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  <a:srgbClr val="C7CDD8"/>
    <a:srgbClr val="000101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725" autoAdjust="0"/>
  </p:normalViewPr>
  <p:slideViewPr>
    <p:cSldViewPr snapToGrid="0">
      <p:cViewPr varScale="1">
        <p:scale>
          <a:sx n="81" d="100"/>
          <a:sy n="81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16"/>
    </p:cViewPr>
  </p:sorterViewPr>
  <p:notesViewPr>
    <p:cSldViewPr snapToGrid="0">
      <p:cViewPr varScale="1">
        <p:scale>
          <a:sx n="53" d="100"/>
          <a:sy n="53" d="100"/>
        </p:scale>
        <p:origin x="20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D9A794-8686-4685-8344-C04AA68E77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DB64-D3AB-4B00-9870-49FC0ACF61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A15D0-226A-47D6-86E8-B6C5A1805F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A7FA2-BDAE-4D8D-BF6C-5BED775B06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A106F-8AA8-48F9-AEA8-F7EB85399C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A2CD1-AF6F-49B8-8A27-E1A8A5AAB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5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008FB-3961-4465-A2EF-0EC75423D8E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7366C-7FF4-498D-9D4C-43ABFA05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3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OCRRBBTT is the foundation of almost 100% of my trading </a:t>
            </a:r>
            <a:r>
              <a:rPr lang="en-US" baseline="0" dirty="0" err="1"/>
              <a:t>stratgies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/>
              <a:t>Although I have altered rules for other specific strategies such as trading earnings, </a:t>
            </a:r>
            <a:r>
              <a:rPr lang="en-US" baseline="0" dirty="0" err="1"/>
              <a:t>weeklys</a:t>
            </a:r>
            <a:r>
              <a:rPr lang="en-US" baseline="0" dirty="0"/>
              <a:t> or counter trend. All lie on the foundation of this </a:t>
            </a:r>
            <a:r>
              <a:rPr lang="en-US" baseline="0" dirty="0" err="1"/>
              <a:t>basical</a:t>
            </a:r>
            <a:r>
              <a:rPr lang="en-US" baseline="0" dirty="0"/>
              <a:t> set of trading rules.</a:t>
            </a:r>
          </a:p>
          <a:p>
            <a:endParaRPr lang="en-US" baseline="0" dirty="0"/>
          </a:p>
          <a:p>
            <a:r>
              <a:rPr lang="en-US" baseline="0" dirty="0"/>
              <a:t>Lets review what is Open Interest? (how many options currently exist)</a:t>
            </a:r>
          </a:p>
          <a:p>
            <a:r>
              <a:rPr lang="en-US" baseline="0" dirty="0"/>
              <a:t>What is Volume? (How many options just traded or very recently traded</a:t>
            </a:r>
          </a:p>
          <a:p>
            <a:endParaRPr lang="en-US" baseline="0" dirty="0"/>
          </a:p>
          <a:p>
            <a:r>
              <a:rPr lang="en-US" baseline="0" dirty="0"/>
              <a:t>Did Open Interest Increase or Decrease because of the volume action?</a:t>
            </a:r>
          </a:p>
          <a:p>
            <a:endParaRPr lang="en-US" baseline="0" dirty="0"/>
          </a:p>
          <a:p>
            <a:r>
              <a:rPr lang="en-US" baseline="0" dirty="0"/>
              <a:t>We are coming out with Technical Analysis Education Videos soon, but for know just make sure that given your charting experience you can decide on bullish or bearish scenarios</a:t>
            </a:r>
          </a:p>
          <a:p>
            <a:endParaRPr lang="en-US" baseline="0" dirty="0"/>
          </a:p>
          <a:p>
            <a:r>
              <a:rPr lang="en-US" baseline="0" dirty="0"/>
              <a:t>Percentage of Book – Most important part of trading Options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84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28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7D1CBB-5EF3-40E6-A9A4-96A1D97FCF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54702"/>
            <a:ext cx="4840093" cy="5717811"/>
          </a:xfrm>
          <a:custGeom>
            <a:avLst/>
            <a:gdLst>
              <a:gd name="connsiteX0" fmla="*/ 0 w 4840093"/>
              <a:gd name="connsiteY0" fmla="*/ 0 h 5717811"/>
              <a:gd name="connsiteX1" fmla="*/ 4705060 w 4840093"/>
              <a:gd name="connsiteY1" fmla="*/ 258649 h 5717811"/>
              <a:gd name="connsiteX2" fmla="*/ 4840093 w 4840093"/>
              <a:gd name="connsiteY2" fmla="*/ 401309 h 5717811"/>
              <a:gd name="connsiteX3" fmla="*/ 4840093 w 4840093"/>
              <a:gd name="connsiteY3" fmla="*/ 5250921 h 5717811"/>
              <a:gd name="connsiteX4" fmla="*/ 4707040 w 4840093"/>
              <a:gd name="connsiteY4" fmla="*/ 5393453 h 5717811"/>
              <a:gd name="connsiteX5" fmla="*/ 0 w 4840093"/>
              <a:gd name="connsiteY5" fmla="*/ 5717811 h 57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093" h="5717811">
                <a:moveTo>
                  <a:pt x="0" y="0"/>
                </a:moveTo>
                <a:lnTo>
                  <a:pt x="4705060" y="258649"/>
                </a:lnTo>
                <a:cubicBezTo>
                  <a:pt x="4780807" y="262813"/>
                  <a:pt x="4840093" y="325448"/>
                  <a:pt x="4840093" y="401309"/>
                </a:cubicBezTo>
                <a:lnTo>
                  <a:pt x="4840093" y="5250921"/>
                </a:lnTo>
                <a:cubicBezTo>
                  <a:pt x="4840093" y="5326016"/>
                  <a:pt x="4781958" y="5388290"/>
                  <a:pt x="4707040" y="5393453"/>
                </a:cubicBezTo>
                <a:lnTo>
                  <a:pt x="0" y="571781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8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A2BF95-F4F5-4C4D-8CF8-A40AFFCD20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3999" y="2308534"/>
            <a:ext cx="2588418" cy="3572494"/>
          </a:xfrm>
          <a:custGeom>
            <a:avLst/>
            <a:gdLst>
              <a:gd name="connsiteX0" fmla="*/ 92691 w 2588418"/>
              <a:gd name="connsiteY0" fmla="*/ 0 h 3572494"/>
              <a:gd name="connsiteX1" fmla="*/ 2495727 w 2588418"/>
              <a:gd name="connsiteY1" fmla="*/ 0 h 3572494"/>
              <a:gd name="connsiteX2" fmla="*/ 2588418 w 2588418"/>
              <a:gd name="connsiteY2" fmla="*/ 92691 h 3572494"/>
              <a:gd name="connsiteX3" fmla="*/ 2588418 w 2588418"/>
              <a:gd name="connsiteY3" fmla="*/ 3479803 h 3572494"/>
              <a:gd name="connsiteX4" fmla="*/ 2495727 w 2588418"/>
              <a:gd name="connsiteY4" fmla="*/ 3572494 h 3572494"/>
              <a:gd name="connsiteX5" fmla="*/ 92691 w 2588418"/>
              <a:gd name="connsiteY5" fmla="*/ 3572494 h 3572494"/>
              <a:gd name="connsiteX6" fmla="*/ 0 w 2588418"/>
              <a:gd name="connsiteY6" fmla="*/ 3479803 h 3572494"/>
              <a:gd name="connsiteX7" fmla="*/ 0 w 2588418"/>
              <a:gd name="connsiteY7" fmla="*/ 92691 h 3572494"/>
              <a:gd name="connsiteX8" fmla="*/ 92691 w 2588418"/>
              <a:gd name="connsiteY8" fmla="*/ 0 h 3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18" h="3572494">
                <a:moveTo>
                  <a:pt x="92691" y="0"/>
                </a:moveTo>
                <a:lnTo>
                  <a:pt x="2495727" y="0"/>
                </a:lnTo>
                <a:cubicBezTo>
                  <a:pt x="2546919" y="0"/>
                  <a:pt x="2588418" y="41499"/>
                  <a:pt x="2588418" y="92691"/>
                </a:cubicBezTo>
                <a:lnTo>
                  <a:pt x="2588418" y="3479803"/>
                </a:lnTo>
                <a:cubicBezTo>
                  <a:pt x="2588418" y="3530995"/>
                  <a:pt x="2546919" y="3572494"/>
                  <a:pt x="2495727" y="3572494"/>
                </a:cubicBezTo>
                <a:lnTo>
                  <a:pt x="92691" y="3572494"/>
                </a:lnTo>
                <a:cubicBezTo>
                  <a:pt x="41499" y="3572494"/>
                  <a:pt x="0" y="3530995"/>
                  <a:pt x="0" y="3479803"/>
                </a:cubicBezTo>
                <a:lnTo>
                  <a:pt x="0" y="92691"/>
                </a:lnTo>
                <a:cubicBezTo>
                  <a:pt x="0" y="41499"/>
                  <a:pt x="41499" y="0"/>
                  <a:pt x="9269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B2694B-9858-41F1-BA1D-199F09A99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5807" y="1955228"/>
            <a:ext cx="3100387" cy="4279106"/>
          </a:xfrm>
          <a:custGeom>
            <a:avLst/>
            <a:gdLst>
              <a:gd name="connsiteX0" fmla="*/ 111025 w 3100387"/>
              <a:gd name="connsiteY0" fmla="*/ 0 h 4279106"/>
              <a:gd name="connsiteX1" fmla="*/ 2989362 w 3100387"/>
              <a:gd name="connsiteY1" fmla="*/ 0 h 4279106"/>
              <a:gd name="connsiteX2" fmla="*/ 3100387 w 3100387"/>
              <a:gd name="connsiteY2" fmla="*/ 111025 h 4279106"/>
              <a:gd name="connsiteX3" fmla="*/ 3100387 w 3100387"/>
              <a:gd name="connsiteY3" fmla="*/ 4168081 h 4279106"/>
              <a:gd name="connsiteX4" fmla="*/ 2989362 w 3100387"/>
              <a:gd name="connsiteY4" fmla="*/ 4279106 h 4279106"/>
              <a:gd name="connsiteX5" fmla="*/ 111025 w 3100387"/>
              <a:gd name="connsiteY5" fmla="*/ 4279106 h 4279106"/>
              <a:gd name="connsiteX6" fmla="*/ 0 w 3100387"/>
              <a:gd name="connsiteY6" fmla="*/ 4168081 h 4279106"/>
              <a:gd name="connsiteX7" fmla="*/ 0 w 3100387"/>
              <a:gd name="connsiteY7" fmla="*/ 111025 h 4279106"/>
              <a:gd name="connsiteX8" fmla="*/ 111025 w 3100387"/>
              <a:gd name="connsiteY8" fmla="*/ 0 h 427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387" h="4279106">
                <a:moveTo>
                  <a:pt x="111025" y="0"/>
                </a:moveTo>
                <a:lnTo>
                  <a:pt x="2989362" y="0"/>
                </a:lnTo>
                <a:cubicBezTo>
                  <a:pt x="3050679" y="0"/>
                  <a:pt x="3100387" y="49708"/>
                  <a:pt x="3100387" y="111025"/>
                </a:cubicBezTo>
                <a:lnTo>
                  <a:pt x="3100387" y="4168081"/>
                </a:lnTo>
                <a:cubicBezTo>
                  <a:pt x="3100387" y="4229398"/>
                  <a:pt x="3050679" y="4279106"/>
                  <a:pt x="2989362" y="4279106"/>
                </a:cubicBezTo>
                <a:lnTo>
                  <a:pt x="111025" y="4279106"/>
                </a:lnTo>
                <a:cubicBezTo>
                  <a:pt x="49708" y="4279106"/>
                  <a:pt x="0" y="4229398"/>
                  <a:pt x="0" y="4168081"/>
                </a:cubicBezTo>
                <a:lnTo>
                  <a:pt x="0" y="111025"/>
                </a:lnTo>
                <a:cubicBezTo>
                  <a:pt x="0" y="49708"/>
                  <a:pt x="49708" y="0"/>
                  <a:pt x="11102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CFB4AC5-B81E-43D1-87DB-C5473A012F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9583" y="2308534"/>
            <a:ext cx="2588418" cy="3572494"/>
          </a:xfrm>
          <a:custGeom>
            <a:avLst/>
            <a:gdLst>
              <a:gd name="connsiteX0" fmla="*/ 92691 w 2588418"/>
              <a:gd name="connsiteY0" fmla="*/ 0 h 3572494"/>
              <a:gd name="connsiteX1" fmla="*/ 2495727 w 2588418"/>
              <a:gd name="connsiteY1" fmla="*/ 0 h 3572494"/>
              <a:gd name="connsiteX2" fmla="*/ 2588418 w 2588418"/>
              <a:gd name="connsiteY2" fmla="*/ 92691 h 3572494"/>
              <a:gd name="connsiteX3" fmla="*/ 2588418 w 2588418"/>
              <a:gd name="connsiteY3" fmla="*/ 3479803 h 3572494"/>
              <a:gd name="connsiteX4" fmla="*/ 2495727 w 2588418"/>
              <a:gd name="connsiteY4" fmla="*/ 3572494 h 3572494"/>
              <a:gd name="connsiteX5" fmla="*/ 92691 w 2588418"/>
              <a:gd name="connsiteY5" fmla="*/ 3572494 h 3572494"/>
              <a:gd name="connsiteX6" fmla="*/ 0 w 2588418"/>
              <a:gd name="connsiteY6" fmla="*/ 3479803 h 3572494"/>
              <a:gd name="connsiteX7" fmla="*/ 0 w 2588418"/>
              <a:gd name="connsiteY7" fmla="*/ 92691 h 3572494"/>
              <a:gd name="connsiteX8" fmla="*/ 92691 w 2588418"/>
              <a:gd name="connsiteY8" fmla="*/ 0 h 3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18" h="3572494">
                <a:moveTo>
                  <a:pt x="92691" y="0"/>
                </a:moveTo>
                <a:lnTo>
                  <a:pt x="2495727" y="0"/>
                </a:lnTo>
                <a:cubicBezTo>
                  <a:pt x="2546919" y="0"/>
                  <a:pt x="2588418" y="41499"/>
                  <a:pt x="2588418" y="92691"/>
                </a:cubicBezTo>
                <a:lnTo>
                  <a:pt x="2588418" y="3479803"/>
                </a:lnTo>
                <a:cubicBezTo>
                  <a:pt x="2588418" y="3530995"/>
                  <a:pt x="2546919" y="3572494"/>
                  <a:pt x="2495727" y="3572494"/>
                </a:cubicBezTo>
                <a:lnTo>
                  <a:pt x="92691" y="3572494"/>
                </a:lnTo>
                <a:cubicBezTo>
                  <a:pt x="41499" y="3572494"/>
                  <a:pt x="0" y="3530995"/>
                  <a:pt x="0" y="3479803"/>
                </a:cubicBezTo>
                <a:lnTo>
                  <a:pt x="0" y="92691"/>
                </a:lnTo>
                <a:cubicBezTo>
                  <a:pt x="0" y="41499"/>
                  <a:pt x="41499" y="0"/>
                  <a:pt x="9269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6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FE9AF0-A0C1-47C2-B649-0294F073D8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6860" y="776514"/>
            <a:ext cx="4760911" cy="6081486"/>
          </a:xfrm>
          <a:custGeom>
            <a:avLst/>
            <a:gdLst>
              <a:gd name="connsiteX0" fmla="*/ 0 w 4760911"/>
              <a:gd name="connsiteY0" fmla="*/ 0 h 6081486"/>
              <a:gd name="connsiteX1" fmla="*/ 4760911 w 4760911"/>
              <a:gd name="connsiteY1" fmla="*/ 0 h 6081486"/>
              <a:gd name="connsiteX2" fmla="*/ 4760911 w 4760911"/>
              <a:gd name="connsiteY2" fmla="*/ 6081486 h 6081486"/>
              <a:gd name="connsiteX3" fmla="*/ 0 w 4760911"/>
              <a:gd name="connsiteY3" fmla="*/ 6081486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1" h="6081486">
                <a:moveTo>
                  <a:pt x="0" y="0"/>
                </a:moveTo>
                <a:lnTo>
                  <a:pt x="4760911" y="0"/>
                </a:lnTo>
                <a:lnTo>
                  <a:pt x="4760911" y="6081486"/>
                </a:lnTo>
                <a:lnTo>
                  <a:pt x="0" y="608148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2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4FA4C2-7E2B-407C-83B7-F6A1FE9372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9771" y="780305"/>
            <a:ext cx="3293270" cy="3293270"/>
          </a:xfrm>
          <a:custGeom>
            <a:avLst/>
            <a:gdLst>
              <a:gd name="connsiteX0" fmla="*/ 1646635 w 3293270"/>
              <a:gd name="connsiteY0" fmla="*/ 0 h 3293270"/>
              <a:gd name="connsiteX1" fmla="*/ 3293270 w 3293270"/>
              <a:gd name="connsiteY1" fmla="*/ 1646635 h 3293270"/>
              <a:gd name="connsiteX2" fmla="*/ 3293269 w 3293270"/>
              <a:gd name="connsiteY2" fmla="*/ 1646635 h 3293270"/>
              <a:gd name="connsiteX3" fmla="*/ 1646634 w 3293270"/>
              <a:gd name="connsiteY3" fmla="*/ 3293270 h 3293270"/>
              <a:gd name="connsiteX4" fmla="*/ 0 w 3293270"/>
              <a:gd name="connsiteY4" fmla="*/ 3293270 h 3293270"/>
              <a:gd name="connsiteX5" fmla="*/ 0 w 3293270"/>
              <a:gd name="connsiteY5" fmla="*/ 1646635 h 3293270"/>
              <a:gd name="connsiteX6" fmla="*/ 1646635 w 3293270"/>
              <a:gd name="connsiteY6" fmla="*/ 0 h 32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270" h="3293270">
                <a:moveTo>
                  <a:pt x="1646635" y="0"/>
                </a:moveTo>
                <a:cubicBezTo>
                  <a:pt x="2556046" y="0"/>
                  <a:pt x="3293270" y="737224"/>
                  <a:pt x="3293270" y="1646635"/>
                </a:cubicBezTo>
                <a:lnTo>
                  <a:pt x="3293269" y="1646635"/>
                </a:lnTo>
                <a:cubicBezTo>
                  <a:pt x="3293269" y="2556046"/>
                  <a:pt x="2556045" y="3293270"/>
                  <a:pt x="1646634" y="3293270"/>
                </a:cubicBezTo>
                <a:lnTo>
                  <a:pt x="0" y="3293270"/>
                </a:lnTo>
                <a:lnTo>
                  <a:pt x="0" y="1646635"/>
                </a:lnTo>
                <a:cubicBezTo>
                  <a:pt x="0" y="737224"/>
                  <a:pt x="737224" y="0"/>
                  <a:pt x="164663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EF5213-7CDD-494D-84E8-20E261F340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0751" y="2784425"/>
            <a:ext cx="3293270" cy="3293270"/>
          </a:xfrm>
          <a:custGeom>
            <a:avLst/>
            <a:gdLst>
              <a:gd name="connsiteX0" fmla="*/ 1646636 w 3293270"/>
              <a:gd name="connsiteY0" fmla="*/ 0 h 3293270"/>
              <a:gd name="connsiteX1" fmla="*/ 3293270 w 3293270"/>
              <a:gd name="connsiteY1" fmla="*/ 0 h 3293270"/>
              <a:gd name="connsiteX2" fmla="*/ 3293270 w 3293270"/>
              <a:gd name="connsiteY2" fmla="*/ 1646635 h 3293270"/>
              <a:gd name="connsiteX3" fmla="*/ 1646635 w 3293270"/>
              <a:gd name="connsiteY3" fmla="*/ 3293270 h 3293270"/>
              <a:gd name="connsiteX4" fmla="*/ 0 w 3293270"/>
              <a:gd name="connsiteY4" fmla="*/ 1646635 h 3293270"/>
              <a:gd name="connsiteX5" fmla="*/ 1 w 3293270"/>
              <a:gd name="connsiteY5" fmla="*/ 1646635 h 3293270"/>
              <a:gd name="connsiteX6" fmla="*/ 1646636 w 3293270"/>
              <a:gd name="connsiteY6" fmla="*/ 0 h 32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270" h="3293270">
                <a:moveTo>
                  <a:pt x="1646636" y="0"/>
                </a:moveTo>
                <a:lnTo>
                  <a:pt x="3293270" y="0"/>
                </a:lnTo>
                <a:lnTo>
                  <a:pt x="3293270" y="1646635"/>
                </a:lnTo>
                <a:cubicBezTo>
                  <a:pt x="3293270" y="2556046"/>
                  <a:pt x="2556046" y="3293270"/>
                  <a:pt x="1646635" y="3293270"/>
                </a:cubicBezTo>
                <a:cubicBezTo>
                  <a:pt x="737224" y="3293270"/>
                  <a:pt x="0" y="2556046"/>
                  <a:pt x="0" y="1646635"/>
                </a:cubicBezTo>
                <a:lnTo>
                  <a:pt x="1" y="1646635"/>
                </a:lnTo>
                <a:cubicBezTo>
                  <a:pt x="1" y="737224"/>
                  <a:pt x="737225" y="0"/>
                  <a:pt x="164663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Graphic 22">
            <a:extLst>
              <a:ext uri="{FF2B5EF4-FFF2-40B4-BE49-F238E27FC236}">
                <a16:creationId xmlns:a16="http://schemas.microsoft.com/office/drawing/2014/main" id="{54C39EAC-78FC-4BDB-8A96-50BCECEDE716}"/>
              </a:ext>
            </a:extLst>
          </p:cNvPr>
          <p:cNvSpPr/>
          <p:nvPr userDrawn="1"/>
        </p:nvSpPr>
        <p:spPr>
          <a:xfrm>
            <a:off x="0" y="3838479"/>
            <a:ext cx="4543425" cy="3052857"/>
          </a:xfrm>
          <a:custGeom>
            <a:avLst/>
            <a:gdLst>
              <a:gd name="connsiteX0" fmla="*/ 0 w 6938962"/>
              <a:gd name="connsiteY0" fmla="*/ 4662488 h 4662487"/>
              <a:gd name="connsiteX1" fmla="*/ 0 w 6938962"/>
              <a:gd name="connsiteY1" fmla="*/ 0 h 4662487"/>
              <a:gd name="connsiteX2" fmla="*/ 6938963 w 6938962"/>
              <a:gd name="connsiteY2" fmla="*/ 4662488 h 4662487"/>
              <a:gd name="connsiteX3" fmla="*/ 0 w 6938962"/>
              <a:gd name="connsiteY3" fmla="*/ 4662488 h 466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8962" h="4662487">
                <a:moveTo>
                  <a:pt x="0" y="4662488"/>
                </a:moveTo>
                <a:lnTo>
                  <a:pt x="0" y="0"/>
                </a:lnTo>
                <a:cubicBezTo>
                  <a:pt x="381000" y="3710940"/>
                  <a:pt x="4784722" y="4654553"/>
                  <a:pt x="6938963" y="4662488"/>
                </a:cubicBezTo>
                <a:lnTo>
                  <a:pt x="0" y="4662488"/>
                </a:lnTo>
                <a:close/>
              </a:path>
            </a:pathLst>
          </a:custGeom>
          <a:solidFill>
            <a:srgbClr val="00113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097F2AD-7A26-4492-9C62-2BBD53B82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6979" y="2647786"/>
            <a:ext cx="2288142" cy="2288142"/>
          </a:xfrm>
          <a:custGeom>
            <a:avLst/>
            <a:gdLst>
              <a:gd name="connsiteX0" fmla="*/ 1144071 w 2288142"/>
              <a:gd name="connsiteY0" fmla="*/ 0 h 2288142"/>
              <a:gd name="connsiteX1" fmla="*/ 2288142 w 2288142"/>
              <a:gd name="connsiteY1" fmla="*/ 1144071 h 2288142"/>
              <a:gd name="connsiteX2" fmla="*/ 1144071 w 2288142"/>
              <a:gd name="connsiteY2" fmla="*/ 2288142 h 2288142"/>
              <a:gd name="connsiteX3" fmla="*/ 0 w 2288142"/>
              <a:gd name="connsiteY3" fmla="*/ 1144071 h 2288142"/>
              <a:gd name="connsiteX4" fmla="*/ 1144071 w 2288142"/>
              <a:gd name="connsiteY4" fmla="*/ 0 h 228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142" h="2288142">
                <a:moveTo>
                  <a:pt x="1144071" y="0"/>
                </a:moveTo>
                <a:cubicBezTo>
                  <a:pt x="1775924" y="0"/>
                  <a:pt x="2288142" y="512218"/>
                  <a:pt x="2288142" y="1144071"/>
                </a:cubicBezTo>
                <a:cubicBezTo>
                  <a:pt x="2288142" y="1775924"/>
                  <a:pt x="1775924" y="2288142"/>
                  <a:pt x="1144071" y="2288142"/>
                </a:cubicBezTo>
                <a:cubicBezTo>
                  <a:pt x="512218" y="2288142"/>
                  <a:pt x="0" y="1775924"/>
                  <a:pt x="0" y="1144071"/>
                </a:cubicBezTo>
                <a:cubicBezTo>
                  <a:pt x="0" y="512218"/>
                  <a:pt x="512218" y="0"/>
                  <a:pt x="114407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DFBC260-03B4-4E46-9767-B2D99AFE4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1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2A5B8D8-8A11-4B23-BF08-08B303F5FD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34800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18ACB5-2C2B-4A0C-B9E9-D29D0C9EF8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5201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1CC36B-EDA6-4FEB-A15B-33D8FB3BD5C5}"/>
              </a:ext>
            </a:extLst>
          </p:cNvPr>
          <p:cNvSpPr/>
          <p:nvPr userDrawn="1"/>
        </p:nvSpPr>
        <p:spPr>
          <a:xfrm>
            <a:off x="0" y="0"/>
            <a:ext cx="4551945" cy="5036457"/>
          </a:xfrm>
          <a:custGeom>
            <a:avLst/>
            <a:gdLst>
              <a:gd name="connsiteX0" fmla="*/ 2202961 w 4795325"/>
              <a:gd name="connsiteY0" fmla="*/ 0 h 5305743"/>
              <a:gd name="connsiteX1" fmla="*/ 4421256 w 4795325"/>
              <a:gd name="connsiteY1" fmla="*/ 0 h 5305743"/>
              <a:gd name="connsiteX2" fmla="*/ 4505035 w 4795325"/>
              <a:gd name="connsiteY2" fmla="*/ 173913 h 5305743"/>
              <a:gd name="connsiteX3" fmla="*/ 4795325 w 4795325"/>
              <a:gd name="connsiteY3" fmla="*/ 1611773 h 5305743"/>
              <a:gd name="connsiteX4" fmla="*/ 1101355 w 4795325"/>
              <a:gd name="connsiteY4" fmla="*/ 5305743 h 5305743"/>
              <a:gd name="connsiteX5" fmla="*/ 2882 w 4795325"/>
              <a:gd name="connsiteY5" fmla="*/ 5139670 h 5305743"/>
              <a:gd name="connsiteX6" fmla="*/ 0 w 4795325"/>
              <a:gd name="connsiteY6" fmla="*/ 5138695 h 5305743"/>
              <a:gd name="connsiteX7" fmla="*/ 0 w 4795325"/>
              <a:gd name="connsiteY7" fmla="*/ 3223734 h 5305743"/>
              <a:gd name="connsiteX8" fmla="*/ 9620 w 4795325"/>
              <a:gd name="connsiteY8" fmla="*/ 3230927 h 5305743"/>
              <a:gd name="connsiteX9" fmla="*/ 1101355 w 4795325"/>
              <a:gd name="connsiteY9" fmla="*/ 3564406 h 5305743"/>
              <a:gd name="connsiteX10" fmla="*/ 3053988 w 4795325"/>
              <a:gd name="connsiteY10" fmla="*/ 1611773 h 5305743"/>
              <a:gd name="connsiteX11" fmla="*/ 2343411 w 4795325"/>
              <a:gd name="connsiteY11" fmla="*/ 105027 h 530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5325" h="5305743">
                <a:moveTo>
                  <a:pt x="2202961" y="0"/>
                </a:moveTo>
                <a:lnTo>
                  <a:pt x="4421256" y="0"/>
                </a:lnTo>
                <a:lnTo>
                  <a:pt x="4505035" y="173913"/>
                </a:lnTo>
                <a:cubicBezTo>
                  <a:pt x="4691960" y="615854"/>
                  <a:pt x="4795325" y="1101742"/>
                  <a:pt x="4795325" y="1611773"/>
                </a:cubicBezTo>
                <a:cubicBezTo>
                  <a:pt x="4795325" y="3651896"/>
                  <a:pt x="3141478" y="5305743"/>
                  <a:pt x="1101355" y="5305743"/>
                </a:cubicBezTo>
                <a:cubicBezTo>
                  <a:pt x="718832" y="5305743"/>
                  <a:pt x="349889" y="5247600"/>
                  <a:pt x="2882" y="5139670"/>
                </a:cubicBezTo>
                <a:lnTo>
                  <a:pt x="0" y="5138695"/>
                </a:lnTo>
                <a:lnTo>
                  <a:pt x="0" y="3223734"/>
                </a:lnTo>
                <a:lnTo>
                  <a:pt x="9620" y="3230927"/>
                </a:lnTo>
                <a:cubicBezTo>
                  <a:pt x="321262" y="3441468"/>
                  <a:pt x="696952" y="3564406"/>
                  <a:pt x="1101355" y="3564406"/>
                </a:cubicBezTo>
                <a:cubicBezTo>
                  <a:pt x="2179764" y="3564406"/>
                  <a:pt x="3053988" y="2690182"/>
                  <a:pt x="3053988" y="1611773"/>
                </a:cubicBezTo>
                <a:cubicBezTo>
                  <a:pt x="3053988" y="1005168"/>
                  <a:pt x="2777378" y="463168"/>
                  <a:pt x="2343411" y="1050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59A31E-2921-4443-8080-A05B93F84F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914" y="1058008"/>
            <a:ext cx="4760685" cy="2370991"/>
          </a:xfrm>
          <a:custGeom>
            <a:avLst/>
            <a:gdLst>
              <a:gd name="connsiteX0" fmla="*/ 98823 w 4760685"/>
              <a:gd name="connsiteY0" fmla="*/ 0 h 2370991"/>
              <a:gd name="connsiteX1" fmla="*/ 4661862 w 4760685"/>
              <a:gd name="connsiteY1" fmla="*/ 0 h 2370991"/>
              <a:gd name="connsiteX2" fmla="*/ 4760685 w 4760685"/>
              <a:gd name="connsiteY2" fmla="*/ 98823 h 2370991"/>
              <a:gd name="connsiteX3" fmla="*/ 4760685 w 4760685"/>
              <a:gd name="connsiteY3" fmla="*/ 2272168 h 2370991"/>
              <a:gd name="connsiteX4" fmla="*/ 4661862 w 4760685"/>
              <a:gd name="connsiteY4" fmla="*/ 2370991 h 2370991"/>
              <a:gd name="connsiteX5" fmla="*/ 98823 w 4760685"/>
              <a:gd name="connsiteY5" fmla="*/ 2370991 h 2370991"/>
              <a:gd name="connsiteX6" fmla="*/ 0 w 4760685"/>
              <a:gd name="connsiteY6" fmla="*/ 2272168 h 2370991"/>
              <a:gd name="connsiteX7" fmla="*/ 0 w 4760685"/>
              <a:gd name="connsiteY7" fmla="*/ 98823 h 2370991"/>
              <a:gd name="connsiteX8" fmla="*/ 98823 w 4760685"/>
              <a:gd name="connsiteY8" fmla="*/ 0 h 237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0685" h="2370991">
                <a:moveTo>
                  <a:pt x="98823" y="0"/>
                </a:moveTo>
                <a:lnTo>
                  <a:pt x="4661862" y="0"/>
                </a:lnTo>
                <a:cubicBezTo>
                  <a:pt x="4716440" y="0"/>
                  <a:pt x="4760685" y="44245"/>
                  <a:pt x="4760685" y="98823"/>
                </a:cubicBezTo>
                <a:lnTo>
                  <a:pt x="4760685" y="2272168"/>
                </a:lnTo>
                <a:cubicBezTo>
                  <a:pt x="4760685" y="2326746"/>
                  <a:pt x="4716440" y="2370991"/>
                  <a:pt x="4661862" y="2370991"/>
                </a:cubicBezTo>
                <a:lnTo>
                  <a:pt x="98823" y="2370991"/>
                </a:lnTo>
                <a:cubicBezTo>
                  <a:pt x="44245" y="2370991"/>
                  <a:pt x="0" y="2326746"/>
                  <a:pt x="0" y="2272168"/>
                </a:cubicBezTo>
                <a:lnTo>
                  <a:pt x="0" y="98823"/>
                </a:lnTo>
                <a:cubicBezTo>
                  <a:pt x="0" y="44245"/>
                  <a:pt x="44245" y="0"/>
                  <a:pt x="9882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8FC388E-7514-4F33-998D-5979C02EE7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058009"/>
            <a:ext cx="5167086" cy="3357774"/>
          </a:xfrm>
          <a:custGeom>
            <a:avLst/>
            <a:gdLst>
              <a:gd name="connsiteX0" fmla="*/ 139952 w 5167086"/>
              <a:gd name="connsiteY0" fmla="*/ 0 h 3357774"/>
              <a:gd name="connsiteX1" fmla="*/ 5027134 w 5167086"/>
              <a:gd name="connsiteY1" fmla="*/ 0 h 3357774"/>
              <a:gd name="connsiteX2" fmla="*/ 5167086 w 5167086"/>
              <a:gd name="connsiteY2" fmla="*/ 139952 h 3357774"/>
              <a:gd name="connsiteX3" fmla="*/ 5167086 w 5167086"/>
              <a:gd name="connsiteY3" fmla="*/ 3217822 h 3357774"/>
              <a:gd name="connsiteX4" fmla="*/ 5027134 w 5167086"/>
              <a:gd name="connsiteY4" fmla="*/ 3357774 h 3357774"/>
              <a:gd name="connsiteX5" fmla="*/ 139952 w 5167086"/>
              <a:gd name="connsiteY5" fmla="*/ 3357774 h 3357774"/>
              <a:gd name="connsiteX6" fmla="*/ 0 w 5167086"/>
              <a:gd name="connsiteY6" fmla="*/ 3217822 h 3357774"/>
              <a:gd name="connsiteX7" fmla="*/ 0 w 5167086"/>
              <a:gd name="connsiteY7" fmla="*/ 139952 h 3357774"/>
              <a:gd name="connsiteX8" fmla="*/ 139952 w 5167086"/>
              <a:gd name="connsiteY8" fmla="*/ 0 h 335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086" h="3357774">
                <a:moveTo>
                  <a:pt x="139952" y="0"/>
                </a:moveTo>
                <a:lnTo>
                  <a:pt x="5027134" y="0"/>
                </a:lnTo>
                <a:cubicBezTo>
                  <a:pt x="5104427" y="0"/>
                  <a:pt x="5167086" y="62659"/>
                  <a:pt x="5167086" y="139952"/>
                </a:cubicBezTo>
                <a:lnTo>
                  <a:pt x="5167086" y="3217822"/>
                </a:lnTo>
                <a:cubicBezTo>
                  <a:pt x="5167086" y="3295115"/>
                  <a:pt x="5104427" y="3357774"/>
                  <a:pt x="5027134" y="3357774"/>
                </a:cubicBezTo>
                <a:lnTo>
                  <a:pt x="139952" y="3357774"/>
                </a:lnTo>
                <a:cubicBezTo>
                  <a:pt x="62659" y="3357774"/>
                  <a:pt x="0" y="3295115"/>
                  <a:pt x="0" y="3217822"/>
                </a:cubicBezTo>
                <a:lnTo>
                  <a:pt x="0" y="139952"/>
                </a:lnTo>
                <a:cubicBezTo>
                  <a:pt x="0" y="62659"/>
                  <a:pt x="62659" y="0"/>
                  <a:pt x="13995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51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7251A2-C2C1-4EA6-8282-307DDF5CA6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59079" y="1643250"/>
            <a:ext cx="2422247" cy="3635998"/>
          </a:xfrm>
          <a:custGeom>
            <a:avLst/>
            <a:gdLst>
              <a:gd name="connsiteX0" fmla="*/ 88460 w 2422247"/>
              <a:gd name="connsiteY0" fmla="*/ 0 h 3635998"/>
              <a:gd name="connsiteX1" fmla="*/ 2333787 w 2422247"/>
              <a:gd name="connsiteY1" fmla="*/ 0 h 3635998"/>
              <a:gd name="connsiteX2" fmla="*/ 2422247 w 2422247"/>
              <a:gd name="connsiteY2" fmla="*/ 88460 h 3635998"/>
              <a:gd name="connsiteX3" fmla="*/ 2422247 w 2422247"/>
              <a:gd name="connsiteY3" fmla="*/ 3547538 h 3635998"/>
              <a:gd name="connsiteX4" fmla="*/ 2333787 w 2422247"/>
              <a:gd name="connsiteY4" fmla="*/ 3635998 h 3635998"/>
              <a:gd name="connsiteX5" fmla="*/ 88460 w 2422247"/>
              <a:gd name="connsiteY5" fmla="*/ 3635998 h 3635998"/>
              <a:gd name="connsiteX6" fmla="*/ 0 w 2422247"/>
              <a:gd name="connsiteY6" fmla="*/ 3547538 h 3635998"/>
              <a:gd name="connsiteX7" fmla="*/ 0 w 2422247"/>
              <a:gd name="connsiteY7" fmla="*/ 88460 h 3635998"/>
              <a:gd name="connsiteX8" fmla="*/ 88460 w 2422247"/>
              <a:gd name="connsiteY8" fmla="*/ 0 h 363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247" h="3635998">
                <a:moveTo>
                  <a:pt x="88460" y="0"/>
                </a:moveTo>
                <a:lnTo>
                  <a:pt x="2333787" y="0"/>
                </a:lnTo>
                <a:cubicBezTo>
                  <a:pt x="2382642" y="0"/>
                  <a:pt x="2422247" y="39605"/>
                  <a:pt x="2422247" y="88460"/>
                </a:cubicBezTo>
                <a:lnTo>
                  <a:pt x="2422247" y="3547538"/>
                </a:lnTo>
                <a:cubicBezTo>
                  <a:pt x="2422247" y="3596393"/>
                  <a:pt x="2382642" y="3635998"/>
                  <a:pt x="2333787" y="3635998"/>
                </a:cubicBezTo>
                <a:lnTo>
                  <a:pt x="88460" y="3635998"/>
                </a:lnTo>
                <a:cubicBezTo>
                  <a:pt x="39605" y="3635998"/>
                  <a:pt x="0" y="3596393"/>
                  <a:pt x="0" y="3547538"/>
                </a:cubicBezTo>
                <a:lnTo>
                  <a:pt x="0" y="88460"/>
                </a:lnTo>
                <a:cubicBezTo>
                  <a:pt x="0" y="39605"/>
                  <a:pt x="39605" y="0"/>
                  <a:pt x="8846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2577E8A-0E99-46BF-AB4C-ADB90B0B02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4430" y="1347892"/>
            <a:ext cx="2815772" cy="4226712"/>
          </a:xfrm>
          <a:custGeom>
            <a:avLst/>
            <a:gdLst>
              <a:gd name="connsiteX0" fmla="*/ 102832 w 2815772"/>
              <a:gd name="connsiteY0" fmla="*/ 0 h 4226712"/>
              <a:gd name="connsiteX1" fmla="*/ 2712940 w 2815772"/>
              <a:gd name="connsiteY1" fmla="*/ 0 h 4226712"/>
              <a:gd name="connsiteX2" fmla="*/ 2815772 w 2815772"/>
              <a:gd name="connsiteY2" fmla="*/ 102832 h 4226712"/>
              <a:gd name="connsiteX3" fmla="*/ 2815772 w 2815772"/>
              <a:gd name="connsiteY3" fmla="*/ 4123880 h 4226712"/>
              <a:gd name="connsiteX4" fmla="*/ 2712940 w 2815772"/>
              <a:gd name="connsiteY4" fmla="*/ 4226712 h 4226712"/>
              <a:gd name="connsiteX5" fmla="*/ 102832 w 2815772"/>
              <a:gd name="connsiteY5" fmla="*/ 4226712 h 4226712"/>
              <a:gd name="connsiteX6" fmla="*/ 0 w 2815772"/>
              <a:gd name="connsiteY6" fmla="*/ 4123880 h 4226712"/>
              <a:gd name="connsiteX7" fmla="*/ 0 w 2815772"/>
              <a:gd name="connsiteY7" fmla="*/ 102832 h 4226712"/>
              <a:gd name="connsiteX8" fmla="*/ 102832 w 2815772"/>
              <a:gd name="connsiteY8" fmla="*/ 0 h 422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772" h="4226712">
                <a:moveTo>
                  <a:pt x="102832" y="0"/>
                </a:moveTo>
                <a:lnTo>
                  <a:pt x="2712940" y="0"/>
                </a:lnTo>
                <a:cubicBezTo>
                  <a:pt x="2769733" y="0"/>
                  <a:pt x="2815772" y="46039"/>
                  <a:pt x="2815772" y="102832"/>
                </a:cubicBezTo>
                <a:lnTo>
                  <a:pt x="2815772" y="4123880"/>
                </a:lnTo>
                <a:cubicBezTo>
                  <a:pt x="2815772" y="4180673"/>
                  <a:pt x="2769733" y="4226712"/>
                  <a:pt x="2712940" y="4226712"/>
                </a:cubicBezTo>
                <a:lnTo>
                  <a:pt x="102832" y="4226712"/>
                </a:lnTo>
                <a:cubicBezTo>
                  <a:pt x="46039" y="4226712"/>
                  <a:pt x="0" y="4180673"/>
                  <a:pt x="0" y="4123880"/>
                </a:cubicBezTo>
                <a:lnTo>
                  <a:pt x="0" y="102832"/>
                </a:lnTo>
                <a:cubicBezTo>
                  <a:pt x="0" y="46039"/>
                  <a:pt x="46039" y="0"/>
                  <a:pt x="10283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0CB6AA-B7E2-40BD-AA39-ED138EF81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4659" y="1140915"/>
            <a:ext cx="3091543" cy="4640668"/>
          </a:xfrm>
          <a:custGeom>
            <a:avLst/>
            <a:gdLst>
              <a:gd name="connsiteX0" fmla="*/ 112903 w 3091543"/>
              <a:gd name="connsiteY0" fmla="*/ 0 h 4640668"/>
              <a:gd name="connsiteX1" fmla="*/ 2978640 w 3091543"/>
              <a:gd name="connsiteY1" fmla="*/ 0 h 4640668"/>
              <a:gd name="connsiteX2" fmla="*/ 3091543 w 3091543"/>
              <a:gd name="connsiteY2" fmla="*/ 112903 h 4640668"/>
              <a:gd name="connsiteX3" fmla="*/ 3091543 w 3091543"/>
              <a:gd name="connsiteY3" fmla="*/ 4527765 h 4640668"/>
              <a:gd name="connsiteX4" fmla="*/ 2978640 w 3091543"/>
              <a:gd name="connsiteY4" fmla="*/ 4640668 h 4640668"/>
              <a:gd name="connsiteX5" fmla="*/ 112903 w 3091543"/>
              <a:gd name="connsiteY5" fmla="*/ 4640668 h 4640668"/>
              <a:gd name="connsiteX6" fmla="*/ 0 w 3091543"/>
              <a:gd name="connsiteY6" fmla="*/ 4527765 h 4640668"/>
              <a:gd name="connsiteX7" fmla="*/ 0 w 3091543"/>
              <a:gd name="connsiteY7" fmla="*/ 112903 h 4640668"/>
              <a:gd name="connsiteX8" fmla="*/ 112903 w 3091543"/>
              <a:gd name="connsiteY8" fmla="*/ 0 h 46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543" h="4640668">
                <a:moveTo>
                  <a:pt x="112903" y="0"/>
                </a:moveTo>
                <a:lnTo>
                  <a:pt x="2978640" y="0"/>
                </a:lnTo>
                <a:cubicBezTo>
                  <a:pt x="3040995" y="0"/>
                  <a:pt x="3091543" y="50548"/>
                  <a:pt x="3091543" y="112903"/>
                </a:cubicBezTo>
                <a:lnTo>
                  <a:pt x="3091543" y="4527765"/>
                </a:lnTo>
                <a:cubicBezTo>
                  <a:pt x="3091543" y="4590120"/>
                  <a:pt x="3040995" y="4640668"/>
                  <a:pt x="2978640" y="4640668"/>
                </a:cubicBezTo>
                <a:lnTo>
                  <a:pt x="112903" y="4640668"/>
                </a:lnTo>
                <a:cubicBezTo>
                  <a:pt x="50548" y="4640668"/>
                  <a:pt x="0" y="4590120"/>
                  <a:pt x="0" y="4527765"/>
                </a:cubicBezTo>
                <a:lnTo>
                  <a:pt x="0" y="112903"/>
                </a:lnTo>
                <a:cubicBezTo>
                  <a:pt x="0" y="50548"/>
                  <a:pt x="50548" y="0"/>
                  <a:pt x="11290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2154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6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E72087-A3DC-478A-BD66-F5A989DF8C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7174" y="987828"/>
            <a:ext cx="4886100" cy="4882342"/>
          </a:xfrm>
          <a:custGeom>
            <a:avLst/>
            <a:gdLst>
              <a:gd name="connsiteX0" fmla="*/ 1191541 w 4886100"/>
              <a:gd name="connsiteY0" fmla="*/ 2499262 h 4882342"/>
              <a:gd name="connsiteX1" fmla="*/ 2383080 w 4886100"/>
              <a:gd name="connsiteY1" fmla="*/ 2499262 h 4882342"/>
              <a:gd name="connsiteX2" fmla="*/ 2383080 w 4886100"/>
              <a:gd name="connsiteY2" fmla="*/ 3690802 h 4882342"/>
              <a:gd name="connsiteX3" fmla="*/ 1191540 w 4886100"/>
              <a:gd name="connsiteY3" fmla="*/ 4882342 h 4882342"/>
              <a:gd name="connsiteX4" fmla="*/ 0 w 4886100"/>
              <a:gd name="connsiteY4" fmla="*/ 3690802 h 4882342"/>
              <a:gd name="connsiteX5" fmla="*/ 1 w 4886100"/>
              <a:gd name="connsiteY5" fmla="*/ 3690802 h 4882342"/>
              <a:gd name="connsiteX6" fmla="*/ 1191541 w 4886100"/>
              <a:gd name="connsiteY6" fmla="*/ 2499262 h 4882342"/>
              <a:gd name="connsiteX7" fmla="*/ 2503020 w 4886100"/>
              <a:gd name="connsiteY7" fmla="*/ 2499261 h 4882342"/>
              <a:gd name="connsiteX8" fmla="*/ 3694559 w 4886100"/>
              <a:gd name="connsiteY8" fmla="*/ 2499261 h 4882342"/>
              <a:gd name="connsiteX9" fmla="*/ 4886099 w 4886100"/>
              <a:gd name="connsiteY9" fmla="*/ 3690801 h 4882342"/>
              <a:gd name="connsiteX10" fmla="*/ 4886100 w 4886100"/>
              <a:gd name="connsiteY10" fmla="*/ 3690801 h 4882342"/>
              <a:gd name="connsiteX11" fmla="*/ 3694560 w 4886100"/>
              <a:gd name="connsiteY11" fmla="*/ 4882341 h 4882342"/>
              <a:gd name="connsiteX12" fmla="*/ 2503020 w 4886100"/>
              <a:gd name="connsiteY12" fmla="*/ 3690801 h 4882342"/>
              <a:gd name="connsiteX13" fmla="*/ 1191540 w 4886100"/>
              <a:gd name="connsiteY13" fmla="*/ 1 h 4882342"/>
              <a:gd name="connsiteX14" fmla="*/ 2383080 w 4886100"/>
              <a:gd name="connsiteY14" fmla="*/ 1191541 h 4882342"/>
              <a:gd name="connsiteX15" fmla="*/ 2383080 w 4886100"/>
              <a:gd name="connsiteY15" fmla="*/ 2383081 h 4882342"/>
              <a:gd name="connsiteX16" fmla="*/ 1191541 w 4886100"/>
              <a:gd name="connsiteY16" fmla="*/ 2383081 h 4882342"/>
              <a:gd name="connsiteX17" fmla="*/ 1 w 4886100"/>
              <a:gd name="connsiteY17" fmla="*/ 1191541 h 4882342"/>
              <a:gd name="connsiteX18" fmla="*/ 0 w 4886100"/>
              <a:gd name="connsiteY18" fmla="*/ 1191541 h 4882342"/>
              <a:gd name="connsiteX19" fmla="*/ 1191540 w 4886100"/>
              <a:gd name="connsiteY19" fmla="*/ 1 h 4882342"/>
              <a:gd name="connsiteX20" fmla="*/ 3694560 w 4886100"/>
              <a:gd name="connsiteY20" fmla="*/ 0 h 4882342"/>
              <a:gd name="connsiteX21" fmla="*/ 4886100 w 4886100"/>
              <a:gd name="connsiteY21" fmla="*/ 1191540 h 4882342"/>
              <a:gd name="connsiteX22" fmla="*/ 4886099 w 4886100"/>
              <a:gd name="connsiteY22" fmla="*/ 1191540 h 4882342"/>
              <a:gd name="connsiteX23" fmla="*/ 3694559 w 4886100"/>
              <a:gd name="connsiteY23" fmla="*/ 2383080 h 4882342"/>
              <a:gd name="connsiteX24" fmla="*/ 2503020 w 4886100"/>
              <a:gd name="connsiteY24" fmla="*/ 2383080 h 4882342"/>
              <a:gd name="connsiteX25" fmla="*/ 2503020 w 4886100"/>
              <a:gd name="connsiteY25" fmla="*/ 1191540 h 4882342"/>
              <a:gd name="connsiteX26" fmla="*/ 3694560 w 4886100"/>
              <a:gd name="connsiteY26" fmla="*/ 0 h 48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86100" h="4882342">
                <a:moveTo>
                  <a:pt x="1191541" y="2499262"/>
                </a:moveTo>
                <a:lnTo>
                  <a:pt x="2383080" y="2499262"/>
                </a:lnTo>
                <a:lnTo>
                  <a:pt x="2383080" y="3690802"/>
                </a:lnTo>
                <a:cubicBezTo>
                  <a:pt x="2383080" y="4348871"/>
                  <a:pt x="1849609" y="4882342"/>
                  <a:pt x="1191540" y="4882342"/>
                </a:cubicBezTo>
                <a:cubicBezTo>
                  <a:pt x="533471" y="4882342"/>
                  <a:pt x="0" y="4348871"/>
                  <a:pt x="0" y="3690802"/>
                </a:cubicBezTo>
                <a:lnTo>
                  <a:pt x="1" y="3690802"/>
                </a:lnTo>
                <a:cubicBezTo>
                  <a:pt x="1" y="3032733"/>
                  <a:pt x="533472" y="2499262"/>
                  <a:pt x="1191541" y="2499262"/>
                </a:cubicBezTo>
                <a:close/>
                <a:moveTo>
                  <a:pt x="2503020" y="2499261"/>
                </a:moveTo>
                <a:lnTo>
                  <a:pt x="3694559" y="2499261"/>
                </a:lnTo>
                <a:cubicBezTo>
                  <a:pt x="4352628" y="2499261"/>
                  <a:pt x="4886099" y="3032732"/>
                  <a:pt x="4886099" y="3690801"/>
                </a:cubicBezTo>
                <a:lnTo>
                  <a:pt x="4886100" y="3690801"/>
                </a:lnTo>
                <a:cubicBezTo>
                  <a:pt x="4886100" y="4348870"/>
                  <a:pt x="4352629" y="4882341"/>
                  <a:pt x="3694560" y="4882341"/>
                </a:cubicBezTo>
                <a:cubicBezTo>
                  <a:pt x="3036491" y="4882341"/>
                  <a:pt x="2503020" y="4348870"/>
                  <a:pt x="2503020" y="3690801"/>
                </a:cubicBezTo>
                <a:close/>
                <a:moveTo>
                  <a:pt x="1191540" y="1"/>
                </a:moveTo>
                <a:cubicBezTo>
                  <a:pt x="1849609" y="1"/>
                  <a:pt x="2383080" y="533472"/>
                  <a:pt x="2383080" y="1191541"/>
                </a:cubicBezTo>
                <a:lnTo>
                  <a:pt x="2383080" y="2383081"/>
                </a:lnTo>
                <a:lnTo>
                  <a:pt x="1191541" y="2383081"/>
                </a:lnTo>
                <a:cubicBezTo>
                  <a:pt x="533472" y="2383081"/>
                  <a:pt x="1" y="1849610"/>
                  <a:pt x="1" y="1191541"/>
                </a:cubicBezTo>
                <a:lnTo>
                  <a:pt x="0" y="1191541"/>
                </a:lnTo>
                <a:cubicBezTo>
                  <a:pt x="0" y="533472"/>
                  <a:pt x="533471" y="1"/>
                  <a:pt x="1191540" y="1"/>
                </a:cubicBezTo>
                <a:close/>
                <a:moveTo>
                  <a:pt x="3694560" y="0"/>
                </a:moveTo>
                <a:cubicBezTo>
                  <a:pt x="4352629" y="0"/>
                  <a:pt x="4886100" y="533471"/>
                  <a:pt x="4886100" y="1191540"/>
                </a:cubicBezTo>
                <a:lnTo>
                  <a:pt x="4886099" y="1191540"/>
                </a:lnTo>
                <a:cubicBezTo>
                  <a:pt x="4886099" y="1849609"/>
                  <a:pt x="4352628" y="2383080"/>
                  <a:pt x="3694559" y="2383080"/>
                </a:cubicBezTo>
                <a:lnTo>
                  <a:pt x="2503020" y="2383080"/>
                </a:lnTo>
                <a:lnTo>
                  <a:pt x="2503020" y="1191540"/>
                </a:lnTo>
                <a:cubicBezTo>
                  <a:pt x="2503020" y="533471"/>
                  <a:pt x="3036491" y="0"/>
                  <a:pt x="369456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8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9B98ED-0CE3-4D87-87E3-E62B6E90CA9C}"/>
              </a:ext>
            </a:extLst>
          </p:cNvPr>
          <p:cNvSpPr/>
          <p:nvPr userDrawn="1"/>
        </p:nvSpPr>
        <p:spPr>
          <a:xfrm>
            <a:off x="9043988" y="0"/>
            <a:ext cx="314801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1A4A4B-43C3-4886-9FBD-BE142771DF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0317" y="692942"/>
            <a:ext cx="5311681" cy="5472115"/>
          </a:xfrm>
          <a:custGeom>
            <a:avLst/>
            <a:gdLst>
              <a:gd name="connsiteX0" fmla="*/ 1535021 w 5311681"/>
              <a:gd name="connsiteY0" fmla="*/ 2 h 5472115"/>
              <a:gd name="connsiteX1" fmla="*/ 5311681 w 5311681"/>
              <a:gd name="connsiteY1" fmla="*/ 2 h 5472115"/>
              <a:gd name="connsiteX2" fmla="*/ 5311681 w 5311681"/>
              <a:gd name="connsiteY2" fmla="*/ 5472115 h 5472115"/>
              <a:gd name="connsiteX3" fmla="*/ 1535021 w 5311681"/>
              <a:gd name="connsiteY3" fmla="*/ 5472115 h 5472115"/>
              <a:gd name="connsiteX4" fmla="*/ 105249 w 5311681"/>
              <a:gd name="connsiteY4" fmla="*/ 0 h 5472115"/>
              <a:gd name="connsiteX5" fmla="*/ 1402947 w 5311681"/>
              <a:gd name="connsiteY5" fmla="*/ 0 h 5472115"/>
              <a:gd name="connsiteX6" fmla="*/ 1402947 w 5311681"/>
              <a:gd name="connsiteY6" fmla="*/ 5472113 h 5472115"/>
              <a:gd name="connsiteX7" fmla="*/ 105249 w 5311681"/>
              <a:gd name="connsiteY7" fmla="*/ 5472113 h 5472115"/>
              <a:gd name="connsiteX8" fmla="*/ 0 w 5311681"/>
              <a:gd name="connsiteY8" fmla="*/ 5366864 h 5472115"/>
              <a:gd name="connsiteX9" fmla="*/ 0 w 5311681"/>
              <a:gd name="connsiteY9" fmla="*/ 105249 h 5472115"/>
              <a:gd name="connsiteX10" fmla="*/ 105249 w 5311681"/>
              <a:gd name="connsiteY10" fmla="*/ 0 h 547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1681" h="5472115">
                <a:moveTo>
                  <a:pt x="1535021" y="2"/>
                </a:moveTo>
                <a:lnTo>
                  <a:pt x="5311681" y="2"/>
                </a:lnTo>
                <a:lnTo>
                  <a:pt x="5311681" y="5472115"/>
                </a:lnTo>
                <a:lnTo>
                  <a:pt x="1535021" y="5472115"/>
                </a:lnTo>
                <a:close/>
                <a:moveTo>
                  <a:pt x="105249" y="0"/>
                </a:moveTo>
                <a:lnTo>
                  <a:pt x="1402947" y="0"/>
                </a:lnTo>
                <a:lnTo>
                  <a:pt x="1402947" y="5472113"/>
                </a:lnTo>
                <a:lnTo>
                  <a:pt x="105249" y="5472113"/>
                </a:lnTo>
                <a:cubicBezTo>
                  <a:pt x="47122" y="5472113"/>
                  <a:pt x="0" y="5424991"/>
                  <a:pt x="0" y="5366864"/>
                </a:cubicBezTo>
                <a:lnTo>
                  <a:pt x="0" y="105249"/>
                </a:lnTo>
                <a:cubicBezTo>
                  <a:pt x="0" y="47122"/>
                  <a:pt x="47122" y="0"/>
                  <a:pt x="10524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7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80B57D-AF22-494D-8DBE-C5CCF32FDD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206" y="1041400"/>
            <a:ext cx="4775202" cy="4775202"/>
          </a:xfrm>
          <a:custGeom>
            <a:avLst/>
            <a:gdLst>
              <a:gd name="connsiteX0" fmla="*/ 2387602 w 4775202"/>
              <a:gd name="connsiteY0" fmla="*/ 0 h 4775202"/>
              <a:gd name="connsiteX1" fmla="*/ 4775202 w 4775202"/>
              <a:gd name="connsiteY1" fmla="*/ 0 h 4775202"/>
              <a:gd name="connsiteX2" fmla="*/ 4775202 w 4775202"/>
              <a:gd name="connsiteY2" fmla="*/ 2387601 h 4775202"/>
              <a:gd name="connsiteX3" fmla="*/ 2387601 w 4775202"/>
              <a:gd name="connsiteY3" fmla="*/ 4775202 h 4775202"/>
              <a:gd name="connsiteX4" fmla="*/ 0 w 4775202"/>
              <a:gd name="connsiteY4" fmla="*/ 2387601 h 4775202"/>
              <a:gd name="connsiteX5" fmla="*/ 1 w 4775202"/>
              <a:gd name="connsiteY5" fmla="*/ 2387601 h 4775202"/>
              <a:gd name="connsiteX6" fmla="*/ 2387602 w 4775202"/>
              <a:gd name="connsiteY6" fmla="*/ 0 h 477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5202" h="4775202">
                <a:moveTo>
                  <a:pt x="2387602" y="0"/>
                </a:moveTo>
                <a:lnTo>
                  <a:pt x="4775202" y="0"/>
                </a:lnTo>
                <a:lnTo>
                  <a:pt x="4775202" y="2387601"/>
                </a:lnTo>
                <a:cubicBezTo>
                  <a:pt x="4775202" y="3706237"/>
                  <a:pt x="3706237" y="4775202"/>
                  <a:pt x="2387601" y="4775202"/>
                </a:cubicBezTo>
                <a:cubicBezTo>
                  <a:pt x="1068965" y="4775202"/>
                  <a:pt x="0" y="3706237"/>
                  <a:pt x="0" y="2387601"/>
                </a:cubicBezTo>
                <a:lnTo>
                  <a:pt x="1" y="2387601"/>
                </a:lnTo>
                <a:cubicBezTo>
                  <a:pt x="1" y="1068965"/>
                  <a:pt x="1068966" y="0"/>
                  <a:pt x="238760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938DB5D-5AF7-4D67-848D-4D44929200EF}"/>
              </a:ext>
            </a:extLst>
          </p:cNvPr>
          <p:cNvSpPr/>
          <p:nvPr userDrawn="1"/>
        </p:nvSpPr>
        <p:spPr>
          <a:xfrm>
            <a:off x="0" y="3838479"/>
            <a:ext cx="4543425" cy="3052857"/>
          </a:xfrm>
          <a:custGeom>
            <a:avLst/>
            <a:gdLst>
              <a:gd name="connsiteX0" fmla="*/ 0 w 6938962"/>
              <a:gd name="connsiteY0" fmla="*/ 4662488 h 4662487"/>
              <a:gd name="connsiteX1" fmla="*/ 0 w 6938962"/>
              <a:gd name="connsiteY1" fmla="*/ 0 h 4662487"/>
              <a:gd name="connsiteX2" fmla="*/ 6938963 w 6938962"/>
              <a:gd name="connsiteY2" fmla="*/ 4662488 h 4662487"/>
              <a:gd name="connsiteX3" fmla="*/ 0 w 6938962"/>
              <a:gd name="connsiteY3" fmla="*/ 4662488 h 466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8962" h="4662487">
                <a:moveTo>
                  <a:pt x="0" y="4662488"/>
                </a:moveTo>
                <a:lnTo>
                  <a:pt x="0" y="0"/>
                </a:lnTo>
                <a:cubicBezTo>
                  <a:pt x="381000" y="3710940"/>
                  <a:pt x="4784722" y="4654553"/>
                  <a:pt x="6938963" y="4662488"/>
                </a:cubicBezTo>
                <a:lnTo>
                  <a:pt x="0" y="4662488"/>
                </a:lnTo>
                <a:close/>
              </a:path>
            </a:pathLst>
          </a:custGeom>
          <a:solidFill>
            <a:srgbClr val="00113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7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EECC1-1B82-4FCD-AA61-10C9D3751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35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FD715-2D6A-40A8-92B9-8177F5476A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8383" y="0"/>
            <a:ext cx="5603617" cy="6857998"/>
          </a:xfrm>
          <a:custGeom>
            <a:avLst/>
            <a:gdLst>
              <a:gd name="connsiteX0" fmla="*/ 5603617 w 5603617"/>
              <a:gd name="connsiteY0" fmla="*/ 1947915 h 6857998"/>
              <a:gd name="connsiteX1" fmla="*/ 5595681 w 5603617"/>
              <a:gd name="connsiteY1" fmla="*/ 6857998 h 6857998"/>
              <a:gd name="connsiteX2" fmla="*/ 415381 w 5603617"/>
              <a:gd name="connsiteY2" fmla="*/ 6857998 h 6857998"/>
              <a:gd name="connsiteX3" fmla="*/ 4550861 w 5603617"/>
              <a:gd name="connsiteY3" fmla="*/ 0 h 6857998"/>
              <a:gd name="connsiteX4" fmla="*/ 5593562 w 5603617"/>
              <a:gd name="connsiteY4" fmla="*/ 0 h 6857998"/>
              <a:gd name="connsiteX5" fmla="*/ 5593562 w 5603617"/>
              <a:gd name="connsiteY5" fmla="*/ 1663740 h 6857998"/>
              <a:gd name="connsiteX6" fmla="*/ 2796781 w 5603617"/>
              <a:gd name="connsiteY6" fmla="*/ 4316479 h 6857998"/>
              <a:gd name="connsiteX7" fmla="*/ 0 w 5603617"/>
              <a:gd name="connsiteY7" fmla="*/ 431647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617" h="6857998">
                <a:moveTo>
                  <a:pt x="5603617" y="1947915"/>
                </a:moveTo>
                <a:lnTo>
                  <a:pt x="5595681" y="6857998"/>
                </a:lnTo>
                <a:lnTo>
                  <a:pt x="415381" y="6857998"/>
                </a:lnTo>
                <a:close/>
                <a:moveTo>
                  <a:pt x="4550861" y="0"/>
                </a:moveTo>
                <a:lnTo>
                  <a:pt x="5593562" y="0"/>
                </a:lnTo>
                <a:lnTo>
                  <a:pt x="5593562" y="1663740"/>
                </a:lnTo>
                <a:lnTo>
                  <a:pt x="2796781" y="4316479"/>
                </a:lnTo>
                <a:lnTo>
                  <a:pt x="0" y="431647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04800" dist="50800" dir="120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4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96DEE6-31B8-4DCA-8022-304D5211E812}"/>
              </a:ext>
            </a:extLst>
          </p:cNvPr>
          <p:cNvSpPr/>
          <p:nvPr userDrawn="1"/>
        </p:nvSpPr>
        <p:spPr>
          <a:xfrm>
            <a:off x="0" y="0"/>
            <a:ext cx="4034972" cy="6858000"/>
          </a:xfrm>
          <a:prstGeom prst="rect">
            <a:avLst/>
          </a:prstGeom>
          <a:solidFill>
            <a:srgbClr val="00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925D87C-76B5-4235-ACEE-6344B2FDE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9030" y="725714"/>
            <a:ext cx="4376053" cy="5406572"/>
          </a:xfrm>
          <a:custGeom>
            <a:avLst/>
            <a:gdLst>
              <a:gd name="connsiteX0" fmla="*/ 90716 w 4376053"/>
              <a:gd name="connsiteY0" fmla="*/ 0 h 5406572"/>
              <a:gd name="connsiteX1" fmla="*/ 3341903 w 4376053"/>
              <a:gd name="connsiteY1" fmla="*/ 0 h 5406572"/>
              <a:gd name="connsiteX2" fmla="*/ 4376053 w 4376053"/>
              <a:gd name="connsiteY2" fmla="*/ 1034150 h 5406572"/>
              <a:gd name="connsiteX3" fmla="*/ 4376053 w 4376053"/>
              <a:gd name="connsiteY3" fmla="*/ 5315876 h 5406572"/>
              <a:gd name="connsiteX4" fmla="*/ 4368928 w 4376053"/>
              <a:gd name="connsiteY4" fmla="*/ 5351167 h 5406572"/>
              <a:gd name="connsiteX5" fmla="*/ 4285341 w 4376053"/>
              <a:gd name="connsiteY5" fmla="*/ 5406572 h 5406572"/>
              <a:gd name="connsiteX6" fmla="*/ 1034147 w 4376053"/>
              <a:gd name="connsiteY6" fmla="*/ 5406572 h 5406572"/>
              <a:gd name="connsiteX7" fmla="*/ 5336 w 4376053"/>
              <a:gd name="connsiteY7" fmla="*/ 4478158 h 5406572"/>
              <a:gd name="connsiteX8" fmla="*/ 0 w 4376053"/>
              <a:gd name="connsiteY8" fmla="*/ 4372482 h 5406572"/>
              <a:gd name="connsiteX9" fmla="*/ 0 w 4376053"/>
              <a:gd name="connsiteY9" fmla="*/ 90716 h 5406572"/>
              <a:gd name="connsiteX10" fmla="*/ 90716 w 4376053"/>
              <a:gd name="connsiteY10" fmla="*/ 0 h 54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6053" h="5406572">
                <a:moveTo>
                  <a:pt x="90716" y="0"/>
                </a:moveTo>
                <a:lnTo>
                  <a:pt x="3341903" y="0"/>
                </a:lnTo>
                <a:cubicBezTo>
                  <a:pt x="3913048" y="0"/>
                  <a:pt x="4376053" y="463005"/>
                  <a:pt x="4376053" y="1034150"/>
                </a:cubicBezTo>
                <a:lnTo>
                  <a:pt x="4376053" y="5315876"/>
                </a:lnTo>
                <a:lnTo>
                  <a:pt x="4368928" y="5351167"/>
                </a:lnTo>
                <a:cubicBezTo>
                  <a:pt x="4355157" y="5383726"/>
                  <a:pt x="4322917" y="5406572"/>
                  <a:pt x="4285341" y="5406572"/>
                </a:cubicBezTo>
                <a:lnTo>
                  <a:pt x="1034147" y="5406572"/>
                </a:lnTo>
                <a:cubicBezTo>
                  <a:pt x="498699" y="5406572"/>
                  <a:pt x="58295" y="4999634"/>
                  <a:pt x="5336" y="4478158"/>
                </a:cubicBezTo>
                <a:lnTo>
                  <a:pt x="0" y="4372482"/>
                </a:lnTo>
                <a:lnTo>
                  <a:pt x="0" y="90716"/>
                </a:lnTo>
                <a:cubicBezTo>
                  <a:pt x="0" y="40615"/>
                  <a:pt x="40615" y="0"/>
                  <a:pt x="9071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52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71363F-E3BC-448B-8800-C8F8A6446389}"/>
              </a:ext>
            </a:extLst>
          </p:cNvPr>
          <p:cNvSpPr/>
          <p:nvPr userDrawn="1"/>
        </p:nvSpPr>
        <p:spPr>
          <a:xfrm>
            <a:off x="7451935" y="0"/>
            <a:ext cx="4740065" cy="4398019"/>
          </a:xfrm>
          <a:custGeom>
            <a:avLst/>
            <a:gdLst>
              <a:gd name="connsiteX0" fmla="*/ 227749 w 4740065"/>
              <a:gd name="connsiteY0" fmla="*/ 0 h 4398019"/>
              <a:gd name="connsiteX1" fmla="*/ 1103059 w 4740065"/>
              <a:gd name="connsiteY1" fmla="*/ 0 h 4398019"/>
              <a:gd name="connsiteX2" fmla="*/ 1085397 w 4740065"/>
              <a:gd name="connsiteY2" fmla="*/ 29072 h 4398019"/>
              <a:gd name="connsiteX3" fmla="*/ 793128 w 4740065"/>
              <a:gd name="connsiteY3" fmla="*/ 1183331 h 4398019"/>
              <a:gd name="connsiteX4" fmla="*/ 3214688 w 4740065"/>
              <a:gd name="connsiteY4" fmla="*/ 3604891 h 4398019"/>
              <a:gd name="connsiteX5" fmla="*/ 4568605 w 4740065"/>
              <a:gd name="connsiteY5" fmla="*/ 3191327 h 4398019"/>
              <a:gd name="connsiteX6" fmla="*/ 4740065 w 4740065"/>
              <a:gd name="connsiteY6" fmla="*/ 3063112 h 4398019"/>
              <a:gd name="connsiteX7" fmla="*/ 4740065 w 4740065"/>
              <a:gd name="connsiteY7" fmla="*/ 4013364 h 4398019"/>
              <a:gd name="connsiteX8" fmla="*/ 4465990 w 4740065"/>
              <a:gd name="connsiteY8" fmla="*/ 4145393 h 4398019"/>
              <a:gd name="connsiteX9" fmla="*/ 3214688 w 4740065"/>
              <a:gd name="connsiteY9" fmla="*/ 4398019 h 4398019"/>
              <a:gd name="connsiteX10" fmla="*/ 0 w 4740065"/>
              <a:gd name="connsiteY10" fmla="*/ 1183331 h 4398019"/>
              <a:gd name="connsiteX11" fmla="*/ 144526 w 4740065"/>
              <a:gd name="connsiteY11" fmla="*/ 227381 h 439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40065" h="4398019">
                <a:moveTo>
                  <a:pt x="227749" y="0"/>
                </a:moveTo>
                <a:lnTo>
                  <a:pt x="1103059" y="0"/>
                </a:lnTo>
                <a:lnTo>
                  <a:pt x="1085397" y="29072"/>
                </a:lnTo>
                <a:cubicBezTo>
                  <a:pt x="899004" y="372190"/>
                  <a:pt x="793128" y="765396"/>
                  <a:pt x="793128" y="1183331"/>
                </a:cubicBezTo>
                <a:cubicBezTo>
                  <a:pt x="793128" y="2520722"/>
                  <a:pt x="1877297" y="3604891"/>
                  <a:pt x="3214688" y="3604891"/>
                </a:cubicBezTo>
                <a:cubicBezTo>
                  <a:pt x="3716210" y="3604891"/>
                  <a:pt x="4182122" y="3452430"/>
                  <a:pt x="4568605" y="3191327"/>
                </a:cubicBezTo>
                <a:lnTo>
                  <a:pt x="4740065" y="3063112"/>
                </a:lnTo>
                <a:lnTo>
                  <a:pt x="4740065" y="4013364"/>
                </a:lnTo>
                <a:lnTo>
                  <a:pt x="4465990" y="4145393"/>
                </a:lnTo>
                <a:cubicBezTo>
                  <a:pt x="4081390" y="4308065"/>
                  <a:pt x="3658544" y="4398019"/>
                  <a:pt x="3214688" y="4398019"/>
                </a:cubicBezTo>
                <a:cubicBezTo>
                  <a:pt x="1439265" y="4398019"/>
                  <a:pt x="0" y="2958754"/>
                  <a:pt x="0" y="1183331"/>
                </a:cubicBezTo>
                <a:cubicBezTo>
                  <a:pt x="0" y="850439"/>
                  <a:pt x="50600" y="529365"/>
                  <a:pt x="144526" y="2273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006146-2D31-443F-A19A-965007E978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2021" y="3899805"/>
            <a:ext cx="1427938" cy="1449529"/>
          </a:xfrm>
          <a:custGeom>
            <a:avLst/>
            <a:gdLst>
              <a:gd name="connsiteX0" fmla="*/ 713969 w 1427938"/>
              <a:gd name="connsiteY0" fmla="*/ 0 h 1299212"/>
              <a:gd name="connsiteX1" fmla="*/ 1427938 w 1427938"/>
              <a:gd name="connsiteY1" fmla="*/ 649606 h 1299212"/>
              <a:gd name="connsiteX2" fmla="*/ 713969 w 1427938"/>
              <a:gd name="connsiteY2" fmla="*/ 1299212 h 1299212"/>
              <a:gd name="connsiteX3" fmla="*/ 0 w 1427938"/>
              <a:gd name="connsiteY3" fmla="*/ 649606 h 1299212"/>
              <a:gd name="connsiteX4" fmla="*/ 713969 w 1427938"/>
              <a:gd name="connsiteY4" fmla="*/ 0 h 129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938" h="1299212">
                <a:moveTo>
                  <a:pt x="713969" y="0"/>
                </a:moveTo>
                <a:cubicBezTo>
                  <a:pt x="1108283" y="0"/>
                  <a:pt x="1427938" y="290839"/>
                  <a:pt x="1427938" y="649606"/>
                </a:cubicBezTo>
                <a:cubicBezTo>
                  <a:pt x="1427938" y="1008373"/>
                  <a:pt x="1108283" y="1299212"/>
                  <a:pt x="713969" y="1299212"/>
                </a:cubicBezTo>
                <a:cubicBezTo>
                  <a:pt x="319655" y="1299212"/>
                  <a:pt x="0" y="1008373"/>
                  <a:pt x="0" y="649606"/>
                </a:cubicBezTo>
                <a:cubicBezTo>
                  <a:pt x="0" y="290839"/>
                  <a:pt x="319655" y="0"/>
                  <a:pt x="71396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55BBC2D-97C4-4FDA-AF9E-6026691409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2809" y="5452201"/>
            <a:ext cx="786440" cy="786440"/>
          </a:xfrm>
          <a:custGeom>
            <a:avLst/>
            <a:gdLst>
              <a:gd name="connsiteX0" fmla="*/ 393220 w 786440"/>
              <a:gd name="connsiteY0" fmla="*/ 0 h 786440"/>
              <a:gd name="connsiteX1" fmla="*/ 786440 w 786440"/>
              <a:gd name="connsiteY1" fmla="*/ 393220 h 786440"/>
              <a:gd name="connsiteX2" fmla="*/ 393220 w 786440"/>
              <a:gd name="connsiteY2" fmla="*/ 786440 h 786440"/>
              <a:gd name="connsiteX3" fmla="*/ 0 w 786440"/>
              <a:gd name="connsiteY3" fmla="*/ 393220 h 786440"/>
              <a:gd name="connsiteX4" fmla="*/ 393220 w 786440"/>
              <a:gd name="connsiteY4" fmla="*/ 0 h 78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440" h="786440">
                <a:moveTo>
                  <a:pt x="393220" y="0"/>
                </a:moveTo>
                <a:cubicBezTo>
                  <a:pt x="610389" y="0"/>
                  <a:pt x="786440" y="176051"/>
                  <a:pt x="786440" y="393220"/>
                </a:cubicBezTo>
                <a:cubicBezTo>
                  <a:pt x="786440" y="610389"/>
                  <a:pt x="610389" y="786440"/>
                  <a:pt x="393220" y="786440"/>
                </a:cubicBezTo>
                <a:cubicBezTo>
                  <a:pt x="176051" y="786440"/>
                  <a:pt x="0" y="610389"/>
                  <a:pt x="0" y="393220"/>
                </a:cubicBezTo>
                <a:cubicBezTo>
                  <a:pt x="0" y="176051"/>
                  <a:pt x="176051" y="0"/>
                  <a:pt x="39322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B10DD01-21EA-4D2C-9353-459F65FD9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49249" y="1417007"/>
            <a:ext cx="1102328" cy="1102328"/>
          </a:xfrm>
          <a:custGeom>
            <a:avLst/>
            <a:gdLst>
              <a:gd name="connsiteX0" fmla="*/ 551164 w 1102328"/>
              <a:gd name="connsiteY0" fmla="*/ 0 h 1102328"/>
              <a:gd name="connsiteX1" fmla="*/ 1102328 w 1102328"/>
              <a:gd name="connsiteY1" fmla="*/ 551164 h 1102328"/>
              <a:gd name="connsiteX2" fmla="*/ 551164 w 1102328"/>
              <a:gd name="connsiteY2" fmla="*/ 1102328 h 1102328"/>
              <a:gd name="connsiteX3" fmla="*/ 0 w 1102328"/>
              <a:gd name="connsiteY3" fmla="*/ 551164 h 1102328"/>
              <a:gd name="connsiteX4" fmla="*/ 551164 w 1102328"/>
              <a:gd name="connsiteY4" fmla="*/ 0 h 110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328" h="1102328">
                <a:moveTo>
                  <a:pt x="551164" y="0"/>
                </a:moveTo>
                <a:cubicBezTo>
                  <a:pt x="855563" y="0"/>
                  <a:pt x="1102328" y="246765"/>
                  <a:pt x="1102328" y="551164"/>
                </a:cubicBezTo>
                <a:cubicBezTo>
                  <a:pt x="1102328" y="855563"/>
                  <a:pt x="855563" y="1102328"/>
                  <a:pt x="551164" y="1102328"/>
                </a:cubicBezTo>
                <a:cubicBezTo>
                  <a:pt x="246765" y="1102328"/>
                  <a:pt x="0" y="855563"/>
                  <a:pt x="0" y="551164"/>
                </a:cubicBezTo>
                <a:cubicBezTo>
                  <a:pt x="0" y="246765"/>
                  <a:pt x="246765" y="0"/>
                  <a:pt x="551164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6067994-1D1E-47B2-B8D4-361DC0792B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0" y="3201915"/>
            <a:ext cx="1605962" cy="1605962"/>
          </a:xfrm>
          <a:custGeom>
            <a:avLst/>
            <a:gdLst>
              <a:gd name="connsiteX0" fmla="*/ 802981 w 1605962"/>
              <a:gd name="connsiteY0" fmla="*/ 0 h 1605962"/>
              <a:gd name="connsiteX1" fmla="*/ 1605962 w 1605962"/>
              <a:gd name="connsiteY1" fmla="*/ 802981 h 1605962"/>
              <a:gd name="connsiteX2" fmla="*/ 802981 w 1605962"/>
              <a:gd name="connsiteY2" fmla="*/ 1605962 h 1605962"/>
              <a:gd name="connsiteX3" fmla="*/ 0 w 1605962"/>
              <a:gd name="connsiteY3" fmla="*/ 802981 h 1605962"/>
              <a:gd name="connsiteX4" fmla="*/ 802981 w 1605962"/>
              <a:gd name="connsiteY4" fmla="*/ 0 h 160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962" h="1605962">
                <a:moveTo>
                  <a:pt x="802981" y="0"/>
                </a:moveTo>
                <a:cubicBezTo>
                  <a:pt x="1246455" y="0"/>
                  <a:pt x="1605962" y="359507"/>
                  <a:pt x="1605962" y="802981"/>
                </a:cubicBezTo>
                <a:cubicBezTo>
                  <a:pt x="1605962" y="1246455"/>
                  <a:pt x="1246455" y="1605962"/>
                  <a:pt x="802981" y="1605962"/>
                </a:cubicBezTo>
                <a:cubicBezTo>
                  <a:pt x="359507" y="1605962"/>
                  <a:pt x="0" y="1246455"/>
                  <a:pt x="0" y="802981"/>
                </a:cubicBezTo>
                <a:cubicBezTo>
                  <a:pt x="0" y="359507"/>
                  <a:pt x="359507" y="0"/>
                  <a:pt x="80298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88B231B-C88F-4B8B-A8B7-06E2B5EB0E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50896" y="1129005"/>
            <a:ext cx="2250286" cy="2250286"/>
          </a:xfrm>
          <a:custGeom>
            <a:avLst/>
            <a:gdLst>
              <a:gd name="connsiteX0" fmla="*/ 1125143 w 2250286"/>
              <a:gd name="connsiteY0" fmla="*/ 0 h 2250286"/>
              <a:gd name="connsiteX1" fmla="*/ 2250286 w 2250286"/>
              <a:gd name="connsiteY1" fmla="*/ 1125143 h 2250286"/>
              <a:gd name="connsiteX2" fmla="*/ 1125143 w 2250286"/>
              <a:gd name="connsiteY2" fmla="*/ 2250286 h 2250286"/>
              <a:gd name="connsiteX3" fmla="*/ 0 w 2250286"/>
              <a:gd name="connsiteY3" fmla="*/ 1125143 h 2250286"/>
              <a:gd name="connsiteX4" fmla="*/ 1125143 w 2250286"/>
              <a:gd name="connsiteY4" fmla="*/ 0 h 225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286" h="2250286">
                <a:moveTo>
                  <a:pt x="1125143" y="0"/>
                </a:moveTo>
                <a:cubicBezTo>
                  <a:pt x="1746542" y="0"/>
                  <a:pt x="2250286" y="503744"/>
                  <a:pt x="2250286" y="1125143"/>
                </a:cubicBezTo>
                <a:cubicBezTo>
                  <a:pt x="2250286" y="1746542"/>
                  <a:pt x="1746542" y="2250286"/>
                  <a:pt x="1125143" y="2250286"/>
                </a:cubicBezTo>
                <a:cubicBezTo>
                  <a:pt x="503744" y="2250286"/>
                  <a:pt x="0" y="1746542"/>
                  <a:pt x="0" y="1125143"/>
                </a:cubicBezTo>
                <a:cubicBezTo>
                  <a:pt x="0" y="503744"/>
                  <a:pt x="503744" y="0"/>
                  <a:pt x="112514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ln w="127000">
            <a:gradFill>
              <a:gsLst>
                <a:gs pos="0">
                  <a:srgbClr val="92D050"/>
                </a:gs>
                <a:gs pos="100000">
                  <a:srgbClr val="00B0F0"/>
                </a:gs>
              </a:gsLst>
              <a:lin ang="5400000" scaled="1"/>
            </a:gra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4541CEA-6B7C-46AE-9E9D-02A4A31A80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17541"/>
            <a:ext cx="819150" cy="819150"/>
          </a:xfrm>
          <a:custGeom>
            <a:avLst/>
            <a:gdLst>
              <a:gd name="connsiteX0" fmla="*/ 409575 w 819150"/>
              <a:gd name="connsiteY0" fmla="*/ 0 h 819150"/>
              <a:gd name="connsiteX1" fmla="*/ 819150 w 819150"/>
              <a:gd name="connsiteY1" fmla="*/ 409575 h 819150"/>
              <a:gd name="connsiteX2" fmla="*/ 409575 w 819150"/>
              <a:gd name="connsiteY2" fmla="*/ 819150 h 819150"/>
              <a:gd name="connsiteX3" fmla="*/ 0 w 819150"/>
              <a:gd name="connsiteY3" fmla="*/ 409575 h 819150"/>
              <a:gd name="connsiteX4" fmla="*/ 409575 w 819150"/>
              <a:gd name="connsiteY4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819150">
                <a:moveTo>
                  <a:pt x="409575" y="0"/>
                </a:moveTo>
                <a:cubicBezTo>
                  <a:pt x="635777" y="0"/>
                  <a:pt x="819150" y="183373"/>
                  <a:pt x="819150" y="409575"/>
                </a:cubicBezTo>
                <a:cubicBezTo>
                  <a:pt x="819150" y="635777"/>
                  <a:pt x="635777" y="819150"/>
                  <a:pt x="409575" y="819150"/>
                </a:cubicBezTo>
                <a:cubicBezTo>
                  <a:pt x="183373" y="819150"/>
                  <a:pt x="0" y="635777"/>
                  <a:pt x="0" y="409575"/>
                </a:cubicBezTo>
                <a:cubicBezTo>
                  <a:pt x="0" y="183373"/>
                  <a:pt x="183373" y="0"/>
                  <a:pt x="40957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55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A3BA9615-F305-439B-9134-025701359D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7048" y="3471862"/>
            <a:ext cx="2774952" cy="3386137"/>
          </a:xfrm>
          <a:custGeom>
            <a:avLst/>
            <a:gdLst>
              <a:gd name="connsiteX0" fmla="*/ 0 w 2774952"/>
              <a:gd name="connsiteY0" fmla="*/ 0 h 3386137"/>
              <a:gd name="connsiteX1" fmla="*/ 2774952 w 2774952"/>
              <a:gd name="connsiteY1" fmla="*/ 0 h 3386137"/>
              <a:gd name="connsiteX2" fmla="*/ 2774952 w 2774952"/>
              <a:gd name="connsiteY2" fmla="*/ 3386137 h 3386137"/>
              <a:gd name="connsiteX3" fmla="*/ 0 w 2774952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952" h="3386137">
                <a:moveTo>
                  <a:pt x="0" y="0"/>
                </a:moveTo>
                <a:lnTo>
                  <a:pt x="2774952" y="0"/>
                </a:lnTo>
                <a:lnTo>
                  <a:pt x="2774952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A243C06-8D54-427E-A2AD-66DD526A5F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912" y="3471862"/>
            <a:ext cx="2798538" cy="3386137"/>
          </a:xfrm>
          <a:custGeom>
            <a:avLst/>
            <a:gdLst>
              <a:gd name="connsiteX0" fmla="*/ 0 w 2798538"/>
              <a:gd name="connsiteY0" fmla="*/ 0 h 3386137"/>
              <a:gd name="connsiteX1" fmla="*/ 2798538 w 2798538"/>
              <a:gd name="connsiteY1" fmla="*/ 0 h 3386137"/>
              <a:gd name="connsiteX2" fmla="*/ 2798538 w 2798538"/>
              <a:gd name="connsiteY2" fmla="*/ 3386137 h 3386137"/>
              <a:gd name="connsiteX3" fmla="*/ 0 w 2798538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538" h="3386137">
                <a:moveTo>
                  <a:pt x="0" y="0"/>
                </a:moveTo>
                <a:lnTo>
                  <a:pt x="2798538" y="0"/>
                </a:lnTo>
                <a:lnTo>
                  <a:pt x="2798538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BEC2382-0F64-44DF-B911-134EA35F4C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6912" y="0"/>
            <a:ext cx="5675088" cy="3386137"/>
          </a:xfrm>
          <a:custGeom>
            <a:avLst/>
            <a:gdLst>
              <a:gd name="connsiteX0" fmla="*/ 0 w 5675088"/>
              <a:gd name="connsiteY0" fmla="*/ 0 h 3386137"/>
              <a:gd name="connsiteX1" fmla="*/ 5675088 w 5675088"/>
              <a:gd name="connsiteY1" fmla="*/ 0 h 3386137"/>
              <a:gd name="connsiteX2" fmla="*/ 5675088 w 5675088"/>
              <a:gd name="connsiteY2" fmla="*/ 3386137 h 3386137"/>
              <a:gd name="connsiteX3" fmla="*/ 0 w 5675088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5088" h="3386137">
                <a:moveTo>
                  <a:pt x="0" y="0"/>
                </a:moveTo>
                <a:lnTo>
                  <a:pt x="5675088" y="0"/>
                </a:lnTo>
                <a:lnTo>
                  <a:pt x="5675088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8AAD27-6089-4E54-AF7C-0A77E995D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8457" y="3471862"/>
            <a:ext cx="3156857" cy="3386137"/>
          </a:xfrm>
          <a:custGeom>
            <a:avLst/>
            <a:gdLst>
              <a:gd name="connsiteX0" fmla="*/ 0 w 3156857"/>
              <a:gd name="connsiteY0" fmla="*/ 0 h 3386137"/>
              <a:gd name="connsiteX1" fmla="*/ 3156857 w 3156857"/>
              <a:gd name="connsiteY1" fmla="*/ 0 h 3386137"/>
              <a:gd name="connsiteX2" fmla="*/ 3156857 w 3156857"/>
              <a:gd name="connsiteY2" fmla="*/ 3386137 h 3386137"/>
              <a:gd name="connsiteX3" fmla="*/ 0 w 3156857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3386137">
                <a:moveTo>
                  <a:pt x="0" y="0"/>
                </a:moveTo>
                <a:lnTo>
                  <a:pt x="3156857" y="0"/>
                </a:lnTo>
                <a:lnTo>
                  <a:pt x="3156857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207AEDF-A5A5-4EFD-AC7A-AEA1A82DD7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58456" y="0"/>
            <a:ext cx="3156857" cy="3386137"/>
          </a:xfrm>
          <a:custGeom>
            <a:avLst/>
            <a:gdLst>
              <a:gd name="connsiteX0" fmla="*/ 0 w 3156857"/>
              <a:gd name="connsiteY0" fmla="*/ 0 h 3386137"/>
              <a:gd name="connsiteX1" fmla="*/ 3156857 w 3156857"/>
              <a:gd name="connsiteY1" fmla="*/ 0 h 3386137"/>
              <a:gd name="connsiteX2" fmla="*/ 3156857 w 3156857"/>
              <a:gd name="connsiteY2" fmla="*/ 3386137 h 3386137"/>
              <a:gd name="connsiteX3" fmla="*/ 0 w 3156857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3386137">
                <a:moveTo>
                  <a:pt x="0" y="0"/>
                </a:moveTo>
                <a:lnTo>
                  <a:pt x="3156857" y="0"/>
                </a:lnTo>
                <a:lnTo>
                  <a:pt x="3156857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50AE602-FFA8-41B6-9CAF-056E43D2C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56857" cy="6858000"/>
          </a:xfrm>
          <a:custGeom>
            <a:avLst/>
            <a:gdLst>
              <a:gd name="connsiteX0" fmla="*/ 0 w 3156857"/>
              <a:gd name="connsiteY0" fmla="*/ 0 h 6858000"/>
              <a:gd name="connsiteX1" fmla="*/ 3156857 w 3156857"/>
              <a:gd name="connsiteY1" fmla="*/ 0 h 6858000"/>
              <a:gd name="connsiteX2" fmla="*/ 3156857 w 3156857"/>
              <a:gd name="connsiteY2" fmla="*/ 6858000 h 6858000"/>
              <a:gd name="connsiteX3" fmla="*/ 0 w 31568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6858000">
                <a:moveTo>
                  <a:pt x="0" y="0"/>
                </a:moveTo>
                <a:lnTo>
                  <a:pt x="3156857" y="0"/>
                </a:lnTo>
                <a:lnTo>
                  <a:pt x="3156857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3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2B22DDE-2A27-4B63-8C3A-F703EE15BB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1315" y="4023360"/>
            <a:ext cx="5669334" cy="2605068"/>
          </a:xfrm>
          <a:custGeom>
            <a:avLst/>
            <a:gdLst>
              <a:gd name="connsiteX0" fmla="*/ 0 w 5669334"/>
              <a:gd name="connsiteY0" fmla="*/ 0 h 2605068"/>
              <a:gd name="connsiteX1" fmla="*/ 5669334 w 5669334"/>
              <a:gd name="connsiteY1" fmla="*/ 0 h 2605068"/>
              <a:gd name="connsiteX2" fmla="*/ 5669334 w 5669334"/>
              <a:gd name="connsiteY2" fmla="*/ 2605068 h 2605068"/>
              <a:gd name="connsiteX3" fmla="*/ 0 w 5669334"/>
              <a:gd name="connsiteY3" fmla="*/ 2605068 h 2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9334" h="2605068">
                <a:moveTo>
                  <a:pt x="0" y="0"/>
                </a:moveTo>
                <a:lnTo>
                  <a:pt x="5669334" y="0"/>
                </a:lnTo>
                <a:lnTo>
                  <a:pt x="5669334" y="2605068"/>
                </a:lnTo>
                <a:lnTo>
                  <a:pt x="0" y="260506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E2104A8-64A6-4C56-86AD-DF784217C5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1352" y="4023361"/>
            <a:ext cx="5669334" cy="2605068"/>
          </a:xfrm>
          <a:custGeom>
            <a:avLst/>
            <a:gdLst>
              <a:gd name="connsiteX0" fmla="*/ 0 w 5669334"/>
              <a:gd name="connsiteY0" fmla="*/ 0 h 2605068"/>
              <a:gd name="connsiteX1" fmla="*/ 5669334 w 5669334"/>
              <a:gd name="connsiteY1" fmla="*/ 0 h 2605068"/>
              <a:gd name="connsiteX2" fmla="*/ 5669334 w 5669334"/>
              <a:gd name="connsiteY2" fmla="*/ 2605068 h 2605068"/>
              <a:gd name="connsiteX3" fmla="*/ 0 w 5669334"/>
              <a:gd name="connsiteY3" fmla="*/ 2605068 h 2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9334" h="2605068">
                <a:moveTo>
                  <a:pt x="0" y="0"/>
                </a:moveTo>
                <a:lnTo>
                  <a:pt x="5669334" y="0"/>
                </a:lnTo>
                <a:lnTo>
                  <a:pt x="5669334" y="2605068"/>
                </a:lnTo>
                <a:lnTo>
                  <a:pt x="0" y="260506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B1AE6FA-BB56-4279-83F9-DA732F872E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27982" y="1341586"/>
            <a:ext cx="2702667" cy="2572671"/>
          </a:xfrm>
          <a:custGeom>
            <a:avLst/>
            <a:gdLst>
              <a:gd name="connsiteX0" fmla="*/ 0 w 2702667"/>
              <a:gd name="connsiteY0" fmla="*/ 0 h 2572671"/>
              <a:gd name="connsiteX1" fmla="*/ 2702667 w 2702667"/>
              <a:gd name="connsiteY1" fmla="*/ 0 h 2572671"/>
              <a:gd name="connsiteX2" fmla="*/ 2702667 w 2702667"/>
              <a:gd name="connsiteY2" fmla="*/ 2572671 h 2572671"/>
              <a:gd name="connsiteX3" fmla="*/ 0 w 2702667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67" h="2572671">
                <a:moveTo>
                  <a:pt x="0" y="0"/>
                </a:moveTo>
                <a:lnTo>
                  <a:pt x="2702667" y="0"/>
                </a:lnTo>
                <a:lnTo>
                  <a:pt x="2702667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F41543A-8205-4229-9347-5D93DD2DE0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3294" y="1341586"/>
            <a:ext cx="3608306" cy="2572671"/>
          </a:xfrm>
          <a:custGeom>
            <a:avLst/>
            <a:gdLst>
              <a:gd name="connsiteX0" fmla="*/ 0 w 3608306"/>
              <a:gd name="connsiteY0" fmla="*/ 0 h 2572671"/>
              <a:gd name="connsiteX1" fmla="*/ 3608306 w 3608306"/>
              <a:gd name="connsiteY1" fmla="*/ 0 h 2572671"/>
              <a:gd name="connsiteX2" fmla="*/ 3608306 w 3608306"/>
              <a:gd name="connsiteY2" fmla="*/ 2572671 h 2572671"/>
              <a:gd name="connsiteX3" fmla="*/ 0 w 3608306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8306" h="2572671">
                <a:moveTo>
                  <a:pt x="0" y="0"/>
                </a:moveTo>
                <a:lnTo>
                  <a:pt x="3608306" y="0"/>
                </a:lnTo>
                <a:lnTo>
                  <a:pt x="3608306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ED3180-D2F0-4F01-95C3-CF8FF2B33F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353" y="1341586"/>
            <a:ext cx="4885561" cy="2572671"/>
          </a:xfrm>
          <a:custGeom>
            <a:avLst/>
            <a:gdLst>
              <a:gd name="connsiteX0" fmla="*/ 0 w 4885561"/>
              <a:gd name="connsiteY0" fmla="*/ 0 h 2572671"/>
              <a:gd name="connsiteX1" fmla="*/ 4885561 w 4885561"/>
              <a:gd name="connsiteY1" fmla="*/ 0 h 2572671"/>
              <a:gd name="connsiteX2" fmla="*/ 4885561 w 4885561"/>
              <a:gd name="connsiteY2" fmla="*/ 2572671 h 2572671"/>
              <a:gd name="connsiteX3" fmla="*/ 0 w 4885561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561" h="2572671">
                <a:moveTo>
                  <a:pt x="0" y="0"/>
                </a:moveTo>
                <a:lnTo>
                  <a:pt x="4885561" y="0"/>
                </a:lnTo>
                <a:lnTo>
                  <a:pt x="4885561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14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F96A42-32C6-407B-BC03-909F3826F06B}"/>
              </a:ext>
            </a:extLst>
          </p:cNvPr>
          <p:cNvSpPr/>
          <p:nvPr userDrawn="1"/>
        </p:nvSpPr>
        <p:spPr>
          <a:xfrm>
            <a:off x="5759322" y="0"/>
            <a:ext cx="6432678" cy="6858000"/>
          </a:xfrm>
          <a:custGeom>
            <a:avLst/>
            <a:gdLst>
              <a:gd name="connsiteX0" fmla="*/ 710502 w 6432678"/>
              <a:gd name="connsiteY0" fmla="*/ 0 h 6936939"/>
              <a:gd name="connsiteX1" fmla="*/ 6432678 w 6432678"/>
              <a:gd name="connsiteY1" fmla="*/ 0 h 6936939"/>
              <a:gd name="connsiteX2" fmla="*/ 6432678 w 6432678"/>
              <a:gd name="connsiteY2" fmla="*/ 6936939 h 6936939"/>
              <a:gd name="connsiteX3" fmla="*/ 2221857 w 6432678"/>
              <a:gd name="connsiteY3" fmla="*/ 6936939 h 6936939"/>
              <a:gd name="connsiteX4" fmla="*/ 2119262 w 6432678"/>
              <a:gd name="connsiteY4" fmla="*/ 6863982 h 6936939"/>
              <a:gd name="connsiteX5" fmla="*/ 0 w 6432678"/>
              <a:gd name="connsiteY5" fmla="*/ 2636182 h 6936939"/>
              <a:gd name="connsiteX6" fmla="*/ 636777 w 6432678"/>
              <a:gd name="connsiteY6" fmla="*/ 121354 h 693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2678" h="6936939">
                <a:moveTo>
                  <a:pt x="710502" y="0"/>
                </a:moveTo>
                <a:lnTo>
                  <a:pt x="6432678" y="0"/>
                </a:lnTo>
                <a:lnTo>
                  <a:pt x="6432678" y="6936939"/>
                </a:lnTo>
                <a:lnTo>
                  <a:pt x="2221857" y="6936939"/>
                </a:lnTo>
                <a:lnTo>
                  <a:pt x="2119262" y="6863982"/>
                </a:lnTo>
                <a:cubicBezTo>
                  <a:pt x="832740" y="5901850"/>
                  <a:pt x="0" y="4366265"/>
                  <a:pt x="0" y="2636182"/>
                </a:cubicBezTo>
                <a:cubicBezTo>
                  <a:pt x="0" y="1725612"/>
                  <a:pt x="230675" y="868920"/>
                  <a:pt x="636777" y="1213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052F5B-57F5-4FEF-A91A-D488BF990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6850" y="1619250"/>
            <a:ext cx="5364480" cy="3348990"/>
          </a:xfrm>
          <a:custGeom>
            <a:avLst/>
            <a:gdLst>
              <a:gd name="connsiteX0" fmla="*/ 0 w 5364480"/>
              <a:gd name="connsiteY0" fmla="*/ 0 h 3348990"/>
              <a:gd name="connsiteX1" fmla="*/ 5364480 w 5364480"/>
              <a:gd name="connsiteY1" fmla="*/ 0 h 3348990"/>
              <a:gd name="connsiteX2" fmla="*/ 5364480 w 5364480"/>
              <a:gd name="connsiteY2" fmla="*/ 3348990 h 3348990"/>
              <a:gd name="connsiteX3" fmla="*/ 0 w 5364480"/>
              <a:gd name="connsiteY3" fmla="*/ 3348990 h 334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4480" h="3348990">
                <a:moveTo>
                  <a:pt x="0" y="0"/>
                </a:moveTo>
                <a:lnTo>
                  <a:pt x="5364480" y="0"/>
                </a:lnTo>
                <a:lnTo>
                  <a:pt x="5364480" y="3348990"/>
                </a:lnTo>
                <a:lnTo>
                  <a:pt x="0" y="334899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8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83E57C-CB56-40DE-BE86-2C32ED34F4AB}"/>
              </a:ext>
            </a:extLst>
          </p:cNvPr>
          <p:cNvSpPr/>
          <p:nvPr userDrawn="1"/>
        </p:nvSpPr>
        <p:spPr>
          <a:xfrm>
            <a:off x="0" y="0"/>
            <a:ext cx="353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D70F61-86EF-459A-81C7-9A40204137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8457" y="616857"/>
            <a:ext cx="2794000" cy="5624286"/>
          </a:xfrm>
          <a:custGeom>
            <a:avLst/>
            <a:gdLst>
              <a:gd name="connsiteX0" fmla="*/ 306027 w 2794000"/>
              <a:gd name="connsiteY0" fmla="*/ 0 h 5624286"/>
              <a:gd name="connsiteX1" fmla="*/ 2487973 w 2794000"/>
              <a:gd name="connsiteY1" fmla="*/ 0 h 5624286"/>
              <a:gd name="connsiteX2" fmla="*/ 2794000 w 2794000"/>
              <a:gd name="connsiteY2" fmla="*/ 306027 h 5624286"/>
              <a:gd name="connsiteX3" fmla="*/ 2794000 w 2794000"/>
              <a:gd name="connsiteY3" fmla="*/ 5318259 h 5624286"/>
              <a:gd name="connsiteX4" fmla="*/ 2487973 w 2794000"/>
              <a:gd name="connsiteY4" fmla="*/ 5624286 h 5624286"/>
              <a:gd name="connsiteX5" fmla="*/ 306027 w 2794000"/>
              <a:gd name="connsiteY5" fmla="*/ 5624286 h 5624286"/>
              <a:gd name="connsiteX6" fmla="*/ 0 w 2794000"/>
              <a:gd name="connsiteY6" fmla="*/ 5318259 h 5624286"/>
              <a:gd name="connsiteX7" fmla="*/ 0 w 2794000"/>
              <a:gd name="connsiteY7" fmla="*/ 306027 h 5624286"/>
              <a:gd name="connsiteX8" fmla="*/ 306027 w 2794000"/>
              <a:gd name="connsiteY8" fmla="*/ 0 h 562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0" h="5624286">
                <a:moveTo>
                  <a:pt x="306027" y="0"/>
                </a:moveTo>
                <a:lnTo>
                  <a:pt x="2487973" y="0"/>
                </a:lnTo>
                <a:cubicBezTo>
                  <a:pt x="2656987" y="0"/>
                  <a:pt x="2794000" y="137013"/>
                  <a:pt x="2794000" y="306027"/>
                </a:cubicBezTo>
                <a:lnTo>
                  <a:pt x="2794000" y="5318259"/>
                </a:lnTo>
                <a:cubicBezTo>
                  <a:pt x="2794000" y="5487273"/>
                  <a:pt x="2656987" y="5624286"/>
                  <a:pt x="2487973" y="5624286"/>
                </a:cubicBezTo>
                <a:lnTo>
                  <a:pt x="306027" y="5624286"/>
                </a:lnTo>
                <a:cubicBezTo>
                  <a:pt x="137013" y="5624286"/>
                  <a:pt x="0" y="5487273"/>
                  <a:pt x="0" y="5318259"/>
                </a:cubicBezTo>
                <a:lnTo>
                  <a:pt x="0" y="306027"/>
                </a:lnTo>
                <a:cubicBezTo>
                  <a:pt x="0" y="137013"/>
                  <a:pt x="137013" y="0"/>
                  <a:pt x="30602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56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8A15EC4-1825-4D02-91C0-3FD8BBE002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5868" y="-1"/>
            <a:ext cx="7516132" cy="4924071"/>
          </a:xfrm>
          <a:custGeom>
            <a:avLst/>
            <a:gdLst>
              <a:gd name="connsiteX0" fmla="*/ 0 w 7516132"/>
              <a:gd name="connsiteY0" fmla="*/ 0 h 4400550"/>
              <a:gd name="connsiteX1" fmla="*/ 7516132 w 7516132"/>
              <a:gd name="connsiteY1" fmla="*/ 0 h 4400550"/>
              <a:gd name="connsiteX2" fmla="*/ 7516132 w 7516132"/>
              <a:gd name="connsiteY2" fmla="*/ 4400550 h 4400550"/>
              <a:gd name="connsiteX3" fmla="*/ 0 w 7516132"/>
              <a:gd name="connsiteY3" fmla="*/ 440055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6132" h="4400550">
                <a:moveTo>
                  <a:pt x="0" y="0"/>
                </a:moveTo>
                <a:lnTo>
                  <a:pt x="7516132" y="0"/>
                </a:lnTo>
                <a:lnTo>
                  <a:pt x="7516132" y="4400550"/>
                </a:lnTo>
                <a:lnTo>
                  <a:pt x="0" y="440055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3D3F0-4F32-4810-B30E-FCA7A61E8B92}"/>
              </a:ext>
            </a:extLst>
          </p:cNvPr>
          <p:cNvSpPr/>
          <p:nvPr userDrawn="1"/>
        </p:nvSpPr>
        <p:spPr>
          <a:xfrm>
            <a:off x="0" y="4924071"/>
            <a:ext cx="12192000" cy="1933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31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095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492D-1758-4E06-B1F9-405CC03E3CF7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F874-5B58-4876-B192-16CB28832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0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7566765-2EB8-4AA9-9F00-7ABD39B4F3D0}"/>
              </a:ext>
            </a:extLst>
          </p:cNvPr>
          <p:cNvSpPr/>
          <p:nvPr userDrawn="1"/>
        </p:nvSpPr>
        <p:spPr>
          <a:xfrm>
            <a:off x="0" y="0"/>
            <a:ext cx="7043738" cy="6858000"/>
          </a:xfrm>
          <a:prstGeom prst="homePlate">
            <a:avLst>
              <a:gd name="adj" fmla="val 1345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FD3369-F82F-4421-8B16-E8CE1B7C9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40918" cy="6858000"/>
          </a:xfrm>
          <a:custGeom>
            <a:avLst/>
            <a:gdLst>
              <a:gd name="connsiteX0" fmla="*/ 0 w 6540918"/>
              <a:gd name="connsiteY0" fmla="*/ 0 h 6858000"/>
              <a:gd name="connsiteX1" fmla="*/ 5660968 w 6540918"/>
              <a:gd name="connsiteY1" fmla="*/ 0 h 6858000"/>
              <a:gd name="connsiteX2" fmla="*/ 6540918 w 6540918"/>
              <a:gd name="connsiteY2" fmla="*/ 3429000 h 6858000"/>
              <a:gd name="connsiteX3" fmla="*/ 5660968 w 6540918"/>
              <a:gd name="connsiteY3" fmla="*/ 6858000 h 6858000"/>
              <a:gd name="connsiteX4" fmla="*/ 0 w 654091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0918" h="6858000">
                <a:moveTo>
                  <a:pt x="0" y="0"/>
                </a:moveTo>
                <a:lnTo>
                  <a:pt x="5660968" y="0"/>
                </a:lnTo>
                <a:lnTo>
                  <a:pt x="6540918" y="3429000"/>
                </a:lnTo>
                <a:lnTo>
                  <a:pt x="566096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4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709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203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737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800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845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774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953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23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599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376273-CFB8-41EB-8436-49C9EE1A09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4676" y="900166"/>
            <a:ext cx="5707324" cy="5057668"/>
          </a:xfrm>
          <a:custGeom>
            <a:avLst/>
            <a:gdLst>
              <a:gd name="connsiteX0" fmla="*/ 5707324 w 5707324"/>
              <a:gd name="connsiteY0" fmla="*/ 0 h 5057668"/>
              <a:gd name="connsiteX1" fmla="*/ 5707324 w 5707324"/>
              <a:gd name="connsiteY1" fmla="*/ 5057668 h 5057668"/>
              <a:gd name="connsiteX2" fmla="*/ 113099 w 5707324"/>
              <a:gd name="connsiteY2" fmla="*/ 4672175 h 5057668"/>
              <a:gd name="connsiteX3" fmla="*/ 0 w 5707324"/>
              <a:gd name="connsiteY3" fmla="*/ 4551019 h 5057668"/>
              <a:gd name="connsiteX4" fmla="*/ 0 w 5707324"/>
              <a:gd name="connsiteY4" fmla="*/ 428702 h 5057668"/>
              <a:gd name="connsiteX5" fmla="*/ 114782 w 5707324"/>
              <a:gd name="connsiteY5" fmla="*/ 307437 h 505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324" h="5057668">
                <a:moveTo>
                  <a:pt x="5707324" y="0"/>
                </a:moveTo>
                <a:lnTo>
                  <a:pt x="5707324" y="5057668"/>
                </a:lnTo>
                <a:lnTo>
                  <a:pt x="113099" y="4672175"/>
                </a:lnTo>
                <a:cubicBezTo>
                  <a:pt x="49417" y="4667786"/>
                  <a:pt x="0" y="4614852"/>
                  <a:pt x="0" y="4551019"/>
                </a:cubicBezTo>
                <a:lnTo>
                  <a:pt x="0" y="428702"/>
                </a:lnTo>
                <a:cubicBezTo>
                  <a:pt x="0" y="364218"/>
                  <a:pt x="50395" y="310977"/>
                  <a:pt x="114782" y="307437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25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805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516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6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49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7F8EC3-5438-4F5E-B758-1E3EB06369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21064"/>
            <a:ext cx="5065084" cy="6236936"/>
          </a:xfrm>
          <a:custGeom>
            <a:avLst/>
            <a:gdLst>
              <a:gd name="connsiteX0" fmla="*/ 0 w 5065084"/>
              <a:gd name="connsiteY0" fmla="*/ 0 h 6236936"/>
              <a:gd name="connsiteX1" fmla="*/ 4631478 w 5065084"/>
              <a:gd name="connsiteY1" fmla="*/ 835332 h 6236936"/>
              <a:gd name="connsiteX2" fmla="*/ 4740567 w 5065084"/>
              <a:gd name="connsiteY2" fmla="*/ 952974 h 6236936"/>
              <a:gd name="connsiteX3" fmla="*/ 5065084 w 5065084"/>
              <a:gd name="connsiteY3" fmla="*/ 6236936 h 6236936"/>
              <a:gd name="connsiteX4" fmla="*/ 0 w 5065084"/>
              <a:gd name="connsiteY4" fmla="*/ 6236936 h 623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5084" h="6236936">
                <a:moveTo>
                  <a:pt x="0" y="0"/>
                </a:moveTo>
                <a:lnTo>
                  <a:pt x="4631478" y="835332"/>
                </a:lnTo>
                <a:cubicBezTo>
                  <a:pt x="4692040" y="846261"/>
                  <a:pt x="4736999" y="894734"/>
                  <a:pt x="4740567" y="952974"/>
                </a:cubicBezTo>
                <a:lnTo>
                  <a:pt x="5065084" y="6236936"/>
                </a:lnTo>
                <a:lnTo>
                  <a:pt x="0" y="623693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C12D7E-DBC1-4AB6-8B59-AE4B42439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0870" y="2052862"/>
            <a:ext cx="3791860" cy="3791860"/>
          </a:xfrm>
          <a:custGeom>
            <a:avLst/>
            <a:gdLst>
              <a:gd name="connsiteX0" fmla="*/ 121681 w 3791860"/>
              <a:gd name="connsiteY0" fmla="*/ 0 h 3791860"/>
              <a:gd name="connsiteX1" fmla="*/ 3670179 w 3791860"/>
              <a:gd name="connsiteY1" fmla="*/ 0 h 3791860"/>
              <a:gd name="connsiteX2" fmla="*/ 3791860 w 3791860"/>
              <a:gd name="connsiteY2" fmla="*/ 121681 h 3791860"/>
              <a:gd name="connsiteX3" fmla="*/ 3791860 w 3791860"/>
              <a:gd name="connsiteY3" fmla="*/ 3670179 h 3791860"/>
              <a:gd name="connsiteX4" fmla="*/ 3670179 w 3791860"/>
              <a:gd name="connsiteY4" fmla="*/ 3791860 h 3791860"/>
              <a:gd name="connsiteX5" fmla="*/ 121681 w 3791860"/>
              <a:gd name="connsiteY5" fmla="*/ 3791860 h 3791860"/>
              <a:gd name="connsiteX6" fmla="*/ 0 w 3791860"/>
              <a:gd name="connsiteY6" fmla="*/ 3670179 h 3791860"/>
              <a:gd name="connsiteX7" fmla="*/ 0 w 3791860"/>
              <a:gd name="connsiteY7" fmla="*/ 121681 h 3791860"/>
              <a:gd name="connsiteX8" fmla="*/ 121681 w 3791860"/>
              <a:gd name="connsiteY8" fmla="*/ 0 h 379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1860" h="3791860">
                <a:moveTo>
                  <a:pt x="121681" y="0"/>
                </a:moveTo>
                <a:lnTo>
                  <a:pt x="3670179" y="0"/>
                </a:lnTo>
                <a:cubicBezTo>
                  <a:pt x="3737382" y="0"/>
                  <a:pt x="3791860" y="54478"/>
                  <a:pt x="3791860" y="121681"/>
                </a:cubicBezTo>
                <a:lnTo>
                  <a:pt x="3791860" y="3670179"/>
                </a:lnTo>
                <a:cubicBezTo>
                  <a:pt x="3791860" y="3737382"/>
                  <a:pt x="3737382" y="3791860"/>
                  <a:pt x="3670179" y="3791860"/>
                </a:cubicBezTo>
                <a:lnTo>
                  <a:pt x="121681" y="3791860"/>
                </a:lnTo>
                <a:cubicBezTo>
                  <a:pt x="54478" y="3791860"/>
                  <a:pt x="0" y="3737382"/>
                  <a:pt x="0" y="3670179"/>
                </a:cubicBezTo>
                <a:lnTo>
                  <a:pt x="0" y="121681"/>
                </a:lnTo>
                <a:cubicBezTo>
                  <a:pt x="0" y="54478"/>
                  <a:pt x="54478" y="0"/>
                  <a:pt x="12168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90AB9-199C-49FC-ADCE-5AD4DB77BC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760941"/>
            <a:ext cx="5898189" cy="4097058"/>
          </a:xfrm>
          <a:custGeom>
            <a:avLst/>
            <a:gdLst>
              <a:gd name="connsiteX0" fmla="*/ 0 w 5898189"/>
              <a:gd name="connsiteY0" fmla="*/ 0 h 3429000"/>
              <a:gd name="connsiteX1" fmla="*/ 5898189 w 5898189"/>
              <a:gd name="connsiteY1" fmla="*/ 0 h 3429000"/>
              <a:gd name="connsiteX2" fmla="*/ 5898189 w 5898189"/>
              <a:gd name="connsiteY2" fmla="*/ 3429000 h 3429000"/>
              <a:gd name="connsiteX3" fmla="*/ 0 w 589818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8189" h="3429000">
                <a:moveTo>
                  <a:pt x="0" y="0"/>
                </a:moveTo>
                <a:lnTo>
                  <a:pt x="5898189" y="0"/>
                </a:lnTo>
                <a:lnTo>
                  <a:pt x="5898189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365B1E-E375-432F-B843-B40C618D10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98190" y="1"/>
            <a:ext cx="6293811" cy="3429000"/>
          </a:xfrm>
          <a:custGeom>
            <a:avLst/>
            <a:gdLst>
              <a:gd name="connsiteX0" fmla="*/ 0 w 6293811"/>
              <a:gd name="connsiteY0" fmla="*/ 0 h 3429000"/>
              <a:gd name="connsiteX1" fmla="*/ 6293811 w 6293811"/>
              <a:gd name="connsiteY1" fmla="*/ 0 h 3429000"/>
              <a:gd name="connsiteX2" fmla="*/ 6293811 w 6293811"/>
              <a:gd name="connsiteY2" fmla="*/ 3429000 h 3429000"/>
              <a:gd name="connsiteX3" fmla="*/ 0 w 6293811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811" h="3429000">
                <a:moveTo>
                  <a:pt x="0" y="0"/>
                </a:moveTo>
                <a:lnTo>
                  <a:pt x="6293811" y="0"/>
                </a:lnTo>
                <a:lnTo>
                  <a:pt x="6293811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0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F7202C-A304-43BF-905E-437FD9E88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7646" y="4469513"/>
            <a:ext cx="5923897" cy="2388486"/>
          </a:xfrm>
          <a:custGeom>
            <a:avLst/>
            <a:gdLst>
              <a:gd name="connsiteX0" fmla="*/ 116326 w 5923897"/>
              <a:gd name="connsiteY0" fmla="*/ 0 h 2388486"/>
              <a:gd name="connsiteX1" fmla="*/ 5807571 w 5923897"/>
              <a:gd name="connsiteY1" fmla="*/ 0 h 2388486"/>
              <a:gd name="connsiteX2" fmla="*/ 5923897 w 5923897"/>
              <a:gd name="connsiteY2" fmla="*/ 116326 h 2388486"/>
              <a:gd name="connsiteX3" fmla="*/ 5923897 w 5923897"/>
              <a:gd name="connsiteY3" fmla="*/ 2388486 h 2388486"/>
              <a:gd name="connsiteX4" fmla="*/ 0 w 5923897"/>
              <a:gd name="connsiteY4" fmla="*/ 2388486 h 2388486"/>
              <a:gd name="connsiteX5" fmla="*/ 0 w 5923897"/>
              <a:gd name="connsiteY5" fmla="*/ 116326 h 2388486"/>
              <a:gd name="connsiteX6" fmla="*/ 116326 w 5923897"/>
              <a:gd name="connsiteY6" fmla="*/ 0 h 23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897" h="2388486">
                <a:moveTo>
                  <a:pt x="116326" y="0"/>
                </a:moveTo>
                <a:lnTo>
                  <a:pt x="5807571" y="0"/>
                </a:lnTo>
                <a:cubicBezTo>
                  <a:pt x="5871816" y="0"/>
                  <a:pt x="5923897" y="52081"/>
                  <a:pt x="5923897" y="116326"/>
                </a:cubicBezTo>
                <a:lnTo>
                  <a:pt x="5923897" y="2388486"/>
                </a:lnTo>
                <a:lnTo>
                  <a:pt x="0" y="2388486"/>
                </a:lnTo>
                <a:lnTo>
                  <a:pt x="0" y="116326"/>
                </a:lnTo>
                <a:cubicBezTo>
                  <a:pt x="0" y="52081"/>
                  <a:pt x="52081" y="0"/>
                  <a:pt x="11632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281785-EC6D-42F9-A4B8-36595B5DFA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8057" y="0"/>
            <a:ext cx="4513943" cy="6857999"/>
          </a:xfrm>
          <a:custGeom>
            <a:avLst/>
            <a:gdLst>
              <a:gd name="connsiteX0" fmla="*/ 0 w 4513943"/>
              <a:gd name="connsiteY0" fmla="*/ 0 h 6857999"/>
              <a:gd name="connsiteX1" fmla="*/ 4513943 w 4513943"/>
              <a:gd name="connsiteY1" fmla="*/ 0 h 6857999"/>
              <a:gd name="connsiteX2" fmla="*/ 4513943 w 4513943"/>
              <a:gd name="connsiteY2" fmla="*/ 6857999 h 6857999"/>
              <a:gd name="connsiteX3" fmla="*/ 0 w 451394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43" h="6857999">
                <a:moveTo>
                  <a:pt x="0" y="0"/>
                </a:moveTo>
                <a:lnTo>
                  <a:pt x="4513943" y="0"/>
                </a:lnTo>
                <a:lnTo>
                  <a:pt x="4513943" y="6857999"/>
                </a:lnTo>
                <a:lnTo>
                  <a:pt x="0" y="685799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9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AB19C4-B457-48F1-9C6B-8DB2CADF70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3771" y="591457"/>
            <a:ext cx="5754914" cy="5675086"/>
          </a:xfrm>
          <a:custGeom>
            <a:avLst/>
            <a:gdLst>
              <a:gd name="connsiteX0" fmla="*/ 3349171 w 5754914"/>
              <a:gd name="connsiteY0" fmla="*/ 0 h 5675086"/>
              <a:gd name="connsiteX1" fmla="*/ 5754914 w 5754914"/>
              <a:gd name="connsiteY1" fmla="*/ 0 h 5675086"/>
              <a:gd name="connsiteX2" fmla="*/ 4953000 w 5754914"/>
              <a:gd name="connsiteY2" fmla="*/ 5675086 h 5675086"/>
              <a:gd name="connsiteX3" fmla="*/ 2547257 w 5754914"/>
              <a:gd name="connsiteY3" fmla="*/ 5675086 h 5675086"/>
              <a:gd name="connsiteX4" fmla="*/ 801914 w 5754914"/>
              <a:gd name="connsiteY4" fmla="*/ 0 h 5675086"/>
              <a:gd name="connsiteX5" fmla="*/ 3207657 w 5754914"/>
              <a:gd name="connsiteY5" fmla="*/ 0 h 5675086"/>
              <a:gd name="connsiteX6" fmla="*/ 2405743 w 5754914"/>
              <a:gd name="connsiteY6" fmla="*/ 5675086 h 5675086"/>
              <a:gd name="connsiteX7" fmla="*/ 0 w 5754914"/>
              <a:gd name="connsiteY7" fmla="*/ 5675086 h 567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4914" h="5675086">
                <a:moveTo>
                  <a:pt x="3349171" y="0"/>
                </a:moveTo>
                <a:lnTo>
                  <a:pt x="5754914" y="0"/>
                </a:lnTo>
                <a:lnTo>
                  <a:pt x="4953000" y="5675086"/>
                </a:lnTo>
                <a:lnTo>
                  <a:pt x="2547257" y="5675086"/>
                </a:lnTo>
                <a:close/>
                <a:moveTo>
                  <a:pt x="801914" y="0"/>
                </a:moveTo>
                <a:lnTo>
                  <a:pt x="3207657" y="0"/>
                </a:lnTo>
                <a:lnTo>
                  <a:pt x="2405743" y="5675086"/>
                </a:lnTo>
                <a:lnTo>
                  <a:pt x="0" y="567508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1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3E608-F39C-4BD1-B88E-1C16F618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49018-AE0E-4468-B55A-B6698EB20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16ADC-211C-454B-910D-B34760194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B4A96-62FA-4397-BFA7-0FFF6D3D9065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866EF-4272-447E-B5EC-51AE8BFA9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AFBD5-1260-4060-97B4-345956487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F67037-F879-4335-ABAF-DBDE697F5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4" r:id="rId25"/>
    <p:sldLayoutId id="2147483675" r:id="rId26"/>
    <p:sldLayoutId id="2147483673" r:id="rId27"/>
    <p:sldLayoutId id="2147483712" r:id="rId28"/>
    <p:sldLayoutId id="2147483713" r:id="rId29"/>
    <p:sldLayoutId id="2147483714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  <p:sldLayoutId id="2147483730" r:id="rId43"/>
    <p:sldLayoutId id="2147483731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tionhacke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79CBFA3-1728-4F27-BBF9-C843D8E3695B}"/>
              </a:ext>
            </a:extLst>
          </p:cNvPr>
          <p:cNvGrpSpPr/>
          <p:nvPr/>
        </p:nvGrpSpPr>
        <p:grpSpPr>
          <a:xfrm>
            <a:off x="-4926634" y="0"/>
            <a:ext cx="11496580" cy="6858000"/>
            <a:chOff x="1140338" y="0"/>
            <a:chExt cx="11496580" cy="685800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A440138A-2FDF-414F-9C99-8D8D02101FA0}"/>
                </a:ext>
              </a:extLst>
            </p:cNvPr>
            <p:cNvSpPr/>
            <p:nvPr/>
          </p:nvSpPr>
          <p:spPr>
            <a:xfrm>
              <a:off x="6096000" y="0"/>
              <a:ext cx="6540918" cy="6858000"/>
            </a:xfrm>
            <a:prstGeom prst="homePlate">
              <a:avLst>
                <a:gd name="adj" fmla="val 13453"/>
              </a:avLst>
            </a:prstGeom>
            <a:solidFill>
              <a:srgbClr val="00113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Montserrat Black" panose="00000A00000000000000" pitchFamily="2" charset="0"/>
                </a:rPr>
                <a:t>Unusual Options Activity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8D6571-13BB-4454-ACBC-7F42D92DB7C9}"/>
                </a:ext>
              </a:extLst>
            </p:cNvPr>
            <p:cNvSpPr txBox="1"/>
            <p:nvPr/>
          </p:nvSpPr>
          <p:spPr>
            <a:xfrm>
              <a:off x="1140338" y="5987169"/>
              <a:ext cx="283763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>
                  <a:solidFill>
                    <a:schemeClr val="bg1"/>
                  </a:solidFill>
                  <a:latin typeface="Nunito Sans SemiBold" panose="00000700000000000000" pitchFamily="2" charset="0"/>
                </a:rPr>
                <a:t>2020 – 1</a:t>
              </a:r>
              <a:r>
                <a:rPr lang="en-US" sz="1300" baseline="30000">
                  <a:solidFill>
                    <a:schemeClr val="bg1"/>
                  </a:solidFill>
                  <a:latin typeface="Nunito Sans SemiBold" panose="00000700000000000000" pitchFamily="2" charset="0"/>
                </a:rPr>
                <a:t>st</a:t>
              </a:r>
              <a:r>
                <a:rPr lang="en-US" sz="1300">
                  <a:solidFill>
                    <a:schemeClr val="bg1"/>
                  </a:solidFill>
                  <a:latin typeface="Nunito Sans SemiBold" panose="00000700000000000000" pitchFamily="2" charset="0"/>
                </a:rPr>
                <a:t> Financial Agency in USA</a:t>
              </a:r>
            </a:p>
          </p:txBody>
        </p:sp>
      </p:grp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7137E770-7DC7-40AB-8FFF-D3B3CE759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70" y="2878166"/>
            <a:ext cx="4595771" cy="1101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76BF1F-A055-4484-8D9C-19C6CCBBDE0B}"/>
              </a:ext>
            </a:extLst>
          </p:cNvPr>
          <p:cNvSpPr txBox="1"/>
          <p:nvPr/>
        </p:nvSpPr>
        <p:spPr>
          <a:xfrm>
            <a:off x="8310409" y="3979833"/>
            <a:ext cx="264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www.optionhacker.com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3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464"/>
            <a:ext cx="1566798" cy="6039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000" b="1" dirty="0">
                <a:latin typeface="+mj-lt"/>
                <a:cs typeface="+mj-cs"/>
              </a:rPr>
            </a:br>
            <a:r>
              <a:rPr lang="en-US" sz="3200" b="1" dirty="0">
                <a:latin typeface="+mj-lt"/>
                <a:cs typeface="+mj-cs"/>
              </a:rPr>
              <a:t>T: Target</a:t>
            </a:r>
            <a:br>
              <a:rPr lang="en-US" sz="4000" b="1" dirty="0">
                <a:latin typeface="+mj-lt"/>
                <a:cs typeface="+mj-cs"/>
              </a:rPr>
            </a:br>
            <a:endParaRPr lang="en-US" sz="4000" b="1" dirty="0">
              <a:latin typeface="+mj-lt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844"/>
            <a:ext cx="3799425" cy="432193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  <a:cs typeface="+mn-cs"/>
              </a:rPr>
              <a:t>Target  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+mn-lt"/>
                <a:cs typeface="+mn-cs"/>
              </a:rPr>
              <a:t>On every trade, I have a target where I think the stock will trade.  Even if my target is wrong, I like to calculate this from measured move targets and magnets.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1" r="1844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61C093-C585-043E-61F4-F8F663499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29" y="6246369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text, table, person, indoor&#10;&#10;Description automatically generated">
            <a:extLst>
              <a:ext uri="{FF2B5EF4-FFF2-40B4-BE49-F238E27FC236}">
                <a16:creationId xmlns:a16="http://schemas.microsoft.com/office/drawing/2014/main" id="{20315CF1-EE64-D988-4DCC-C4ADD7190D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0" r="24540"/>
          <a:stretch>
            <a:fillRect/>
          </a:stretch>
        </p:blipFill>
        <p:spPr>
          <a:xfrm>
            <a:off x="172765" y="140287"/>
            <a:ext cx="4760913" cy="6577426"/>
          </a:xfrm>
          <a:ln w="57150">
            <a:solidFill>
              <a:srgbClr val="00113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77444" y="136525"/>
            <a:ext cx="4760913" cy="92818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+mj-lt"/>
                <a:cs typeface="Tahoma"/>
              </a:rPr>
              <a:t>O.C.R.R.B.T.T </a:t>
            </a:r>
            <a:r>
              <a:rPr lang="en-US" sz="3200" b="1" i="1" dirty="0">
                <a:solidFill>
                  <a:srgbClr val="000000"/>
                </a:solidFill>
                <a:latin typeface="+mj-lt"/>
                <a:cs typeface="Tahoma"/>
              </a:rPr>
              <a:t>“Oak Ribbit”  </a:t>
            </a:r>
            <a:br>
              <a:rPr lang="en-US" sz="3200" b="1" i="1" dirty="0">
                <a:solidFill>
                  <a:srgbClr val="000000"/>
                </a:solidFill>
                <a:latin typeface="+mj-lt"/>
                <a:cs typeface="Tahoma"/>
              </a:rPr>
            </a:br>
            <a:r>
              <a:rPr lang="en-US" sz="3200" b="1" dirty="0">
                <a:solidFill>
                  <a:srgbClr val="000000"/>
                </a:solidFill>
                <a:latin typeface="+mj-lt"/>
                <a:cs typeface="Tahoma"/>
              </a:rPr>
              <a:t>Trading Plan Summary</a:t>
            </a:r>
            <a:endParaRPr lang="en-US" sz="3200" b="1" i="1" dirty="0">
              <a:solidFill>
                <a:srgbClr val="000000"/>
              </a:solidFill>
              <a:latin typeface="+mj-lt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1600" y="1064712"/>
            <a:ext cx="70104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+mn-lt"/>
                <a:cs typeface="Tahoma"/>
              </a:rPr>
              <a:t>Open Interest  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latin typeface="+mn-lt"/>
                <a:cs typeface="Tahoma"/>
              </a:rPr>
              <a:t>I want to take trades where the volume &gt; open interest.  When the volume traded is equal to open interest then it is usually a closing position and a trade. I do not want to take the trade.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+mn-lt"/>
              <a:cs typeface="Tahoma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+mn-lt"/>
                <a:cs typeface="Tahoma"/>
              </a:rPr>
              <a:t>Chart 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Tahoma"/>
              </a:rPr>
              <a:t> 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latin typeface="+mn-lt"/>
                <a:cs typeface="Tahoma"/>
              </a:rPr>
              <a:t>Sometimes I do not take trades that do not appear to set-up well on the charts.  For example, if the Chart is Bearish, but the Paper is Bullish I might not take the trade.  Also, if the Chart is Bullish and the trade is Bearish, I might not take a trade.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+mn-lt"/>
              <a:cs typeface="Tahoma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+mn-lt"/>
                <a:cs typeface="Tahoma"/>
              </a:rPr>
              <a:t>Risk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Tahoma"/>
              </a:rPr>
              <a:t>  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latin typeface="+mn-lt"/>
                <a:cs typeface="Tahoma"/>
              </a:rPr>
              <a:t>Every trade I take, I want to define my risk, how much am I willing to risk on a trade.  I can look at it on a dollar amount or a percent of my book.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+mn-lt"/>
              <a:cs typeface="Tahoma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+mn-lt"/>
                <a:cs typeface="Tahoma"/>
              </a:rPr>
              <a:t>Reward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Tahoma"/>
              </a:rPr>
              <a:t>  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latin typeface="+mn-lt"/>
                <a:cs typeface="Tahoma"/>
              </a:rPr>
              <a:t>Every trade I take, I need to make sure my Reward lines up as well.  I do not want to take trades where I am selling $1 Call Spreads for $.10.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576722-5B60-47F3-AA89-84C7CC6C4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379" y="6293078"/>
            <a:ext cx="444856" cy="4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4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1667" y="409972"/>
            <a:ext cx="4350003" cy="976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O.C.R.R.B.T.T </a:t>
            </a:r>
            <a:r>
              <a:rPr lang="en-US" sz="32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“Oak Ribbit” </a:t>
            </a:r>
            <a:br>
              <a:rPr lang="en-US" sz="32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Trading Plan Summary</a:t>
            </a:r>
            <a:endParaRPr lang="en-US" sz="32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1667" y="1795995"/>
            <a:ext cx="5658446" cy="43080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+mn-lt"/>
                <a:cs typeface="+mn-cs"/>
              </a:rPr>
              <a:t>Breakeven  </a:t>
            </a:r>
          </a:p>
          <a:p>
            <a:pPr marL="0" indent="0">
              <a:buNone/>
            </a:pPr>
            <a:r>
              <a:rPr lang="en-US" sz="1800" b="0" dirty="0">
                <a:latin typeface="+mn-lt"/>
                <a:cs typeface="+mn-cs"/>
              </a:rPr>
              <a:t>When I am taking a trade, I want to always know my breakeven point and I bias that on the charts, support, resistance, and moving averages.</a:t>
            </a:r>
            <a:endParaRPr lang="en-US" sz="180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b="1" dirty="0">
                <a:latin typeface="+mn-lt"/>
                <a:cs typeface="+mn-cs"/>
              </a:rPr>
              <a:t>Time </a:t>
            </a:r>
            <a:r>
              <a:rPr lang="en-US" sz="1800" dirty="0">
                <a:latin typeface="+mn-lt"/>
                <a:cs typeface="+mn-cs"/>
              </a:rPr>
              <a:t> </a:t>
            </a:r>
          </a:p>
          <a:p>
            <a:pPr marL="0" indent="0">
              <a:buNone/>
            </a:pPr>
            <a:r>
              <a:rPr lang="en-US" sz="1800" b="0" dirty="0">
                <a:latin typeface="+mn-lt"/>
                <a:cs typeface="+mn-cs"/>
              </a:rPr>
              <a:t>I want to make sure my timing is right.  For earnings, I like to trade the weeklies, which is a one week bet.  Other trades might be a month out, 3 months out or even a year out.</a:t>
            </a:r>
            <a:endParaRPr lang="en-US" sz="180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b="1" dirty="0">
                <a:latin typeface="+mn-lt"/>
                <a:cs typeface="+mn-cs"/>
              </a:rPr>
              <a:t>Target</a:t>
            </a:r>
            <a:r>
              <a:rPr lang="en-US" sz="1800" dirty="0">
                <a:latin typeface="+mn-lt"/>
                <a:cs typeface="+mn-cs"/>
              </a:rPr>
              <a:t>  </a:t>
            </a:r>
          </a:p>
          <a:p>
            <a:pPr marL="0" indent="0">
              <a:buNone/>
            </a:pPr>
            <a:r>
              <a:rPr lang="en-US" sz="1800" b="0" dirty="0">
                <a:latin typeface="+mn-lt"/>
                <a:cs typeface="+mn-cs"/>
              </a:rPr>
              <a:t>On every trade, I have a target where I think the stock will trade.  Even if my target is wrong, I like to calculate this from measured move targets and magnets.</a:t>
            </a:r>
          </a:p>
          <a:p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C735D92E-7AFD-319A-6A2A-911D025745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6198"/>
          <a:stretch>
            <a:fillRect/>
          </a:stretch>
        </p:blipFill>
        <p:spPr>
          <a:xfrm>
            <a:off x="7040332" y="1140805"/>
            <a:ext cx="4170530" cy="4576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F3B21-0FA0-5409-104B-88BE8AB61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78" y="6104052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9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3332" y="53601"/>
            <a:ext cx="3862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200" b="1" kern="0" dirty="0">
                <a:solidFill>
                  <a:srgbClr val="001132"/>
                </a:solidFill>
                <a:latin typeface="+mj-lt"/>
                <a:cs typeface="Tahoma"/>
                <a:sym typeface="Arial"/>
              </a:rPr>
              <a:t>O.C.R.R.B.T.T In-depth</a:t>
            </a:r>
            <a:endParaRPr lang="en-US" sz="4400" b="1" kern="0" dirty="0">
              <a:solidFill>
                <a:srgbClr val="FFC000"/>
              </a:solidFill>
              <a:latin typeface="Tahoma"/>
              <a:cs typeface="Tahoma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6115" y="781212"/>
            <a:ext cx="740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O: </a:t>
            </a:r>
            <a:r>
              <a:rPr lang="en-US" b="1" kern="0" dirty="0">
                <a:solidFill>
                  <a:srgbClr val="001132"/>
                </a:solidFill>
                <a:cs typeface="Tahoma"/>
                <a:sym typeface="Arial"/>
              </a:rPr>
              <a:t>Open Interest: </a:t>
            </a:r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	How much the Stock has moved over the last 4 Quarters?</a:t>
            </a:r>
          </a:p>
          <a:p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	</a:t>
            </a:r>
            <a:r>
              <a:rPr lang="en-US" i="1" kern="0" dirty="0">
                <a:solidFill>
                  <a:srgbClr val="001132"/>
                </a:solidFill>
                <a:cs typeface="Tahoma"/>
                <a:sym typeface="Arial"/>
              </a:rPr>
              <a:t>- Institutional Market Memory</a:t>
            </a:r>
            <a:endParaRPr lang="en-US" sz="1400" kern="0" dirty="0">
              <a:solidFill>
                <a:srgbClr val="00B0F0"/>
              </a:solidFill>
              <a:latin typeface="Tahoma"/>
              <a:cs typeface="Tahoma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6115" y="1594774"/>
            <a:ext cx="740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C:  </a:t>
            </a:r>
            <a:r>
              <a:rPr lang="en-US" b="1" kern="0" dirty="0">
                <a:solidFill>
                  <a:srgbClr val="001132"/>
                </a:solidFill>
                <a:cs typeface="Tahoma"/>
                <a:sym typeface="Arial"/>
              </a:rPr>
              <a:t>Chart</a:t>
            </a:r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: Bullish, Bearish or Neutral? </a:t>
            </a:r>
          </a:p>
          <a:p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	</a:t>
            </a:r>
            <a:r>
              <a:rPr lang="en-US" i="1" kern="0" dirty="0">
                <a:solidFill>
                  <a:srgbClr val="001132"/>
                </a:solidFill>
                <a:cs typeface="Tahoma"/>
                <a:sym typeface="Arial"/>
              </a:rPr>
              <a:t>- Strength of trend into earnings. Gap Points? Support Resistance?</a:t>
            </a:r>
            <a:endParaRPr lang="en-US" kern="0" dirty="0">
              <a:solidFill>
                <a:srgbClr val="001132"/>
              </a:solidFill>
              <a:cs typeface="Tahoma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6115" y="2360937"/>
            <a:ext cx="698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R:  </a:t>
            </a:r>
            <a:r>
              <a:rPr lang="en-US" b="1" kern="0" dirty="0">
                <a:solidFill>
                  <a:srgbClr val="001132"/>
                </a:solidFill>
                <a:cs typeface="Tahoma"/>
                <a:sym typeface="Arial"/>
              </a:rPr>
              <a:t>Risk:</a:t>
            </a:r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  How much of Total Book or Dollar Amount am I willing to lose.</a:t>
            </a:r>
          </a:p>
          <a:p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	- </a:t>
            </a:r>
            <a:r>
              <a:rPr lang="en-US" i="1" kern="0" dirty="0">
                <a:solidFill>
                  <a:srgbClr val="001132"/>
                </a:solidFill>
                <a:cs typeface="Tahoma"/>
                <a:sym typeface="Arial"/>
              </a:rPr>
              <a:t>Not swinging for the fences, Never more than </a:t>
            </a:r>
            <a:r>
              <a:rPr lang="en-US" b="1" i="1" kern="0" dirty="0">
                <a:solidFill>
                  <a:srgbClr val="001132"/>
                </a:solidFill>
                <a:cs typeface="Tahoma"/>
                <a:sym typeface="Arial"/>
              </a:rPr>
              <a:t>5%</a:t>
            </a:r>
            <a:r>
              <a:rPr lang="en-US" i="1" kern="0" dirty="0">
                <a:solidFill>
                  <a:srgbClr val="001132"/>
                </a:solidFill>
                <a:cs typeface="Tahoma"/>
                <a:sym typeface="Arial"/>
              </a:rPr>
              <a:t> of Book</a:t>
            </a:r>
            <a:endParaRPr lang="en-US" kern="0" dirty="0">
              <a:solidFill>
                <a:srgbClr val="001132"/>
              </a:solidFill>
              <a:cs typeface="Tahoma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6115" y="3089771"/>
            <a:ext cx="621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R:  </a:t>
            </a:r>
            <a:r>
              <a:rPr lang="en-US" b="1" kern="0" dirty="0">
                <a:solidFill>
                  <a:srgbClr val="001132"/>
                </a:solidFill>
                <a:cs typeface="Tahoma"/>
                <a:sym typeface="Arial"/>
              </a:rPr>
              <a:t>Reward:</a:t>
            </a:r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 How much do I want to make on this Trade?</a:t>
            </a:r>
          </a:p>
          <a:p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	- What’s a minimum acceptable Risk / Reward Ratio?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1366" y="3738827"/>
            <a:ext cx="603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B:  </a:t>
            </a:r>
            <a:r>
              <a:rPr lang="en-US" b="1" kern="0" dirty="0">
                <a:solidFill>
                  <a:srgbClr val="001132"/>
                </a:solidFill>
                <a:cs typeface="Tahoma"/>
                <a:sym typeface="Arial"/>
              </a:rPr>
              <a:t>Breakeven?</a:t>
            </a:r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  I always to know my Breakeven Points</a:t>
            </a:r>
            <a:b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</a:br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	- Where can I scratch out if things are looking iffy?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6115" y="4548997"/>
            <a:ext cx="583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T:  </a:t>
            </a:r>
            <a:r>
              <a:rPr lang="en-US" b="1" kern="0" dirty="0">
                <a:solidFill>
                  <a:srgbClr val="001132"/>
                </a:solidFill>
                <a:cs typeface="Tahoma"/>
                <a:sym typeface="Arial"/>
              </a:rPr>
              <a:t>Time:</a:t>
            </a:r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 When do I think this will happen?</a:t>
            </a:r>
          </a:p>
          <a:p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	- </a:t>
            </a:r>
            <a:r>
              <a:rPr lang="en-US" i="1" kern="0" dirty="0">
                <a:solidFill>
                  <a:srgbClr val="001132"/>
                </a:solidFill>
                <a:cs typeface="Tahoma"/>
                <a:sym typeface="Arial"/>
              </a:rPr>
              <a:t>Time is Money...Know when the Trade is over</a:t>
            </a:r>
            <a:endParaRPr lang="en-US" kern="0" dirty="0">
              <a:solidFill>
                <a:srgbClr val="001132"/>
              </a:solidFill>
              <a:cs typeface="Tahoma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6115" y="5361892"/>
            <a:ext cx="688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T:  </a:t>
            </a:r>
            <a:r>
              <a:rPr lang="en-US" b="1" kern="0" dirty="0">
                <a:solidFill>
                  <a:srgbClr val="001132"/>
                </a:solidFill>
                <a:cs typeface="Tahoma"/>
                <a:sym typeface="Arial"/>
              </a:rPr>
              <a:t>Target</a:t>
            </a:r>
            <a:r>
              <a:rPr lang="en-US" kern="0" dirty="0">
                <a:solidFill>
                  <a:srgbClr val="001132"/>
                </a:solidFill>
                <a:cs typeface="Tahoma"/>
                <a:sym typeface="Arial"/>
              </a:rPr>
              <a:t>: Where will I take profits, scratch trades or stop out…</a:t>
            </a:r>
          </a:p>
          <a:p>
            <a:r>
              <a:rPr lang="en-US" i="1" kern="0" dirty="0">
                <a:solidFill>
                  <a:srgbClr val="001132"/>
                </a:solidFill>
                <a:cs typeface="Tahoma"/>
                <a:sym typeface="Arial"/>
              </a:rPr>
              <a:t> 	-Stick to the plan, </a:t>
            </a:r>
            <a:r>
              <a:rPr lang="en-US" i="1" u="sng" kern="0" dirty="0">
                <a:solidFill>
                  <a:srgbClr val="001132"/>
                </a:solidFill>
                <a:cs typeface="Tahoma"/>
                <a:sym typeface="Arial"/>
              </a:rPr>
              <a:t>Control Risk First</a:t>
            </a:r>
            <a:r>
              <a:rPr lang="en-US" i="1" kern="0" dirty="0">
                <a:solidFill>
                  <a:srgbClr val="001132"/>
                </a:solidFill>
                <a:cs typeface="Tahoma"/>
                <a:sym typeface="Arial"/>
              </a:rPr>
              <a:t>, Manage Profits Second</a:t>
            </a:r>
            <a:endParaRPr lang="en-US" kern="0" dirty="0">
              <a:solidFill>
                <a:srgbClr val="001132"/>
              </a:solidFill>
              <a:cs typeface="Tahoma"/>
              <a:sym typeface="Arial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1BC7D62-912E-3BF9-8657-ADDC38C78A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7" r="19657"/>
          <a:stretch/>
        </p:blipFill>
        <p:spPr>
          <a:xfrm>
            <a:off x="152400" y="815975"/>
            <a:ext cx="4376738" cy="5407025"/>
          </a:xfr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3B7D0DF-3E51-7372-C509-D1926F273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570" y="2081887"/>
            <a:ext cx="1204430" cy="12044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53855B-7935-E9B0-8507-25EDFD5B7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70" y="6174787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255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59475" y="174126"/>
            <a:ext cx="6789106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+mj-lt"/>
                <a:cs typeface="Tahoma"/>
              </a:rPr>
              <a:t>O.C.R.R.B.T.T </a:t>
            </a:r>
            <a:r>
              <a:rPr lang="en-US" sz="3200" b="1" i="1" dirty="0">
                <a:solidFill>
                  <a:srgbClr val="000000"/>
                </a:solidFill>
                <a:latin typeface="+mj-lt"/>
                <a:cs typeface="Tahoma"/>
              </a:rPr>
              <a:t>“Oak </a:t>
            </a:r>
            <a:r>
              <a:rPr lang="en-US" sz="3200" b="1" i="1" dirty="0" err="1">
                <a:solidFill>
                  <a:srgbClr val="000000"/>
                </a:solidFill>
                <a:latin typeface="+mj-lt"/>
                <a:cs typeface="Tahoma"/>
              </a:rPr>
              <a:t>Ribbit</a:t>
            </a:r>
            <a:r>
              <a:rPr lang="en-US" sz="3200" b="1" i="1" dirty="0">
                <a:solidFill>
                  <a:srgbClr val="000000"/>
                </a:solidFill>
                <a:latin typeface="+mj-lt"/>
                <a:cs typeface="Tahoma"/>
              </a:rPr>
              <a:t>” – 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Tahoma"/>
              </a:rPr>
              <a:t>Trading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69041" y="817917"/>
            <a:ext cx="5980581" cy="55876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>
                <a:solidFill>
                  <a:srgbClr val="000000"/>
                </a:solidFill>
                <a:latin typeface="+mn-lt"/>
                <a:cs typeface="Tahoma"/>
              </a:rPr>
              <a:t>There are seven factors to consider in this trading plan</a:t>
            </a:r>
          </a:p>
          <a:p>
            <a:pPr marL="0" indent="0">
              <a:buNone/>
            </a:pPr>
            <a:r>
              <a:rPr lang="en-US" sz="7200" b="0" dirty="0">
                <a:solidFill>
                  <a:srgbClr val="000000"/>
                </a:solidFill>
                <a:latin typeface="+mn-lt"/>
                <a:cs typeface="Tahoma"/>
              </a:rPr>
              <a:t>This trading plan is a strategic and methodical approach to trading unusual option activity.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" sz="7200" b="1" u="sng" dirty="0">
                <a:solidFill>
                  <a:srgbClr val="000000"/>
                </a:solidFill>
                <a:latin typeface="+mn-lt"/>
                <a:cs typeface="Tahoma"/>
              </a:rPr>
              <a:t>Order Flow I don't Trade with</a:t>
            </a:r>
          </a:p>
          <a:p>
            <a:pPr marL="857250" lvl="0" indent="-8572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" sz="7200" b="0" dirty="0">
                <a:solidFill>
                  <a:srgbClr val="000000"/>
                </a:solidFill>
                <a:latin typeface="+mn-lt"/>
                <a:cs typeface="Tahoma"/>
              </a:rPr>
              <a:t>Big ETFs</a:t>
            </a:r>
          </a:p>
          <a:p>
            <a:pPr marL="857250" lvl="0" indent="-8572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" sz="7200" b="0" dirty="0">
                <a:solidFill>
                  <a:srgbClr val="000000"/>
                </a:solidFill>
                <a:latin typeface="+mn-lt"/>
                <a:cs typeface="Tahoma"/>
              </a:rPr>
              <a:t>Stocks at 52 wk Highs and Lows</a:t>
            </a:r>
          </a:p>
          <a:p>
            <a:pPr marL="857250" lvl="0" indent="-8572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" sz="7200" b="0" dirty="0">
                <a:solidFill>
                  <a:srgbClr val="000000"/>
                </a:solidFill>
                <a:latin typeface="+mn-lt"/>
                <a:cs typeface="Tahoma"/>
              </a:rPr>
              <a:t>Vix</a:t>
            </a:r>
          </a:p>
          <a:p>
            <a:pPr marL="857250" lvl="0" indent="-8572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" sz="7200" b="0" dirty="0">
                <a:solidFill>
                  <a:srgbClr val="000000"/>
                </a:solidFill>
                <a:latin typeface="+mn-lt"/>
                <a:cs typeface="Tahoma"/>
              </a:rPr>
              <a:t>Giant Stocks : MSFT, GE, INTC</a:t>
            </a:r>
          </a:p>
          <a:p>
            <a:pPr marL="857250" lvl="0" indent="-8572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" sz="7200" b="0" dirty="0">
                <a:solidFill>
                  <a:srgbClr val="000000"/>
                </a:solidFill>
                <a:latin typeface="+mn-lt"/>
                <a:cs typeface="Tahoma"/>
              </a:rPr>
              <a:t>Closing Positions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" sz="7200" b="1" u="sng" dirty="0">
                <a:solidFill>
                  <a:srgbClr val="000000"/>
                </a:solidFill>
                <a:latin typeface="+mn-lt"/>
                <a:cs typeface="Tahoma"/>
              </a:rPr>
              <a:t>Order Flow I do Trade with</a:t>
            </a:r>
          </a:p>
          <a:p>
            <a:pPr marL="857250" lvl="0" indent="-8572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" sz="7200" b="0" dirty="0">
                <a:solidFill>
                  <a:srgbClr val="000000"/>
                </a:solidFill>
                <a:latin typeface="+mn-lt"/>
                <a:cs typeface="Tahoma"/>
              </a:rPr>
              <a:t>Opening positions</a:t>
            </a:r>
          </a:p>
          <a:p>
            <a:pPr marL="857250" lvl="0" indent="-8572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" sz="7200" b="0" dirty="0">
                <a:solidFill>
                  <a:srgbClr val="000000"/>
                </a:solidFill>
                <a:latin typeface="+mn-lt"/>
                <a:cs typeface="Tahoma"/>
              </a:rPr>
              <a:t>Huge Opening Positions!</a:t>
            </a:r>
          </a:p>
          <a:p>
            <a:pPr marL="857250" lvl="0" indent="-8572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" sz="7200" b="0" dirty="0">
                <a:solidFill>
                  <a:srgbClr val="000000"/>
                </a:solidFill>
                <a:latin typeface="+mn-lt"/>
                <a:cs typeface="Tahoma"/>
              </a:rPr>
              <a:t>vs Small Original Open Interest</a:t>
            </a:r>
          </a:p>
          <a:p>
            <a:pPr marL="857250" lvl="0" indent="-8572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" sz="7200" b="0" dirty="0">
                <a:solidFill>
                  <a:srgbClr val="000000"/>
                </a:solidFill>
                <a:latin typeface="+mn-lt"/>
                <a:cs typeface="Tahoma"/>
              </a:rPr>
              <a:t>Weird or Uncommon Stocks</a:t>
            </a:r>
          </a:p>
          <a:p>
            <a:pPr marL="857250" lvl="0" indent="-8572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" sz="7200" b="0" dirty="0">
                <a:solidFill>
                  <a:srgbClr val="000000"/>
                </a:solidFill>
                <a:latin typeface="+mn-lt"/>
                <a:cs typeface="Tahoma"/>
              </a:rPr>
              <a:t>Large Multiples of Normal Volume</a:t>
            </a:r>
          </a:p>
          <a:p>
            <a:pPr algn="r"/>
            <a:endParaRPr lang="en-US" sz="1600" b="0" dirty="0">
              <a:solidFill>
                <a:srgbClr val="000000"/>
              </a:solidFill>
              <a:latin typeface="Tahoma"/>
              <a:cs typeface="Tahoma"/>
            </a:endParaRPr>
          </a:p>
          <a:p>
            <a:pPr algn="r"/>
            <a:r>
              <a:rPr lang="en-US" sz="16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</a:p>
        </p:txBody>
      </p:sp>
      <p:pic>
        <p:nvPicPr>
          <p:cNvPr id="5" name="Picture 4" descr="&#10;&#10;Description automatically generated">
            <a:extLst>
              <a:ext uri="{FF2B5EF4-FFF2-40B4-BE49-F238E27FC236}">
                <a16:creationId xmlns:a16="http://schemas.microsoft.com/office/drawing/2014/main" id="{A3BD855A-4F7D-391B-373F-694EBE9F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6" y="817917"/>
            <a:ext cx="4706003" cy="5587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9453" y="1740448"/>
            <a:ext cx="217569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  <a:t>O. Open Interest  </a:t>
            </a:r>
            <a:b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</a:br>
            <a:endParaRPr lang="en-US" sz="2000" b="1" kern="0" dirty="0">
              <a:solidFill>
                <a:schemeClr val="bg1"/>
              </a:solidFill>
              <a:cs typeface="Tahoma"/>
              <a:sym typeface="Arial"/>
            </a:endParaRPr>
          </a:p>
          <a:p>
            <a: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  <a:t>C. Chart</a:t>
            </a:r>
            <a:b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</a:br>
            <a:b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</a:br>
            <a: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  <a:t>R. Risk</a:t>
            </a:r>
          </a:p>
          <a:p>
            <a:endParaRPr lang="en-US" sz="2000" b="1" kern="0" dirty="0">
              <a:solidFill>
                <a:schemeClr val="bg1"/>
              </a:solidFill>
              <a:cs typeface="Tahoma"/>
              <a:sym typeface="Arial"/>
            </a:endParaRPr>
          </a:p>
          <a:p>
            <a: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  <a:t>R. Reward</a:t>
            </a:r>
          </a:p>
          <a:p>
            <a:b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</a:br>
            <a: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  <a:t>B. Breakeven</a:t>
            </a:r>
            <a:b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</a:br>
            <a:b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</a:br>
            <a: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  <a:t>T. Time</a:t>
            </a:r>
            <a:b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</a:br>
            <a:b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</a:br>
            <a:r>
              <a:rPr lang="en-US" sz="2000" b="1" kern="0" dirty="0">
                <a:solidFill>
                  <a:schemeClr val="bg1"/>
                </a:solidFill>
                <a:cs typeface="Tahoma"/>
                <a:sym typeface="Arial"/>
              </a:rPr>
              <a:t>T.  Target</a:t>
            </a:r>
            <a:br>
              <a:rPr lang="en-US" b="1" kern="0" dirty="0">
                <a:solidFill>
                  <a:srgbClr val="000000"/>
                </a:solidFill>
                <a:latin typeface="Tahoma"/>
                <a:cs typeface="Tahoma"/>
                <a:sym typeface="Arial"/>
              </a:rPr>
            </a:br>
            <a:br>
              <a:rPr lang="en-US" b="1" kern="0" dirty="0">
                <a:solidFill>
                  <a:srgbClr val="000000"/>
                </a:solidFill>
                <a:latin typeface="Tahoma"/>
                <a:cs typeface="Tahoma"/>
                <a:sym typeface="Arial"/>
              </a:rPr>
            </a:br>
            <a:r>
              <a:rPr lang="en-US" b="1" kern="0" dirty="0">
                <a:solidFill>
                  <a:srgbClr val="000000"/>
                </a:solidFill>
                <a:latin typeface="Tahoma"/>
                <a:cs typeface="Tahoma"/>
                <a:sym typeface="Arial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410878-2D3E-E9DE-A055-26BB08D68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14" y="6121207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1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0390" y="681037"/>
            <a:ext cx="37387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atin typeface="+mj-lt"/>
                <a:cs typeface="+mj-cs"/>
              </a:rPr>
              <a:t>Examples of Unusual Option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0390" y="2630161"/>
            <a:ext cx="3738780" cy="35468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0" dirty="0">
                <a:latin typeface="+mn-lt"/>
                <a:cs typeface="+mn-cs"/>
              </a:rPr>
              <a:t>Paper Bought 5,000 </a:t>
            </a:r>
            <a:r>
              <a:rPr lang="en-US" sz="1800" dirty="0">
                <a:latin typeface="+mn-lt"/>
                <a:cs typeface="+mn-cs"/>
              </a:rPr>
              <a:t>XYZ</a:t>
            </a:r>
            <a:r>
              <a:rPr lang="en-US" sz="1800" b="0" dirty="0">
                <a:latin typeface="+mn-lt"/>
                <a:cs typeface="+mn-cs"/>
              </a:rPr>
              <a:t> Dec 32 Calls for $0.42 </a:t>
            </a:r>
            <a:r>
              <a:rPr lang="en-US" sz="1800" dirty="0">
                <a:latin typeface="+mn-lt"/>
                <a:cs typeface="+mn-cs"/>
              </a:rPr>
              <a:t>XYZ</a:t>
            </a:r>
            <a:r>
              <a:rPr lang="en-US" sz="1800" b="0" dirty="0">
                <a:latin typeface="+mn-lt"/>
                <a:cs typeface="+mn-cs"/>
              </a:rPr>
              <a:t> was trading $28.21</a:t>
            </a:r>
          </a:p>
          <a:p>
            <a:r>
              <a:rPr lang="en-US" sz="1800" b="0" dirty="0">
                <a:latin typeface="+mn-lt"/>
                <a:cs typeface="+mn-cs"/>
              </a:rPr>
              <a:t>Paper Sold 40,000 </a:t>
            </a:r>
            <a:r>
              <a:rPr lang="en-US" sz="1800" dirty="0">
                <a:latin typeface="+mn-lt"/>
                <a:cs typeface="+mn-cs"/>
              </a:rPr>
              <a:t>XYZ</a:t>
            </a:r>
            <a:r>
              <a:rPr lang="en-US" sz="1800" b="0" dirty="0">
                <a:latin typeface="+mn-lt"/>
                <a:cs typeface="+mn-cs"/>
              </a:rPr>
              <a:t> Nov 30 Puts for $0.67 </a:t>
            </a:r>
            <a:r>
              <a:rPr lang="en-US" sz="1800" dirty="0">
                <a:latin typeface="+mn-lt"/>
                <a:cs typeface="+mn-cs"/>
              </a:rPr>
              <a:t>XYZ</a:t>
            </a:r>
            <a:r>
              <a:rPr lang="en-US" sz="1800" b="0" dirty="0">
                <a:latin typeface="+mn-lt"/>
                <a:cs typeface="+mn-cs"/>
              </a:rPr>
              <a:t> was trading $30.21</a:t>
            </a:r>
          </a:p>
          <a:p>
            <a:endParaRPr lang="en-US" sz="1800" b="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b="0" dirty="0">
                <a:latin typeface="+mn-lt"/>
                <a:cs typeface="+mn-cs"/>
              </a:rPr>
              <a:t>Both of these orders are examples of orders that actually happened. Both are very bullish indicators. Orders like this represent bullish unusual option activity</a:t>
            </a:r>
            <a:r>
              <a:rPr lang="en-US" sz="1700" b="0" dirty="0">
                <a:latin typeface="+mn-lt"/>
                <a:cs typeface="+mn-cs"/>
              </a:rPr>
              <a:t>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8019D5B-EF3D-1D33-B21D-F47F3CF0B2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r="13003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4AD48-358E-9E3E-ABAA-8B0997E78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383" y="6176962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2831" y="681038"/>
            <a:ext cx="3738779" cy="8220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atin typeface="+mj-lt"/>
                <a:cs typeface="+mj-cs"/>
              </a:rPr>
              <a:t>O: Open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5832" y="1987757"/>
            <a:ext cx="3738780" cy="269697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  <a:cs typeface="+mn-cs"/>
              </a:rPr>
              <a:t>Open Interest  </a:t>
            </a:r>
          </a:p>
          <a:p>
            <a:pPr>
              <a:lnSpc>
                <a:spcPct val="90000"/>
              </a:lnSpc>
            </a:pPr>
            <a:r>
              <a:rPr lang="en-US" sz="2000" b="0" dirty="0">
                <a:latin typeface="+mn-lt"/>
                <a:cs typeface="+mn-cs"/>
              </a:rPr>
              <a:t>I want to take trades where the volume &gt; open interest.  When the volume traded is equal to open interest then it is usually a closing position and a trade. </a:t>
            </a:r>
          </a:p>
          <a:p>
            <a:pPr>
              <a:lnSpc>
                <a:spcPct val="90000"/>
              </a:lnSpc>
            </a:pPr>
            <a:r>
              <a:rPr lang="en-US" sz="2000" b="0" dirty="0">
                <a:latin typeface="+mn-lt"/>
                <a:cs typeface="+mn-cs"/>
              </a:rPr>
              <a:t>I do not want to take the trade.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08003-E58D-3014-2181-34273044A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8" r="12382" b="-1"/>
          <a:stretch/>
        </p:blipFill>
        <p:spPr>
          <a:xfrm>
            <a:off x="479278" y="484633"/>
            <a:ext cx="6542215" cy="5888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1CC7D-8400-264E-44D8-1B705DE4A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357" y="6064304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9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3" y="1454056"/>
            <a:ext cx="1874938" cy="862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+mj-lt"/>
                <a:cs typeface="+mj-cs"/>
              </a:rPr>
              <a:t>C: Chart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  <a:cs typeface="+mn-cs"/>
              </a:rPr>
              <a:t>Chart  </a:t>
            </a:r>
            <a:r>
              <a:rPr lang="en-US" sz="2000" b="0" dirty="0">
                <a:latin typeface="+mn-lt"/>
                <a:cs typeface="+mn-cs"/>
              </a:rPr>
              <a:t>Sometimes I do not take trades that do not appear to set-up well on the charts.  For example, if the Chart is Bearish, but the Paper is Bullish I might not take the trade.  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+mn-lt"/>
                <a:cs typeface="+mn-cs"/>
              </a:rPr>
              <a:t>Also, if the Chart is Bullish and the trade is Bearish, I might not take a trade.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5C2C7-9884-31FC-C1F1-B57AB74BE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r="23979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2EF497-572B-0B0A-3601-B1EE6034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273099"/>
            <a:ext cx="4572000" cy="194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FEBAEE-7A9D-3FD7-1729-D3C246269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207" y="6194900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6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kWVi6d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9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507" y="1105098"/>
            <a:ext cx="4646295" cy="639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latin typeface="+mj-lt"/>
                <a:cs typeface="+mj-cs"/>
              </a:rPr>
              <a:t>R: Risk and R: Reward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0C858-6C9E-D2FF-46D8-6EF5FABA8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 r="19422"/>
          <a:stretch/>
        </p:blipFill>
        <p:spPr>
          <a:xfrm>
            <a:off x="20" y="-1"/>
            <a:ext cx="6288046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75" y="2300415"/>
            <a:ext cx="4646295" cy="386701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+mn-lt"/>
                <a:cs typeface="+mn-cs"/>
              </a:rPr>
              <a:t>Risk  </a:t>
            </a:r>
          </a:p>
          <a:p>
            <a:pPr>
              <a:lnSpc>
                <a:spcPct val="90000"/>
              </a:lnSpc>
            </a:pPr>
            <a:r>
              <a:rPr lang="en-US" sz="1800" b="0" dirty="0">
                <a:latin typeface="+mn-lt"/>
                <a:cs typeface="+mn-cs"/>
              </a:rPr>
              <a:t>Every trade I take, I want to define my risk, how much am I willing to risk on a trade.  I can look at it on a dollar amount or a percent of my book. The most important part of any trade is knowing the risk involved</a:t>
            </a:r>
          </a:p>
          <a:p>
            <a:pPr>
              <a:lnSpc>
                <a:spcPct val="90000"/>
              </a:lnSpc>
            </a:pPr>
            <a:endParaRPr lang="en-US" sz="1800" b="0" dirty="0"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+mn-lt"/>
                <a:cs typeface="+mn-cs"/>
              </a:rPr>
              <a:t>Reward  </a:t>
            </a:r>
          </a:p>
          <a:p>
            <a:pPr>
              <a:lnSpc>
                <a:spcPct val="90000"/>
              </a:lnSpc>
            </a:pPr>
            <a:r>
              <a:rPr lang="en-US" sz="1800" b="0" dirty="0">
                <a:latin typeface="+mn-lt"/>
                <a:cs typeface="+mn-cs"/>
              </a:rPr>
              <a:t>Every trade I take, I need to make sure my Reward lines up as well.  I do not want to take trades where I am selling $1 Call Spreads for $.10.</a:t>
            </a:r>
            <a:endParaRPr lang="en-US" sz="1800" dirty="0">
              <a:latin typeface="+mn-lt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B4A38-4FFF-5F0D-ACB5-C22939B50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54" y="486022"/>
            <a:ext cx="1009791" cy="352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91D154-25C5-BBF7-C563-21E9DF5E3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83" y="2018939"/>
            <a:ext cx="5307472" cy="352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77482B-E953-3284-3569-8C04B1A9E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90" y="6126547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8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1BA28F0-5711-C7B4-0A4F-0AA5704B295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7" r="2595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27952" y="501803"/>
            <a:ext cx="2622550" cy="6397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+mj-lt"/>
                <a:cs typeface="Tahoma"/>
              </a:rPr>
              <a:t>B: Breakeven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3720" y="1911246"/>
            <a:ext cx="3981450" cy="26527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+mn-lt"/>
                <a:cs typeface="Tahoma"/>
              </a:rPr>
              <a:t>Breakeven 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0" dirty="0">
                <a:solidFill>
                  <a:srgbClr val="000000"/>
                </a:solidFill>
                <a:latin typeface="+mn-lt"/>
                <a:cs typeface="Tahoma"/>
              </a:rPr>
              <a:t>When I am taking a trade, I want to always know my breakeven point and I bias that on the charts, support, resistance, and moving averages.</a:t>
            </a:r>
            <a:br>
              <a:rPr lang="en-US" sz="1600" dirty="0">
                <a:solidFill>
                  <a:srgbClr val="000000"/>
                </a:solidFill>
                <a:latin typeface="Tahoma"/>
                <a:cs typeface="Tahoma"/>
              </a:rPr>
            </a:br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  <a:p>
            <a:endParaRPr lang="en-US" sz="16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42819-8A53-F97F-CD4D-710CF29F7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47" y="6181105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lass of wine on a table&#10;&#10;Description automatically generated with medium confidence">
            <a:extLst>
              <a:ext uri="{FF2B5EF4-FFF2-40B4-BE49-F238E27FC236}">
                <a16:creationId xmlns:a16="http://schemas.microsoft.com/office/drawing/2014/main" id="{05968A44-4EE9-7BAF-DC8A-C94A5652ED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r="1882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75538" y="667946"/>
            <a:ext cx="1443037" cy="6397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+mj-lt"/>
                <a:cs typeface="Tahoma"/>
              </a:rPr>
              <a:t>T: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75538" y="1868488"/>
            <a:ext cx="4323980" cy="3121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  <a:cs typeface="Tahoma"/>
              </a:rPr>
              <a:t>Time 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0" dirty="0">
                <a:solidFill>
                  <a:srgbClr val="000000"/>
                </a:solidFill>
                <a:latin typeface="+mn-lt"/>
                <a:cs typeface="Tahoma"/>
              </a:rPr>
              <a:t>I want to make sure my timing is right.  For earnings, I like to trade the weeklies, which is a one week bet.  Other trades might be a month out, 3 months out or even a year out. Time is money.</a:t>
            </a:r>
            <a:endParaRPr lang="en-US" sz="1800" dirty="0">
              <a:solidFill>
                <a:srgbClr val="000000"/>
              </a:solidFill>
              <a:latin typeface="+mn-lt"/>
              <a:cs typeface="Tahom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7A770-BCA1-CCDE-ABA0-CBF28E0C9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153" y="6055846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9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113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5332</TotalTime>
  <Words>1203</Words>
  <Application>Microsoft Office PowerPoint</Application>
  <PresentationFormat>Widescreen</PresentationFormat>
  <Paragraphs>99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Montserrat Black</vt:lpstr>
      <vt:lpstr>Nunito Sans SemiBold</vt:lpstr>
      <vt:lpstr>Tahoma</vt:lpstr>
      <vt:lpstr>Wingdings</vt:lpstr>
      <vt:lpstr>Office Theme</vt:lpstr>
      <vt:lpstr>PowerPoint Presentation</vt:lpstr>
      <vt:lpstr>O.C.R.R.B.T.T “Oak Ribbit” – Trading Plan</vt:lpstr>
      <vt:lpstr>Examples of Unusual Option Activity</vt:lpstr>
      <vt:lpstr>O: Open Interest</vt:lpstr>
      <vt:lpstr>C: Chart</vt:lpstr>
      <vt:lpstr>PowerPoint Presentation</vt:lpstr>
      <vt:lpstr>R: Risk and R: Reward</vt:lpstr>
      <vt:lpstr>B: Breakeven</vt:lpstr>
      <vt:lpstr>T: Time</vt:lpstr>
      <vt:lpstr> T: Target </vt:lpstr>
      <vt:lpstr>O.C.R.R.B.T.T “Oak Ribbit”   Trading Plan Summary</vt:lpstr>
      <vt:lpstr>O.C.R.R.B.T.T “Oak Ribbit”  Trading Plan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mustofa amar zakaria</dc:creator>
  <cp:lastModifiedBy>Joyce Frankel</cp:lastModifiedBy>
  <cp:revision>446</cp:revision>
  <dcterms:created xsi:type="dcterms:W3CDTF">2020-06-17T05:33:19Z</dcterms:created>
  <dcterms:modified xsi:type="dcterms:W3CDTF">2024-04-14T19:02:02Z</dcterms:modified>
</cp:coreProperties>
</file>