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0" r:id="rId2"/>
    <p:sldId id="30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FFFF"/>
    <a:srgbClr val="5FFFFF"/>
    <a:srgbClr val="1BF4F1"/>
    <a:srgbClr val="1DEBE2"/>
    <a:srgbClr val="001132"/>
    <a:srgbClr val="50E9FE"/>
    <a:srgbClr val="A3E7FF"/>
    <a:srgbClr val="47CFFF"/>
    <a:srgbClr val="FFD13F"/>
    <a:srgbClr val="00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1E606-3376-4B34-BAAE-FC60A37D666E}" v="101" dt="2022-06-16T14:52:45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5" autoAdjust="0"/>
    <p:restoredTop sz="93725" autoAdjust="0"/>
  </p:normalViewPr>
  <p:slideViewPr>
    <p:cSldViewPr snapToGrid="0">
      <p:cViewPr varScale="1">
        <p:scale>
          <a:sx n="81" d="100"/>
          <a:sy n="81" d="100"/>
        </p:scale>
        <p:origin x="15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16"/>
    </p:cViewPr>
  </p:sorterViewPr>
  <p:notesViewPr>
    <p:cSldViewPr snapToGrid="0">
      <p:cViewPr varScale="1">
        <p:scale>
          <a:sx n="51" d="100"/>
          <a:sy n="51" d="100"/>
        </p:scale>
        <p:origin x="2697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D9A794-8686-4685-8344-C04AA68E77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EDB64-D3AB-4B00-9870-49FC0ACF61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A15D0-226A-47D6-86E8-B6C5A1805F4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A7FA2-BDAE-4D8D-BF6C-5BED775B06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A106F-8AA8-48F9-AEA8-F7EB85399C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A2CD1-AF6F-49B8-8A27-E1A8A5AAB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05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008FB-3961-4465-A2EF-0EC75423D8E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7366C-7FF4-498D-9D4C-43ABFA05C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3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199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28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87D1CBB-5EF3-40E6-A9A4-96A1D97FCF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554702"/>
            <a:ext cx="4840093" cy="5717811"/>
          </a:xfrm>
          <a:custGeom>
            <a:avLst/>
            <a:gdLst>
              <a:gd name="connsiteX0" fmla="*/ 0 w 4840093"/>
              <a:gd name="connsiteY0" fmla="*/ 0 h 5717811"/>
              <a:gd name="connsiteX1" fmla="*/ 4705060 w 4840093"/>
              <a:gd name="connsiteY1" fmla="*/ 258649 h 5717811"/>
              <a:gd name="connsiteX2" fmla="*/ 4840093 w 4840093"/>
              <a:gd name="connsiteY2" fmla="*/ 401309 h 5717811"/>
              <a:gd name="connsiteX3" fmla="*/ 4840093 w 4840093"/>
              <a:gd name="connsiteY3" fmla="*/ 5250921 h 5717811"/>
              <a:gd name="connsiteX4" fmla="*/ 4707040 w 4840093"/>
              <a:gd name="connsiteY4" fmla="*/ 5393453 h 5717811"/>
              <a:gd name="connsiteX5" fmla="*/ 0 w 4840093"/>
              <a:gd name="connsiteY5" fmla="*/ 5717811 h 57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0093" h="5717811">
                <a:moveTo>
                  <a:pt x="0" y="0"/>
                </a:moveTo>
                <a:lnTo>
                  <a:pt x="4705060" y="258649"/>
                </a:lnTo>
                <a:cubicBezTo>
                  <a:pt x="4780807" y="262813"/>
                  <a:pt x="4840093" y="325448"/>
                  <a:pt x="4840093" y="401309"/>
                </a:cubicBezTo>
                <a:lnTo>
                  <a:pt x="4840093" y="5250921"/>
                </a:lnTo>
                <a:cubicBezTo>
                  <a:pt x="4840093" y="5326016"/>
                  <a:pt x="4781958" y="5388290"/>
                  <a:pt x="4707040" y="5393453"/>
                </a:cubicBezTo>
                <a:lnTo>
                  <a:pt x="0" y="571781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8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2A2BF95-F4F5-4C4D-8CF8-A40AFFCD20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3999" y="2308534"/>
            <a:ext cx="2588418" cy="3572494"/>
          </a:xfrm>
          <a:custGeom>
            <a:avLst/>
            <a:gdLst>
              <a:gd name="connsiteX0" fmla="*/ 92691 w 2588418"/>
              <a:gd name="connsiteY0" fmla="*/ 0 h 3572494"/>
              <a:gd name="connsiteX1" fmla="*/ 2495727 w 2588418"/>
              <a:gd name="connsiteY1" fmla="*/ 0 h 3572494"/>
              <a:gd name="connsiteX2" fmla="*/ 2588418 w 2588418"/>
              <a:gd name="connsiteY2" fmla="*/ 92691 h 3572494"/>
              <a:gd name="connsiteX3" fmla="*/ 2588418 w 2588418"/>
              <a:gd name="connsiteY3" fmla="*/ 3479803 h 3572494"/>
              <a:gd name="connsiteX4" fmla="*/ 2495727 w 2588418"/>
              <a:gd name="connsiteY4" fmla="*/ 3572494 h 3572494"/>
              <a:gd name="connsiteX5" fmla="*/ 92691 w 2588418"/>
              <a:gd name="connsiteY5" fmla="*/ 3572494 h 3572494"/>
              <a:gd name="connsiteX6" fmla="*/ 0 w 2588418"/>
              <a:gd name="connsiteY6" fmla="*/ 3479803 h 3572494"/>
              <a:gd name="connsiteX7" fmla="*/ 0 w 2588418"/>
              <a:gd name="connsiteY7" fmla="*/ 92691 h 3572494"/>
              <a:gd name="connsiteX8" fmla="*/ 92691 w 2588418"/>
              <a:gd name="connsiteY8" fmla="*/ 0 h 357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8418" h="3572494">
                <a:moveTo>
                  <a:pt x="92691" y="0"/>
                </a:moveTo>
                <a:lnTo>
                  <a:pt x="2495727" y="0"/>
                </a:lnTo>
                <a:cubicBezTo>
                  <a:pt x="2546919" y="0"/>
                  <a:pt x="2588418" y="41499"/>
                  <a:pt x="2588418" y="92691"/>
                </a:cubicBezTo>
                <a:lnTo>
                  <a:pt x="2588418" y="3479803"/>
                </a:lnTo>
                <a:cubicBezTo>
                  <a:pt x="2588418" y="3530995"/>
                  <a:pt x="2546919" y="3572494"/>
                  <a:pt x="2495727" y="3572494"/>
                </a:cubicBezTo>
                <a:lnTo>
                  <a:pt x="92691" y="3572494"/>
                </a:lnTo>
                <a:cubicBezTo>
                  <a:pt x="41499" y="3572494"/>
                  <a:pt x="0" y="3530995"/>
                  <a:pt x="0" y="3479803"/>
                </a:cubicBezTo>
                <a:lnTo>
                  <a:pt x="0" y="92691"/>
                </a:lnTo>
                <a:cubicBezTo>
                  <a:pt x="0" y="41499"/>
                  <a:pt x="41499" y="0"/>
                  <a:pt x="9269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DB2694B-9858-41F1-BA1D-199F09A99D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5807" y="1955228"/>
            <a:ext cx="3100387" cy="4279106"/>
          </a:xfrm>
          <a:custGeom>
            <a:avLst/>
            <a:gdLst>
              <a:gd name="connsiteX0" fmla="*/ 111025 w 3100387"/>
              <a:gd name="connsiteY0" fmla="*/ 0 h 4279106"/>
              <a:gd name="connsiteX1" fmla="*/ 2989362 w 3100387"/>
              <a:gd name="connsiteY1" fmla="*/ 0 h 4279106"/>
              <a:gd name="connsiteX2" fmla="*/ 3100387 w 3100387"/>
              <a:gd name="connsiteY2" fmla="*/ 111025 h 4279106"/>
              <a:gd name="connsiteX3" fmla="*/ 3100387 w 3100387"/>
              <a:gd name="connsiteY3" fmla="*/ 4168081 h 4279106"/>
              <a:gd name="connsiteX4" fmla="*/ 2989362 w 3100387"/>
              <a:gd name="connsiteY4" fmla="*/ 4279106 h 4279106"/>
              <a:gd name="connsiteX5" fmla="*/ 111025 w 3100387"/>
              <a:gd name="connsiteY5" fmla="*/ 4279106 h 4279106"/>
              <a:gd name="connsiteX6" fmla="*/ 0 w 3100387"/>
              <a:gd name="connsiteY6" fmla="*/ 4168081 h 4279106"/>
              <a:gd name="connsiteX7" fmla="*/ 0 w 3100387"/>
              <a:gd name="connsiteY7" fmla="*/ 111025 h 4279106"/>
              <a:gd name="connsiteX8" fmla="*/ 111025 w 3100387"/>
              <a:gd name="connsiteY8" fmla="*/ 0 h 427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0387" h="4279106">
                <a:moveTo>
                  <a:pt x="111025" y="0"/>
                </a:moveTo>
                <a:lnTo>
                  <a:pt x="2989362" y="0"/>
                </a:lnTo>
                <a:cubicBezTo>
                  <a:pt x="3050679" y="0"/>
                  <a:pt x="3100387" y="49708"/>
                  <a:pt x="3100387" y="111025"/>
                </a:cubicBezTo>
                <a:lnTo>
                  <a:pt x="3100387" y="4168081"/>
                </a:lnTo>
                <a:cubicBezTo>
                  <a:pt x="3100387" y="4229398"/>
                  <a:pt x="3050679" y="4279106"/>
                  <a:pt x="2989362" y="4279106"/>
                </a:cubicBezTo>
                <a:lnTo>
                  <a:pt x="111025" y="4279106"/>
                </a:lnTo>
                <a:cubicBezTo>
                  <a:pt x="49708" y="4279106"/>
                  <a:pt x="0" y="4229398"/>
                  <a:pt x="0" y="4168081"/>
                </a:cubicBezTo>
                <a:lnTo>
                  <a:pt x="0" y="111025"/>
                </a:lnTo>
                <a:cubicBezTo>
                  <a:pt x="0" y="49708"/>
                  <a:pt x="49708" y="0"/>
                  <a:pt x="111025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CFB4AC5-B81E-43D1-87DB-C5473A012F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79583" y="2308534"/>
            <a:ext cx="2588418" cy="3572494"/>
          </a:xfrm>
          <a:custGeom>
            <a:avLst/>
            <a:gdLst>
              <a:gd name="connsiteX0" fmla="*/ 92691 w 2588418"/>
              <a:gd name="connsiteY0" fmla="*/ 0 h 3572494"/>
              <a:gd name="connsiteX1" fmla="*/ 2495727 w 2588418"/>
              <a:gd name="connsiteY1" fmla="*/ 0 h 3572494"/>
              <a:gd name="connsiteX2" fmla="*/ 2588418 w 2588418"/>
              <a:gd name="connsiteY2" fmla="*/ 92691 h 3572494"/>
              <a:gd name="connsiteX3" fmla="*/ 2588418 w 2588418"/>
              <a:gd name="connsiteY3" fmla="*/ 3479803 h 3572494"/>
              <a:gd name="connsiteX4" fmla="*/ 2495727 w 2588418"/>
              <a:gd name="connsiteY4" fmla="*/ 3572494 h 3572494"/>
              <a:gd name="connsiteX5" fmla="*/ 92691 w 2588418"/>
              <a:gd name="connsiteY5" fmla="*/ 3572494 h 3572494"/>
              <a:gd name="connsiteX6" fmla="*/ 0 w 2588418"/>
              <a:gd name="connsiteY6" fmla="*/ 3479803 h 3572494"/>
              <a:gd name="connsiteX7" fmla="*/ 0 w 2588418"/>
              <a:gd name="connsiteY7" fmla="*/ 92691 h 3572494"/>
              <a:gd name="connsiteX8" fmla="*/ 92691 w 2588418"/>
              <a:gd name="connsiteY8" fmla="*/ 0 h 357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8418" h="3572494">
                <a:moveTo>
                  <a:pt x="92691" y="0"/>
                </a:moveTo>
                <a:lnTo>
                  <a:pt x="2495727" y="0"/>
                </a:lnTo>
                <a:cubicBezTo>
                  <a:pt x="2546919" y="0"/>
                  <a:pt x="2588418" y="41499"/>
                  <a:pt x="2588418" y="92691"/>
                </a:cubicBezTo>
                <a:lnTo>
                  <a:pt x="2588418" y="3479803"/>
                </a:lnTo>
                <a:cubicBezTo>
                  <a:pt x="2588418" y="3530995"/>
                  <a:pt x="2546919" y="3572494"/>
                  <a:pt x="2495727" y="3572494"/>
                </a:cubicBezTo>
                <a:lnTo>
                  <a:pt x="92691" y="3572494"/>
                </a:lnTo>
                <a:cubicBezTo>
                  <a:pt x="41499" y="3572494"/>
                  <a:pt x="0" y="3530995"/>
                  <a:pt x="0" y="3479803"/>
                </a:cubicBezTo>
                <a:lnTo>
                  <a:pt x="0" y="92691"/>
                </a:lnTo>
                <a:cubicBezTo>
                  <a:pt x="0" y="41499"/>
                  <a:pt x="41499" y="0"/>
                  <a:pt x="9269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6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2FE9AF0-A0C1-47C2-B649-0294F073D8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6860" y="776514"/>
            <a:ext cx="4760911" cy="6081486"/>
          </a:xfrm>
          <a:custGeom>
            <a:avLst/>
            <a:gdLst>
              <a:gd name="connsiteX0" fmla="*/ 0 w 4760911"/>
              <a:gd name="connsiteY0" fmla="*/ 0 h 6081486"/>
              <a:gd name="connsiteX1" fmla="*/ 4760911 w 4760911"/>
              <a:gd name="connsiteY1" fmla="*/ 0 h 6081486"/>
              <a:gd name="connsiteX2" fmla="*/ 4760911 w 4760911"/>
              <a:gd name="connsiteY2" fmla="*/ 6081486 h 6081486"/>
              <a:gd name="connsiteX3" fmla="*/ 0 w 4760911"/>
              <a:gd name="connsiteY3" fmla="*/ 6081486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911" h="6081486">
                <a:moveTo>
                  <a:pt x="0" y="0"/>
                </a:moveTo>
                <a:lnTo>
                  <a:pt x="4760911" y="0"/>
                </a:lnTo>
                <a:lnTo>
                  <a:pt x="4760911" y="6081486"/>
                </a:lnTo>
                <a:lnTo>
                  <a:pt x="0" y="608148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29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4FA4C2-7E2B-407C-83B7-F6A1FE9372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99771" y="780305"/>
            <a:ext cx="3293270" cy="3293270"/>
          </a:xfrm>
          <a:custGeom>
            <a:avLst/>
            <a:gdLst>
              <a:gd name="connsiteX0" fmla="*/ 1646635 w 3293270"/>
              <a:gd name="connsiteY0" fmla="*/ 0 h 3293270"/>
              <a:gd name="connsiteX1" fmla="*/ 3293270 w 3293270"/>
              <a:gd name="connsiteY1" fmla="*/ 1646635 h 3293270"/>
              <a:gd name="connsiteX2" fmla="*/ 3293269 w 3293270"/>
              <a:gd name="connsiteY2" fmla="*/ 1646635 h 3293270"/>
              <a:gd name="connsiteX3" fmla="*/ 1646634 w 3293270"/>
              <a:gd name="connsiteY3" fmla="*/ 3293270 h 3293270"/>
              <a:gd name="connsiteX4" fmla="*/ 0 w 3293270"/>
              <a:gd name="connsiteY4" fmla="*/ 3293270 h 3293270"/>
              <a:gd name="connsiteX5" fmla="*/ 0 w 3293270"/>
              <a:gd name="connsiteY5" fmla="*/ 1646635 h 3293270"/>
              <a:gd name="connsiteX6" fmla="*/ 1646635 w 3293270"/>
              <a:gd name="connsiteY6" fmla="*/ 0 h 329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3270" h="3293270">
                <a:moveTo>
                  <a:pt x="1646635" y="0"/>
                </a:moveTo>
                <a:cubicBezTo>
                  <a:pt x="2556046" y="0"/>
                  <a:pt x="3293270" y="737224"/>
                  <a:pt x="3293270" y="1646635"/>
                </a:cubicBezTo>
                <a:lnTo>
                  <a:pt x="3293269" y="1646635"/>
                </a:lnTo>
                <a:cubicBezTo>
                  <a:pt x="3293269" y="2556046"/>
                  <a:pt x="2556045" y="3293270"/>
                  <a:pt x="1646634" y="3293270"/>
                </a:cubicBezTo>
                <a:lnTo>
                  <a:pt x="0" y="3293270"/>
                </a:lnTo>
                <a:lnTo>
                  <a:pt x="0" y="1646635"/>
                </a:lnTo>
                <a:cubicBezTo>
                  <a:pt x="0" y="737224"/>
                  <a:pt x="737224" y="0"/>
                  <a:pt x="1646635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9EF5213-7CDD-494D-84E8-20E261F340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0751" y="2784425"/>
            <a:ext cx="3293270" cy="3293270"/>
          </a:xfrm>
          <a:custGeom>
            <a:avLst/>
            <a:gdLst>
              <a:gd name="connsiteX0" fmla="*/ 1646636 w 3293270"/>
              <a:gd name="connsiteY0" fmla="*/ 0 h 3293270"/>
              <a:gd name="connsiteX1" fmla="*/ 3293270 w 3293270"/>
              <a:gd name="connsiteY1" fmla="*/ 0 h 3293270"/>
              <a:gd name="connsiteX2" fmla="*/ 3293270 w 3293270"/>
              <a:gd name="connsiteY2" fmla="*/ 1646635 h 3293270"/>
              <a:gd name="connsiteX3" fmla="*/ 1646635 w 3293270"/>
              <a:gd name="connsiteY3" fmla="*/ 3293270 h 3293270"/>
              <a:gd name="connsiteX4" fmla="*/ 0 w 3293270"/>
              <a:gd name="connsiteY4" fmla="*/ 1646635 h 3293270"/>
              <a:gd name="connsiteX5" fmla="*/ 1 w 3293270"/>
              <a:gd name="connsiteY5" fmla="*/ 1646635 h 3293270"/>
              <a:gd name="connsiteX6" fmla="*/ 1646636 w 3293270"/>
              <a:gd name="connsiteY6" fmla="*/ 0 h 329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3270" h="3293270">
                <a:moveTo>
                  <a:pt x="1646636" y="0"/>
                </a:moveTo>
                <a:lnTo>
                  <a:pt x="3293270" y="0"/>
                </a:lnTo>
                <a:lnTo>
                  <a:pt x="3293270" y="1646635"/>
                </a:lnTo>
                <a:cubicBezTo>
                  <a:pt x="3293270" y="2556046"/>
                  <a:pt x="2556046" y="3293270"/>
                  <a:pt x="1646635" y="3293270"/>
                </a:cubicBezTo>
                <a:cubicBezTo>
                  <a:pt x="737224" y="3293270"/>
                  <a:pt x="0" y="2556046"/>
                  <a:pt x="0" y="1646635"/>
                </a:cubicBezTo>
                <a:lnTo>
                  <a:pt x="1" y="1646635"/>
                </a:lnTo>
                <a:cubicBezTo>
                  <a:pt x="1" y="737224"/>
                  <a:pt x="737225" y="0"/>
                  <a:pt x="1646636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Graphic 22">
            <a:extLst>
              <a:ext uri="{FF2B5EF4-FFF2-40B4-BE49-F238E27FC236}">
                <a16:creationId xmlns:a16="http://schemas.microsoft.com/office/drawing/2014/main" id="{54C39EAC-78FC-4BDB-8A96-50BCECEDE716}"/>
              </a:ext>
            </a:extLst>
          </p:cNvPr>
          <p:cNvSpPr/>
          <p:nvPr userDrawn="1"/>
        </p:nvSpPr>
        <p:spPr>
          <a:xfrm>
            <a:off x="0" y="3838479"/>
            <a:ext cx="4543425" cy="3052857"/>
          </a:xfrm>
          <a:custGeom>
            <a:avLst/>
            <a:gdLst>
              <a:gd name="connsiteX0" fmla="*/ 0 w 6938962"/>
              <a:gd name="connsiteY0" fmla="*/ 4662488 h 4662487"/>
              <a:gd name="connsiteX1" fmla="*/ 0 w 6938962"/>
              <a:gd name="connsiteY1" fmla="*/ 0 h 4662487"/>
              <a:gd name="connsiteX2" fmla="*/ 6938963 w 6938962"/>
              <a:gd name="connsiteY2" fmla="*/ 4662488 h 4662487"/>
              <a:gd name="connsiteX3" fmla="*/ 0 w 6938962"/>
              <a:gd name="connsiteY3" fmla="*/ 4662488 h 466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8962" h="4662487">
                <a:moveTo>
                  <a:pt x="0" y="4662488"/>
                </a:moveTo>
                <a:lnTo>
                  <a:pt x="0" y="0"/>
                </a:lnTo>
                <a:cubicBezTo>
                  <a:pt x="381000" y="3710940"/>
                  <a:pt x="4784722" y="4654553"/>
                  <a:pt x="6938963" y="4662488"/>
                </a:cubicBezTo>
                <a:lnTo>
                  <a:pt x="0" y="4662488"/>
                </a:lnTo>
                <a:close/>
              </a:path>
            </a:pathLst>
          </a:custGeom>
          <a:solidFill>
            <a:srgbClr val="00113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25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097F2AD-7A26-4492-9C62-2BBD53B82C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36979" y="2647786"/>
            <a:ext cx="2288142" cy="2288142"/>
          </a:xfrm>
          <a:custGeom>
            <a:avLst/>
            <a:gdLst>
              <a:gd name="connsiteX0" fmla="*/ 1144071 w 2288142"/>
              <a:gd name="connsiteY0" fmla="*/ 0 h 2288142"/>
              <a:gd name="connsiteX1" fmla="*/ 2288142 w 2288142"/>
              <a:gd name="connsiteY1" fmla="*/ 1144071 h 2288142"/>
              <a:gd name="connsiteX2" fmla="*/ 1144071 w 2288142"/>
              <a:gd name="connsiteY2" fmla="*/ 2288142 h 2288142"/>
              <a:gd name="connsiteX3" fmla="*/ 0 w 2288142"/>
              <a:gd name="connsiteY3" fmla="*/ 1144071 h 2288142"/>
              <a:gd name="connsiteX4" fmla="*/ 1144071 w 2288142"/>
              <a:gd name="connsiteY4" fmla="*/ 0 h 228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8142" h="2288142">
                <a:moveTo>
                  <a:pt x="1144071" y="0"/>
                </a:moveTo>
                <a:cubicBezTo>
                  <a:pt x="1775924" y="0"/>
                  <a:pt x="2288142" y="512218"/>
                  <a:pt x="2288142" y="1144071"/>
                </a:cubicBezTo>
                <a:cubicBezTo>
                  <a:pt x="2288142" y="1775924"/>
                  <a:pt x="1775924" y="2288142"/>
                  <a:pt x="1144071" y="2288142"/>
                </a:cubicBezTo>
                <a:cubicBezTo>
                  <a:pt x="512218" y="2288142"/>
                  <a:pt x="0" y="1775924"/>
                  <a:pt x="0" y="1144071"/>
                </a:cubicBezTo>
                <a:cubicBezTo>
                  <a:pt x="0" y="512218"/>
                  <a:pt x="512218" y="0"/>
                  <a:pt x="114407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DFBC260-03B4-4E46-9767-B2D99AFE4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75111" y="2775857"/>
            <a:ext cx="2032000" cy="2032000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2A5B8D8-8A11-4B23-BF08-08B303F5FD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34800" y="2775857"/>
            <a:ext cx="2032000" cy="2032000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618ACB5-2C2B-4A0C-B9E9-D29D0C9EF8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5201" y="2775857"/>
            <a:ext cx="2032000" cy="2032000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9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01CC36B-EDA6-4FEB-A15B-33D8FB3BD5C5}"/>
              </a:ext>
            </a:extLst>
          </p:cNvPr>
          <p:cNvSpPr/>
          <p:nvPr userDrawn="1"/>
        </p:nvSpPr>
        <p:spPr>
          <a:xfrm>
            <a:off x="0" y="0"/>
            <a:ext cx="4551945" cy="5036457"/>
          </a:xfrm>
          <a:custGeom>
            <a:avLst/>
            <a:gdLst>
              <a:gd name="connsiteX0" fmla="*/ 2202961 w 4795325"/>
              <a:gd name="connsiteY0" fmla="*/ 0 h 5305743"/>
              <a:gd name="connsiteX1" fmla="*/ 4421256 w 4795325"/>
              <a:gd name="connsiteY1" fmla="*/ 0 h 5305743"/>
              <a:gd name="connsiteX2" fmla="*/ 4505035 w 4795325"/>
              <a:gd name="connsiteY2" fmla="*/ 173913 h 5305743"/>
              <a:gd name="connsiteX3" fmla="*/ 4795325 w 4795325"/>
              <a:gd name="connsiteY3" fmla="*/ 1611773 h 5305743"/>
              <a:gd name="connsiteX4" fmla="*/ 1101355 w 4795325"/>
              <a:gd name="connsiteY4" fmla="*/ 5305743 h 5305743"/>
              <a:gd name="connsiteX5" fmla="*/ 2882 w 4795325"/>
              <a:gd name="connsiteY5" fmla="*/ 5139670 h 5305743"/>
              <a:gd name="connsiteX6" fmla="*/ 0 w 4795325"/>
              <a:gd name="connsiteY6" fmla="*/ 5138695 h 5305743"/>
              <a:gd name="connsiteX7" fmla="*/ 0 w 4795325"/>
              <a:gd name="connsiteY7" fmla="*/ 3223734 h 5305743"/>
              <a:gd name="connsiteX8" fmla="*/ 9620 w 4795325"/>
              <a:gd name="connsiteY8" fmla="*/ 3230927 h 5305743"/>
              <a:gd name="connsiteX9" fmla="*/ 1101355 w 4795325"/>
              <a:gd name="connsiteY9" fmla="*/ 3564406 h 5305743"/>
              <a:gd name="connsiteX10" fmla="*/ 3053988 w 4795325"/>
              <a:gd name="connsiteY10" fmla="*/ 1611773 h 5305743"/>
              <a:gd name="connsiteX11" fmla="*/ 2343411 w 4795325"/>
              <a:gd name="connsiteY11" fmla="*/ 105027 h 530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95325" h="5305743">
                <a:moveTo>
                  <a:pt x="2202961" y="0"/>
                </a:moveTo>
                <a:lnTo>
                  <a:pt x="4421256" y="0"/>
                </a:lnTo>
                <a:lnTo>
                  <a:pt x="4505035" y="173913"/>
                </a:lnTo>
                <a:cubicBezTo>
                  <a:pt x="4691960" y="615854"/>
                  <a:pt x="4795325" y="1101742"/>
                  <a:pt x="4795325" y="1611773"/>
                </a:cubicBezTo>
                <a:cubicBezTo>
                  <a:pt x="4795325" y="3651896"/>
                  <a:pt x="3141478" y="5305743"/>
                  <a:pt x="1101355" y="5305743"/>
                </a:cubicBezTo>
                <a:cubicBezTo>
                  <a:pt x="718832" y="5305743"/>
                  <a:pt x="349889" y="5247600"/>
                  <a:pt x="2882" y="5139670"/>
                </a:cubicBezTo>
                <a:lnTo>
                  <a:pt x="0" y="5138695"/>
                </a:lnTo>
                <a:lnTo>
                  <a:pt x="0" y="3223734"/>
                </a:lnTo>
                <a:lnTo>
                  <a:pt x="9620" y="3230927"/>
                </a:lnTo>
                <a:cubicBezTo>
                  <a:pt x="321262" y="3441468"/>
                  <a:pt x="696952" y="3564406"/>
                  <a:pt x="1101355" y="3564406"/>
                </a:cubicBezTo>
                <a:cubicBezTo>
                  <a:pt x="2179764" y="3564406"/>
                  <a:pt x="3053988" y="2690182"/>
                  <a:pt x="3053988" y="1611773"/>
                </a:cubicBezTo>
                <a:cubicBezTo>
                  <a:pt x="3053988" y="1005168"/>
                  <a:pt x="2777378" y="463168"/>
                  <a:pt x="2343411" y="1050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59A31E-2921-4443-8080-A05B93F84F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8914" y="1058008"/>
            <a:ext cx="4760685" cy="2370991"/>
          </a:xfrm>
          <a:custGeom>
            <a:avLst/>
            <a:gdLst>
              <a:gd name="connsiteX0" fmla="*/ 98823 w 4760685"/>
              <a:gd name="connsiteY0" fmla="*/ 0 h 2370991"/>
              <a:gd name="connsiteX1" fmla="*/ 4661862 w 4760685"/>
              <a:gd name="connsiteY1" fmla="*/ 0 h 2370991"/>
              <a:gd name="connsiteX2" fmla="*/ 4760685 w 4760685"/>
              <a:gd name="connsiteY2" fmla="*/ 98823 h 2370991"/>
              <a:gd name="connsiteX3" fmla="*/ 4760685 w 4760685"/>
              <a:gd name="connsiteY3" fmla="*/ 2272168 h 2370991"/>
              <a:gd name="connsiteX4" fmla="*/ 4661862 w 4760685"/>
              <a:gd name="connsiteY4" fmla="*/ 2370991 h 2370991"/>
              <a:gd name="connsiteX5" fmla="*/ 98823 w 4760685"/>
              <a:gd name="connsiteY5" fmla="*/ 2370991 h 2370991"/>
              <a:gd name="connsiteX6" fmla="*/ 0 w 4760685"/>
              <a:gd name="connsiteY6" fmla="*/ 2272168 h 2370991"/>
              <a:gd name="connsiteX7" fmla="*/ 0 w 4760685"/>
              <a:gd name="connsiteY7" fmla="*/ 98823 h 2370991"/>
              <a:gd name="connsiteX8" fmla="*/ 98823 w 4760685"/>
              <a:gd name="connsiteY8" fmla="*/ 0 h 237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0685" h="2370991">
                <a:moveTo>
                  <a:pt x="98823" y="0"/>
                </a:moveTo>
                <a:lnTo>
                  <a:pt x="4661862" y="0"/>
                </a:lnTo>
                <a:cubicBezTo>
                  <a:pt x="4716440" y="0"/>
                  <a:pt x="4760685" y="44245"/>
                  <a:pt x="4760685" y="98823"/>
                </a:cubicBezTo>
                <a:lnTo>
                  <a:pt x="4760685" y="2272168"/>
                </a:lnTo>
                <a:cubicBezTo>
                  <a:pt x="4760685" y="2326746"/>
                  <a:pt x="4716440" y="2370991"/>
                  <a:pt x="4661862" y="2370991"/>
                </a:cubicBezTo>
                <a:lnTo>
                  <a:pt x="98823" y="2370991"/>
                </a:lnTo>
                <a:cubicBezTo>
                  <a:pt x="44245" y="2370991"/>
                  <a:pt x="0" y="2326746"/>
                  <a:pt x="0" y="2272168"/>
                </a:cubicBezTo>
                <a:lnTo>
                  <a:pt x="0" y="98823"/>
                </a:lnTo>
                <a:cubicBezTo>
                  <a:pt x="0" y="44245"/>
                  <a:pt x="44245" y="0"/>
                  <a:pt x="98823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8FC388E-7514-4F33-998D-5979C02EE7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058009"/>
            <a:ext cx="5167086" cy="3357774"/>
          </a:xfrm>
          <a:custGeom>
            <a:avLst/>
            <a:gdLst>
              <a:gd name="connsiteX0" fmla="*/ 139952 w 5167086"/>
              <a:gd name="connsiteY0" fmla="*/ 0 h 3357774"/>
              <a:gd name="connsiteX1" fmla="*/ 5027134 w 5167086"/>
              <a:gd name="connsiteY1" fmla="*/ 0 h 3357774"/>
              <a:gd name="connsiteX2" fmla="*/ 5167086 w 5167086"/>
              <a:gd name="connsiteY2" fmla="*/ 139952 h 3357774"/>
              <a:gd name="connsiteX3" fmla="*/ 5167086 w 5167086"/>
              <a:gd name="connsiteY3" fmla="*/ 3217822 h 3357774"/>
              <a:gd name="connsiteX4" fmla="*/ 5027134 w 5167086"/>
              <a:gd name="connsiteY4" fmla="*/ 3357774 h 3357774"/>
              <a:gd name="connsiteX5" fmla="*/ 139952 w 5167086"/>
              <a:gd name="connsiteY5" fmla="*/ 3357774 h 3357774"/>
              <a:gd name="connsiteX6" fmla="*/ 0 w 5167086"/>
              <a:gd name="connsiteY6" fmla="*/ 3217822 h 3357774"/>
              <a:gd name="connsiteX7" fmla="*/ 0 w 5167086"/>
              <a:gd name="connsiteY7" fmla="*/ 139952 h 3357774"/>
              <a:gd name="connsiteX8" fmla="*/ 139952 w 5167086"/>
              <a:gd name="connsiteY8" fmla="*/ 0 h 335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7086" h="3357774">
                <a:moveTo>
                  <a:pt x="139952" y="0"/>
                </a:moveTo>
                <a:lnTo>
                  <a:pt x="5027134" y="0"/>
                </a:lnTo>
                <a:cubicBezTo>
                  <a:pt x="5104427" y="0"/>
                  <a:pt x="5167086" y="62659"/>
                  <a:pt x="5167086" y="139952"/>
                </a:cubicBezTo>
                <a:lnTo>
                  <a:pt x="5167086" y="3217822"/>
                </a:lnTo>
                <a:cubicBezTo>
                  <a:pt x="5167086" y="3295115"/>
                  <a:pt x="5104427" y="3357774"/>
                  <a:pt x="5027134" y="3357774"/>
                </a:cubicBezTo>
                <a:lnTo>
                  <a:pt x="139952" y="3357774"/>
                </a:lnTo>
                <a:cubicBezTo>
                  <a:pt x="62659" y="3357774"/>
                  <a:pt x="0" y="3295115"/>
                  <a:pt x="0" y="3217822"/>
                </a:cubicBezTo>
                <a:lnTo>
                  <a:pt x="0" y="139952"/>
                </a:lnTo>
                <a:cubicBezTo>
                  <a:pt x="0" y="62659"/>
                  <a:pt x="62659" y="0"/>
                  <a:pt x="139952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51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F7251A2-C2C1-4EA6-8282-307DDF5CA6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59079" y="1643250"/>
            <a:ext cx="2422247" cy="3635998"/>
          </a:xfrm>
          <a:custGeom>
            <a:avLst/>
            <a:gdLst>
              <a:gd name="connsiteX0" fmla="*/ 88460 w 2422247"/>
              <a:gd name="connsiteY0" fmla="*/ 0 h 3635998"/>
              <a:gd name="connsiteX1" fmla="*/ 2333787 w 2422247"/>
              <a:gd name="connsiteY1" fmla="*/ 0 h 3635998"/>
              <a:gd name="connsiteX2" fmla="*/ 2422247 w 2422247"/>
              <a:gd name="connsiteY2" fmla="*/ 88460 h 3635998"/>
              <a:gd name="connsiteX3" fmla="*/ 2422247 w 2422247"/>
              <a:gd name="connsiteY3" fmla="*/ 3547538 h 3635998"/>
              <a:gd name="connsiteX4" fmla="*/ 2333787 w 2422247"/>
              <a:gd name="connsiteY4" fmla="*/ 3635998 h 3635998"/>
              <a:gd name="connsiteX5" fmla="*/ 88460 w 2422247"/>
              <a:gd name="connsiteY5" fmla="*/ 3635998 h 3635998"/>
              <a:gd name="connsiteX6" fmla="*/ 0 w 2422247"/>
              <a:gd name="connsiteY6" fmla="*/ 3547538 h 3635998"/>
              <a:gd name="connsiteX7" fmla="*/ 0 w 2422247"/>
              <a:gd name="connsiteY7" fmla="*/ 88460 h 3635998"/>
              <a:gd name="connsiteX8" fmla="*/ 88460 w 2422247"/>
              <a:gd name="connsiteY8" fmla="*/ 0 h 363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247" h="3635998">
                <a:moveTo>
                  <a:pt x="88460" y="0"/>
                </a:moveTo>
                <a:lnTo>
                  <a:pt x="2333787" y="0"/>
                </a:lnTo>
                <a:cubicBezTo>
                  <a:pt x="2382642" y="0"/>
                  <a:pt x="2422247" y="39605"/>
                  <a:pt x="2422247" y="88460"/>
                </a:cubicBezTo>
                <a:lnTo>
                  <a:pt x="2422247" y="3547538"/>
                </a:lnTo>
                <a:cubicBezTo>
                  <a:pt x="2422247" y="3596393"/>
                  <a:pt x="2382642" y="3635998"/>
                  <a:pt x="2333787" y="3635998"/>
                </a:cubicBezTo>
                <a:lnTo>
                  <a:pt x="88460" y="3635998"/>
                </a:lnTo>
                <a:cubicBezTo>
                  <a:pt x="39605" y="3635998"/>
                  <a:pt x="0" y="3596393"/>
                  <a:pt x="0" y="3547538"/>
                </a:cubicBezTo>
                <a:lnTo>
                  <a:pt x="0" y="88460"/>
                </a:lnTo>
                <a:cubicBezTo>
                  <a:pt x="0" y="39605"/>
                  <a:pt x="39605" y="0"/>
                  <a:pt x="8846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381000" dist="50800" dir="5400000" algn="ctr" rotWithShape="0">
              <a:srgbClr val="001132">
                <a:alpha val="23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2577E8A-0E99-46BF-AB4C-ADB90B0B02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54430" y="1347892"/>
            <a:ext cx="2815772" cy="4226712"/>
          </a:xfrm>
          <a:custGeom>
            <a:avLst/>
            <a:gdLst>
              <a:gd name="connsiteX0" fmla="*/ 102832 w 2815772"/>
              <a:gd name="connsiteY0" fmla="*/ 0 h 4226712"/>
              <a:gd name="connsiteX1" fmla="*/ 2712940 w 2815772"/>
              <a:gd name="connsiteY1" fmla="*/ 0 h 4226712"/>
              <a:gd name="connsiteX2" fmla="*/ 2815772 w 2815772"/>
              <a:gd name="connsiteY2" fmla="*/ 102832 h 4226712"/>
              <a:gd name="connsiteX3" fmla="*/ 2815772 w 2815772"/>
              <a:gd name="connsiteY3" fmla="*/ 4123880 h 4226712"/>
              <a:gd name="connsiteX4" fmla="*/ 2712940 w 2815772"/>
              <a:gd name="connsiteY4" fmla="*/ 4226712 h 4226712"/>
              <a:gd name="connsiteX5" fmla="*/ 102832 w 2815772"/>
              <a:gd name="connsiteY5" fmla="*/ 4226712 h 4226712"/>
              <a:gd name="connsiteX6" fmla="*/ 0 w 2815772"/>
              <a:gd name="connsiteY6" fmla="*/ 4123880 h 4226712"/>
              <a:gd name="connsiteX7" fmla="*/ 0 w 2815772"/>
              <a:gd name="connsiteY7" fmla="*/ 102832 h 4226712"/>
              <a:gd name="connsiteX8" fmla="*/ 102832 w 2815772"/>
              <a:gd name="connsiteY8" fmla="*/ 0 h 422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772" h="4226712">
                <a:moveTo>
                  <a:pt x="102832" y="0"/>
                </a:moveTo>
                <a:lnTo>
                  <a:pt x="2712940" y="0"/>
                </a:lnTo>
                <a:cubicBezTo>
                  <a:pt x="2769733" y="0"/>
                  <a:pt x="2815772" y="46039"/>
                  <a:pt x="2815772" y="102832"/>
                </a:cubicBezTo>
                <a:lnTo>
                  <a:pt x="2815772" y="4123880"/>
                </a:lnTo>
                <a:cubicBezTo>
                  <a:pt x="2815772" y="4180673"/>
                  <a:pt x="2769733" y="4226712"/>
                  <a:pt x="2712940" y="4226712"/>
                </a:cubicBezTo>
                <a:lnTo>
                  <a:pt x="102832" y="4226712"/>
                </a:lnTo>
                <a:cubicBezTo>
                  <a:pt x="46039" y="4226712"/>
                  <a:pt x="0" y="4180673"/>
                  <a:pt x="0" y="4123880"/>
                </a:cubicBezTo>
                <a:lnTo>
                  <a:pt x="0" y="102832"/>
                </a:lnTo>
                <a:cubicBezTo>
                  <a:pt x="0" y="46039"/>
                  <a:pt x="46039" y="0"/>
                  <a:pt x="102832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381000" dist="50800" dir="5400000" algn="ctr" rotWithShape="0">
              <a:srgbClr val="001132">
                <a:alpha val="23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40CB6AA-B7E2-40BD-AA39-ED138EF81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4659" y="1140915"/>
            <a:ext cx="3091543" cy="4640668"/>
          </a:xfrm>
          <a:custGeom>
            <a:avLst/>
            <a:gdLst>
              <a:gd name="connsiteX0" fmla="*/ 112903 w 3091543"/>
              <a:gd name="connsiteY0" fmla="*/ 0 h 4640668"/>
              <a:gd name="connsiteX1" fmla="*/ 2978640 w 3091543"/>
              <a:gd name="connsiteY1" fmla="*/ 0 h 4640668"/>
              <a:gd name="connsiteX2" fmla="*/ 3091543 w 3091543"/>
              <a:gd name="connsiteY2" fmla="*/ 112903 h 4640668"/>
              <a:gd name="connsiteX3" fmla="*/ 3091543 w 3091543"/>
              <a:gd name="connsiteY3" fmla="*/ 4527765 h 4640668"/>
              <a:gd name="connsiteX4" fmla="*/ 2978640 w 3091543"/>
              <a:gd name="connsiteY4" fmla="*/ 4640668 h 4640668"/>
              <a:gd name="connsiteX5" fmla="*/ 112903 w 3091543"/>
              <a:gd name="connsiteY5" fmla="*/ 4640668 h 4640668"/>
              <a:gd name="connsiteX6" fmla="*/ 0 w 3091543"/>
              <a:gd name="connsiteY6" fmla="*/ 4527765 h 4640668"/>
              <a:gd name="connsiteX7" fmla="*/ 0 w 3091543"/>
              <a:gd name="connsiteY7" fmla="*/ 112903 h 4640668"/>
              <a:gd name="connsiteX8" fmla="*/ 112903 w 3091543"/>
              <a:gd name="connsiteY8" fmla="*/ 0 h 46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1543" h="4640668">
                <a:moveTo>
                  <a:pt x="112903" y="0"/>
                </a:moveTo>
                <a:lnTo>
                  <a:pt x="2978640" y="0"/>
                </a:lnTo>
                <a:cubicBezTo>
                  <a:pt x="3040995" y="0"/>
                  <a:pt x="3091543" y="50548"/>
                  <a:pt x="3091543" y="112903"/>
                </a:cubicBezTo>
                <a:lnTo>
                  <a:pt x="3091543" y="4527765"/>
                </a:lnTo>
                <a:cubicBezTo>
                  <a:pt x="3091543" y="4590120"/>
                  <a:pt x="3040995" y="4640668"/>
                  <a:pt x="2978640" y="4640668"/>
                </a:cubicBezTo>
                <a:lnTo>
                  <a:pt x="112903" y="4640668"/>
                </a:lnTo>
                <a:cubicBezTo>
                  <a:pt x="50548" y="4640668"/>
                  <a:pt x="0" y="4590120"/>
                  <a:pt x="0" y="4527765"/>
                </a:cubicBezTo>
                <a:lnTo>
                  <a:pt x="0" y="112903"/>
                </a:lnTo>
                <a:cubicBezTo>
                  <a:pt x="0" y="50548"/>
                  <a:pt x="50548" y="0"/>
                  <a:pt x="112903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381000" dist="50800" dir="21540000" algn="ctr" rotWithShape="0">
              <a:srgbClr val="001132">
                <a:alpha val="23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68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E72087-A3DC-478A-BD66-F5A989DF8C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7174" y="987828"/>
            <a:ext cx="4886100" cy="4882342"/>
          </a:xfrm>
          <a:custGeom>
            <a:avLst/>
            <a:gdLst>
              <a:gd name="connsiteX0" fmla="*/ 1191541 w 4886100"/>
              <a:gd name="connsiteY0" fmla="*/ 2499262 h 4882342"/>
              <a:gd name="connsiteX1" fmla="*/ 2383080 w 4886100"/>
              <a:gd name="connsiteY1" fmla="*/ 2499262 h 4882342"/>
              <a:gd name="connsiteX2" fmla="*/ 2383080 w 4886100"/>
              <a:gd name="connsiteY2" fmla="*/ 3690802 h 4882342"/>
              <a:gd name="connsiteX3" fmla="*/ 1191540 w 4886100"/>
              <a:gd name="connsiteY3" fmla="*/ 4882342 h 4882342"/>
              <a:gd name="connsiteX4" fmla="*/ 0 w 4886100"/>
              <a:gd name="connsiteY4" fmla="*/ 3690802 h 4882342"/>
              <a:gd name="connsiteX5" fmla="*/ 1 w 4886100"/>
              <a:gd name="connsiteY5" fmla="*/ 3690802 h 4882342"/>
              <a:gd name="connsiteX6" fmla="*/ 1191541 w 4886100"/>
              <a:gd name="connsiteY6" fmla="*/ 2499262 h 4882342"/>
              <a:gd name="connsiteX7" fmla="*/ 2503020 w 4886100"/>
              <a:gd name="connsiteY7" fmla="*/ 2499261 h 4882342"/>
              <a:gd name="connsiteX8" fmla="*/ 3694559 w 4886100"/>
              <a:gd name="connsiteY8" fmla="*/ 2499261 h 4882342"/>
              <a:gd name="connsiteX9" fmla="*/ 4886099 w 4886100"/>
              <a:gd name="connsiteY9" fmla="*/ 3690801 h 4882342"/>
              <a:gd name="connsiteX10" fmla="*/ 4886100 w 4886100"/>
              <a:gd name="connsiteY10" fmla="*/ 3690801 h 4882342"/>
              <a:gd name="connsiteX11" fmla="*/ 3694560 w 4886100"/>
              <a:gd name="connsiteY11" fmla="*/ 4882341 h 4882342"/>
              <a:gd name="connsiteX12" fmla="*/ 2503020 w 4886100"/>
              <a:gd name="connsiteY12" fmla="*/ 3690801 h 4882342"/>
              <a:gd name="connsiteX13" fmla="*/ 1191540 w 4886100"/>
              <a:gd name="connsiteY13" fmla="*/ 1 h 4882342"/>
              <a:gd name="connsiteX14" fmla="*/ 2383080 w 4886100"/>
              <a:gd name="connsiteY14" fmla="*/ 1191541 h 4882342"/>
              <a:gd name="connsiteX15" fmla="*/ 2383080 w 4886100"/>
              <a:gd name="connsiteY15" fmla="*/ 2383081 h 4882342"/>
              <a:gd name="connsiteX16" fmla="*/ 1191541 w 4886100"/>
              <a:gd name="connsiteY16" fmla="*/ 2383081 h 4882342"/>
              <a:gd name="connsiteX17" fmla="*/ 1 w 4886100"/>
              <a:gd name="connsiteY17" fmla="*/ 1191541 h 4882342"/>
              <a:gd name="connsiteX18" fmla="*/ 0 w 4886100"/>
              <a:gd name="connsiteY18" fmla="*/ 1191541 h 4882342"/>
              <a:gd name="connsiteX19" fmla="*/ 1191540 w 4886100"/>
              <a:gd name="connsiteY19" fmla="*/ 1 h 4882342"/>
              <a:gd name="connsiteX20" fmla="*/ 3694560 w 4886100"/>
              <a:gd name="connsiteY20" fmla="*/ 0 h 4882342"/>
              <a:gd name="connsiteX21" fmla="*/ 4886100 w 4886100"/>
              <a:gd name="connsiteY21" fmla="*/ 1191540 h 4882342"/>
              <a:gd name="connsiteX22" fmla="*/ 4886099 w 4886100"/>
              <a:gd name="connsiteY22" fmla="*/ 1191540 h 4882342"/>
              <a:gd name="connsiteX23" fmla="*/ 3694559 w 4886100"/>
              <a:gd name="connsiteY23" fmla="*/ 2383080 h 4882342"/>
              <a:gd name="connsiteX24" fmla="*/ 2503020 w 4886100"/>
              <a:gd name="connsiteY24" fmla="*/ 2383080 h 4882342"/>
              <a:gd name="connsiteX25" fmla="*/ 2503020 w 4886100"/>
              <a:gd name="connsiteY25" fmla="*/ 1191540 h 4882342"/>
              <a:gd name="connsiteX26" fmla="*/ 3694560 w 4886100"/>
              <a:gd name="connsiteY26" fmla="*/ 0 h 48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86100" h="4882342">
                <a:moveTo>
                  <a:pt x="1191541" y="2499262"/>
                </a:moveTo>
                <a:lnTo>
                  <a:pt x="2383080" y="2499262"/>
                </a:lnTo>
                <a:lnTo>
                  <a:pt x="2383080" y="3690802"/>
                </a:lnTo>
                <a:cubicBezTo>
                  <a:pt x="2383080" y="4348871"/>
                  <a:pt x="1849609" y="4882342"/>
                  <a:pt x="1191540" y="4882342"/>
                </a:cubicBezTo>
                <a:cubicBezTo>
                  <a:pt x="533471" y="4882342"/>
                  <a:pt x="0" y="4348871"/>
                  <a:pt x="0" y="3690802"/>
                </a:cubicBezTo>
                <a:lnTo>
                  <a:pt x="1" y="3690802"/>
                </a:lnTo>
                <a:cubicBezTo>
                  <a:pt x="1" y="3032733"/>
                  <a:pt x="533472" y="2499262"/>
                  <a:pt x="1191541" y="2499262"/>
                </a:cubicBezTo>
                <a:close/>
                <a:moveTo>
                  <a:pt x="2503020" y="2499261"/>
                </a:moveTo>
                <a:lnTo>
                  <a:pt x="3694559" y="2499261"/>
                </a:lnTo>
                <a:cubicBezTo>
                  <a:pt x="4352628" y="2499261"/>
                  <a:pt x="4886099" y="3032732"/>
                  <a:pt x="4886099" y="3690801"/>
                </a:cubicBezTo>
                <a:lnTo>
                  <a:pt x="4886100" y="3690801"/>
                </a:lnTo>
                <a:cubicBezTo>
                  <a:pt x="4886100" y="4348870"/>
                  <a:pt x="4352629" y="4882341"/>
                  <a:pt x="3694560" y="4882341"/>
                </a:cubicBezTo>
                <a:cubicBezTo>
                  <a:pt x="3036491" y="4882341"/>
                  <a:pt x="2503020" y="4348870"/>
                  <a:pt x="2503020" y="3690801"/>
                </a:cubicBezTo>
                <a:close/>
                <a:moveTo>
                  <a:pt x="1191540" y="1"/>
                </a:moveTo>
                <a:cubicBezTo>
                  <a:pt x="1849609" y="1"/>
                  <a:pt x="2383080" y="533472"/>
                  <a:pt x="2383080" y="1191541"/>
                </a:cubicBezTo>
                <a:lnTo>
                  <a:pt x="2383080" y="2383081"/>
                </a:lnTo>
                <a:lnTo>
                  <a:pt x="1191541" y="2383081"/>
                </a:lnTo>
                <a:cubicBezTo>
                  <a:pt x="533472" y="2383081"/>
                  <a:pt x="1" y="1849610"/>
                  <a:pt x="1" y="1191541"/>
                </a:cubicBezTo>
                <a:lnTo>
                  <a:pt x="0" y="1191541"/>
                </a:lnTo>
                <a:cubicBezTo>
                  <a:pt x="0" y="533472"/>
                  <a:pt x="533471" y="1"/>
                  <a:pt x="1191540" y="1"/>
                </a:cubicBezTo>
                <a:close/>
                <a:moveTo>
                  <a:pt x="3694560" y="0"/>
                </a:moveTo>
                <a:cubicBezTo>
                  <a:pt x="4352629" y="0"/>
                  <a:pt x="4886100" y="533471"/>
                  <a:pt x="4886100" y="1191540"/>
                </a:cubicBezTo>
                <a:lnTo>
                  <a:pt x="4886099" y="1191540"/>
                </a:lnTo>
                <a:cubicBezTo>
                  <a:pt x="4886099" y="1849609"/>
                  <a:pt x="4352628" y="2383080"/>
                  <a:pt x="3694559" y="2383080"/>
                </a:cubicBezTo>
                <a:lnTo>
                  <a:pt x="2503020" y="2383080"/>
                </a:lnTo>
                <a:lnTo>
                  <a:pt x="2503020" y="1191540"/>
                </a:lnTo>
                <a:cubicBezTo>
                  <a:pt x="2503020" y="533471"/>
                  <a:pt x="3036491" y="0"/>
                  <a:pt x="369456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381000" dist="50800" dir="5400000" algn="ctr" rotWithShape="0">
              <a:srgbClr val="001132">
                <a:alpha val="2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87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9B98ED-0CE3-4D87-87E3-E62B6E90CA9C}"/>
              </a:ext>
            </a:extLst>
          </p:cNvPr>
          <p:cNvSpPr/>
          <p:nvPr userDrawn="1"/>
        </p:nvSpPr>
        <p:spPr>
          <a:xfrm>
            <a:off x="9043988" y="0"/>
            <a:ext cx="314801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1A4A4B-43C3-4886-9FBD-BE142771DF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80317" y="692942"/>
            <a:ext cx="5311681" cy="5472115"/>
          </a:xfrm>
          <a:custGeom>
            <a:avLst/>
            <a:gdLst>
              <a:gd name="connsiteX0" fmla="*/ 1535021 w 5311681"/>
              <a:gd name="connsiteY0" fmla="*/ 2 h 5472115"/>
              <a:gd name="connsiteX1" fmla="*/ 5311681 w 5311681"/>
              <a:gd name="connsiteY1" fmla="*/ 2 h 5472115"/>
              <a:gd name="connsiteX2" fmla="*/ 5311681 w 5311681"/>
              <a:gd name="connsiteY2" fmla="*/ 5472115 h 5472115"/>
              <a:gd name="connsiteX3" fmla="*/ 1535021 w 5311681"/>
              <a:gd name="connsiteY3" fmla="*/ 5472115 h 5472115"/>
              <a:gd name="connsiteX4" fmla="*/ 105249 w 5311681"/>
              <a:gd name="connsiteY4" fmla="*/ 0 h 5472115"/>
              <a:gd name="connsiteX5" fmla="*/ 1402947 w 5311681"/>
              <a:gd name="connsiteY5" fmla="*/ 0 h 5472115"/>
              <a:gd name="connsiteX6" fmla="*/ 1402947 w 5311681"/>
              <a:gd name="connsiteY6" fmla="*/ 5472113 h 5472115"/>
              <a:gd name="connsiteX7" fmla="*/ 105249 w 5311681"/>
              <a:gd name="connsiteY7" fmla="*/ 5472113 h 5472115"/>
              <a:gd name="connsiteX8" fmla="*/ 0 w 5311681"/>
              <a:gd name="connsiteY8" fmla="*/ 5366864 h 5472115"/>
              <a:gd name="connsiteX9" fmla="*/ 0 w 5311681"/>
              <a:gd name="connsiteY9" fmla="*/ 105249 h 5472115"/>
              <a:gd name="connsiteX10" fmla="*/ 105249 w 5311681"/>
              <a:gd name="connsiteY10" fmla="*/ 0 h 547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1681" h="5472115">
                <a:moveTo>
                  <a:pt x="1535021" y="2"/>
                </a:moveTo>
                <a:lnTo>
                  <a:pt x="5311681" y="2"/>
                </a:lnTo>
                <a:lnTo>
                  <a:pt x="5311681" y="5472115"/>
                </a:lnTo>
                <a:lnTo>
                  <a:pt x="1535021" y="5472115"/>
                </a:lnTo>
                <a:close/>
                <a:moveTo>
                  <a:pt x="105249" y="0"/>
                </a:moveTo>
                <a:lnTo>
                  <a:pt x="1402947" y="0"/>
                </a:lnTo>
                <a:lnTo>
                  <a:pt x="1402947" y="5472113"/>
                </a:lnTo>
                <a:lnTo>
                  <a:pt x="105249" y="5472113"/>
                </a:lnTo>
                <a:cubicBezTo>
                  <a:pt x="47122" y="5472113"/>
                  <a:pt x="0" y="5424991"/>
                  <a:pt x="0" y="5366864"/>
                </a:cubicBezTo>
                <a:lnTo>
                  <a:pt x="0" y="105249"/>
                </a:lnTo>
                <a:cubicBezTo>
                  <a:pt x="0" y="47122"/>
                  <a:pt x="47122" y="0"/>
                  <a:pt x="105249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77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C80B57D-AF22-494D-8DBE-C5CCF32FDD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206" y="1041400"/>
            <a:ext cx="4775202" cy="4775202"/>
          </a:xfrm>
          <a:custGeom>
            <a:avLst/>
            <a:gdLst>
              <a:gd name="connsiteX0" fmla="*/ 2387602 w 4775202"/>
              <a:gd name="connsiteY0" fmla="*/ 0 h 4775202"/>
              <a:gd name="connsiteX1" fmla="*/ 4775202 w 4775202"/>
              <a:gd name="connsiteY1" fmla="*/ 0 h 4775202"/>
              <a:gd name="connsiteX2" fmla="*/ 4775202 w 4775202"/>
              <a:gd name="connsiteY2" fmla="*/ 2387601 h 4775202"/>
              <a:gd name="connsiteX3" fmla="*/ 2387601 w 4775202"/>
              <a:gd name="connsiteY3" fmla="*/ 4775202 h 4775202"/>
              <a:gd name="connsiteX4" fmla="*/ 0 w 4775202"/>
              <a:gd name="connsiteY4" fmla="*/ 2387601 h 4775202"/>
              <a:gd name="connsiteX5" fmla="*/ 1 w 4775202"/>
              <a:gd name="connsiteY5" fmla="*/ 2387601 h 4775202"/>
              <a:gd name="connsiteX6" fmla="*/ 2387602 w 4775202"/>
              <a:gd name="connsiteY6" fmla="*/ 0 h 477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5202" h="4775202">
                <a:moveTo>
                  <a:pt x="2387602" y="0"/>
                </a:moveTo>
                <a:lnTo>
                  <a:pt x="4775202" y="0"/>
                </a:lnTo>
                <a:lnTo>
                  <a:pt x="4775202" y="2387601"/>
                </a:lnTo>
                <a:cubicBezTo>
                  <a:pt x="4775202" y="3706237"/>
                  <a:pt x="3706237" y="4775202"/>
                  <a:pt x="2387601" y="4775202"/>
                </a:cubicBezTo>
                <a:cubicBezTo>
                  <a:pt x="1068965" y="4775202"/>
                  <a:pt x="0" y="3706237"/>
                  <a:pt x="0" y="2387601"/>
                </a:cubicBezTo>
                <a:lnTo>
                  <a:pt x="1" y="2387601"/>
                </a:lnTo>
                <a:cubicBezTo>
                  <a:pt x="1" y="1068965"/>
                  <a:pt x="1068966" y="0"/>
                  <a:pt x="2387602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938DB5D-5AF7-4D67-848D-4D44929200EF}"/>
              </a:ext>
            </a:extLst>
          </p:cNvPr>
          <p:cNvSpPr/>
          <p:nvPr userDrawn="1"/>
        </p:nvSpPr>
        <p:spPr>
          <a:xfrm>
            <a:off x="0" y="3838479"/>
            <a:ext cx="4543425" cy="3052857"/>
          </a:xfrm>
          <a:custGeom>
            <a:avLst/>
            <a:gdLst>
              <a:gd name="connsiteX0" fmla="*/ 0 w 6938962"/>
              <a:gd name="connsiteY0" fmla="*/ 4662488 h 4662487"/>
              <a:gd name="connsiteX1" fmla="*/ 0 w 6938962"/>
              <a:gd name="connsiteY1" fmla="*/ 0 h 4662487"/>
              <a:gd name="connsiteX2" fmla="*/ 6938963 w 6938962"/>
              <a:gd name="connsiteY2" fmla="*/ 4662488 h 4662487"/>
              <a:gd name="connsiteX3" fmla="*/ 0 w 6938962"/>
              <a:gd name="connsiteY3" fmla="*/ 4662488 h 466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8962" h="4662487">
                <a:moveTo>
                  <a:pt x="0" y="4662488"/>
                </a:moveTo>
                <a:lnTo>
                  <a:pt x="0" y="0"/>
                </a:lnTo>
                <a:cubicBezTo>
                  <a:pt x="381000" y="3710940"/>
                  <a:pt x="4784722" y="4654553"/>
                  <a:pt x="6938963" y="4662488"/>
                </a:cubicBezTo>
                <a:lnTo>
                  <a:pt x="0" y="4662488"/>
                </a:lnTo>
                <a:close/>
              </a:path>
            </a:pathLst>
          </a:custGeom>
          <a:solidFill>
            <a:srgbClr val="00113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7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9EECC1-1B82-4FCD-AA61-10C9D3751F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35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5FD715-2D6A-40A8-92B9-8177F5476A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88383" y="0"/>
            <a:ext cx="5603617" cy="6857998"/>
          </a:xfrm>
          <a:custGeom>
            <a:avLst/>
            <a:gdLst>
              <a:gd name="connsiteX0" fmla="*/ 5603617 w 5603617"/>
              <a:gd name="connsiteY0" fmla="*/ 1947915 h 6857998"/>
              <a:gd name="connsiteX1" fmla="*/ 5595681 w 5603617"/>
              <a:gd name="connsiteY1" fmla="*/ 6857998 h 6857998"/>
              <a:gd name="connsiteX2" fmla="*/ 415381 w 5603617"/>
              <a:gd name="connsiteY2" fmla="*/ 6857998 h 6857998"/>
              <a:gd name="connsiteX3" fmla="*/ 4550861 w 5603617"/>
              <a:gd name="connsiteY3" fmla="*/ 0 h 6857998"/>
              <a:gd name="connsiteX4" fmla="*/ 5593562 w 5603617"/>
              <a:gd name="connsiteY4" fmla="*/ 0 h 6857998"/>
              <a:gd name="connsiteX5" fmla="*/ 5593562 w 5603617"/>
              <a:gd name="connsiteY5" fmla="*/ 1663740 h 6857998"/>
              <a:gd name="connsiteX6" fmla="*/ 2796781 w 5603617"/>
              <a:gd name="connsiteY6" fmla="*/ 4316479 h 6857998"/>
              <a:gd name="connsiteX7" fmla="*/ 0 w 5603617"/>
              <a:gd name="connsiteY7" fmla="*/ 431647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3617" h="6857998">
                <a:moveTo>
                  <a:pt x="5603617" y="1947915"/>
                </a:moveTo>
                <a:lnTo>
                  <a:pt x="5595681" y="6857998"/>
                </a:lnTo>
                <a:lnTo>
                  <a:pt x="415381" y="6857998"/>
                </a:lnTo>
                <a:close/>
                <a:moveTo>
                  <a:pt x="4550861" y="0"/>
                </a:moveTo>
                <a:lnTo>
                  <a:pt x="5593562" y="0"/>
                </a:lnTo>
                <a:lnTo>
                  <a:pt x="5593562" y="1663740"/>
                </a:lnTo>
                <a:lnTo>
                  <a:pt x="2796781" y="4316479"/>
                </a:lnTo>
                <a:lnTo>
                  <a:pt x="0" y="4316479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304800" dist="50800" dir="120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54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596DEE6-31B8-4DCA-8022-304D5211E812}"/>
              </a:ext>
            </a:extLst>
          </p:cNvPr>
          <p:cNvSpPr/>
          <p:nvPr userDrawn="1"/>
        </p:nvSpPr>
        <p:spPr>
          <a:xfrm>
            <a:off x="0" y="0"/>
            <a:ext cx="4034972" cy="6858000"/>
          </a:xfrm>
          <a:prstGeom prst="rect">
            <a:avLst/>
          </a:prstGeom>
          <a:solidFill>
            <a:srgbClr val="001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925D87C-76B5-4235-ACEE-6344B2FDE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9030" y="725714"/>
            <a:ext cx="4376053" cy="5406572"/>
          </a:xfrm>
          <a:custGeom>
            <a:avLst/>
            <a:gdLst>
              <a:gd name="connsiteX0" fmla="*/ 90716 w 4376053"/>
              <a:gd name="connsiteY0" fmla="*/ 0 h 5406572"/>
              <a:gd name="connsiteX1" fmla="*/ 3341903 w 4376053"/>
              <a:gd name="connsiteY1" fmla="*/ 0 h 5406572"/>
              <a:gd name="connsiteX2" fmla="*/ 4376053 w 4376053"/>
              <a:gd name="connsiteY2" fmla="*/ 1034150 h 5406572"/>
              <a:gd name="connsiteX3" fmla="*/ 4376053 w 4376053"/>
              <a:gd name="connsiteY3" fmla="*/ 5315876 h 5406572"/>
              <a:gd name="connsiteX4" fmla="*/ 4368928 w 4376053"/>
              <a:gd name="connsiteY4" fmla="*/ 5351167 h 5406572"/>
              <a:gd name="connsiteX5" fmla="*/ 4285341 w 4376053"/>
              <a:gd name="connsiteY5" fmla="*/ 5406572 h 5406572"/>
              <a:gd name="connsiteX6" fmla="*/ 1034147 w 4376053"/>
              <a:gd name="connsiteY6" fmla="*/ 5406572 h 5406572"/>
              <a:gd name="connsiteX7" fmla="*/ 5336 w 4376053"/>
              <a:gd name="connsiteY7" fmla="*/ 4478158 h 5406572"/>
              <a:gd name="connsiteX8" fmla="*/ 0 w 4376053"/>
              <a:gd name="connsiteY8" fmla="*/ 4372482 h 5406572"/>
              <a:gd name="connsiteX9" fmla="*/ 0 w 4376053"/>
              <a:gd name="connsiteY9" fmla="*/ 90716 h 5406572"/>
              <a:gd name="connsiteX10" fmla="*/ 90716 w 4376053"/>
              <a:gd name="connsiteY10" fmla="*/ 0 h 540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6053" h="5406572">
                <a:moveTo>
                  <a:pt x="90716" y="0"/>
                </a:moveTo>
                <a:lnTo>
                  <a:pt x="3341903" y="0"/>
                </a:lnTo>
                <a:cubicBezTo>
                  <a:pt x="3913048" y="0"/>
                  <a:pt x="4376053" y="463005"/>
                  <a:pt x="4376053" y="1034150"/>
                </a:cubicBezTo>
                <a:lnTo>
                  <a:pt x="4376053" y="5315876"/>
                </a:lnTo>
                <a:lnTo>
                  <a:pt x="4368928" y="5351167"/>
                </a:lnTo>
                <a:cubicBezTo>
                  <a:pt x="4355157" y="5383726"/>
                  <a:pt x="4322917" y="5406572"/>
                  <a:pt x="4285341" y="5406572"/>
                </a:cubicBezTo>
                <a:lnTo>
                  <a:pt x="1034147" y="5406572"/>
                </a:lnTo>
                <a:cubicBezTo>
                  <a:pt x="498699" y="5406572"/>
                  <a:pt x="58295" y="4999634"/>
                  <a:pt x="5336" y="4478158"/>
                </a:cubicBezTo>
                <a:lnTo>
                  <a:pt x="0" y="4372482"/>
                </a:lnTo>
                <a:lnTo>
                  <a:pt x="0" y="90716"/>
                </a:lnTo>
                <a:cubicBezTo>
                  <a:pt x="0" y="40615"/>
                  <a:pt x="40615" y="0"/>
                  <a:pt x="90716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52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D71363F-E3BC-448B-8800-C8F8A6446389}"/>
              </a:ext>
            </a:extLst>
          </p:cNvPr>
          <p:cNvSpPr/>
          <p:nvPr userDrawn="1"/>
        </p:nvSpPr>
        <p:spPr>
          <a:xfrm>
            <a:off x="7451935" y="0"/>
            <a:ext cx="4740065" cy="4398019"/>
          </a:xfrm>
          <a:custGeom>
            <a:avLst/>
            <a:gdLst>
              <a:gd name="connsiteX0" fmla="*/ 227749 w 4740065"/>
              <a:gd name="connsiteY0" fmla="*/ 0 h 4398019"/>
              <a:gd name="connsiteX1" fmla="*/ 1103059 w 4740065"/>
              <a:gd name="connsiteY1" fmla="*/ 0 h 4398019"/>
              <a:gd name="connsiteX2" fmla="*/ 1085397 w 4740065"/>
              <a:gd name="connsiteY2" fmla="*/ 29072 h 4398019"/>
              <a:gd name="connsiteX3" fmla="*/ 793128 w 4740065"/>
              <a:gd name="connsiteY3" fmla="*/ 1183331 h 4398019"/>
              <a:gd name="connsiteX4" fmla="*/ 3214688 w 4740065"/>
              <a:gd name="connsiteY4" fmla="*/ 3604891 h 4398019"/>
              <a:gd name="connsiteX5" fmla="*/ 4568605 w 4740065"/>
              <a:gd name="connsiteY5" fmla="*/ 3191327 h 4398019"/>
              <a:gd name="connsiteX6" fmla="*/ 4740065 w 4740065"/>
              <a:gd name="connsiteY6" fmla="*/ 3063112 h 4398019"/>
              <a:gd name="connsiteX7" fmla="*/ 4740065 w 4740065"/>
              <a:gd name="connsiteY7" fmla="*/ 4013364 h 4398019"/>
              <a:gd name="connsiteX8" fmla="*/ 4465990 w 4740065"/>
              <a:gd name="connsiteY8" fmla="*/ 4145393 h 4398019"/>
              <a:gd name="connsiteX9" fmla="*/ 3214688 w 4740065"/>
              <a:gd name="connsiteY9" fmla="*/ 4398019 h 4398019"/>
              <a:gd name="connsiteX10" fmla="*/ 0 w 4740065"/>
              <a:gd name="connsiteY10" fmla="*/ 1183331 h 4398019"/>
              <a:gd name="connsiteX11" fmla="*/ 144526 w 4740065"/>
              <a:gd name="connsiteY11" fmla="*/ 227381 h 439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40065" h="4398019">
                <a:moveTo>
                  <a:pt x="227749" y="0"/>
                </a:moveTo>
                <a:lnTo>
                  <a:pt x="1103059" y="0"/>
                </a:lnTo>
                <a:lnTo>
                  <a:pt x="1085397" y="29072"/>
                </a:lnTo>
                <a:cubicBezTo>
                  <a:pt x="899004" y="372190"/>
                  <a:pt x="793128" y="765396"/>
                  <a:pt x="793128" y="1183331"/>
                </a:cubicBezTo>
                <a:cubicBezTo>
                  <a:pt x="793128" y="2520722"/>
                  <a:pt x="1877297" y="3604891"/>
                  <a:pt x="3214688" y="3604891"/>
                </a:cubicBezTo>
                <a:cubicBezTo>
                  <a:pt x="3716210" y="3604891"/>
                  <a:pt x="4182122" y="3452430"/>
                  <a:pt x="4568605" y="3191327"/>
                </a:cubicBezTo>
                <a:lnTo>
                  <a:pt x="4740065" y="3063112"/>
                </a:lnTo>
                <a:lnTo>
                  <a:pt x="4740065" y="4013364"/>
                </a:lnTo>
                <a:lnTo>
                  <a:pt x="4465990" y="4145393"/>
                </a:lnTo>
                <a:cubicBezTo>
                  <a:pt x="4081390" y="4308065"/>
                  <a:pt x="3658544" y="4398019"/>
                  <a:pt x="3214688" y="4398019"/>
                </a:cubicBezTo>
                <a:cubicBezTo>
                  <a:pt x="1439265" y="4398019"/>
                  <a:pt x="0" y="2958754"/>
                  <a:pt x="0" y="1183331"/>
                </a:cubicBezTo>
                <a:cubicBezTo>
                  <a:pt x="0" y="850439"/>
                  <a:pt x="50600" y="529365"/>
                  <a:pt x="144526" y="2273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7006146-2D31-443F-A19A-965007E978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2021" y="3899805"/>
            <a:ext cx="1427938" cy="1449529"/>
          </a:xfrm>
          <a:custGeom>
            <a:avLst/>
            <a:gdLst>
              <a:gd name="connsiteX0" fmla="*/ 713969 w 1427938"/>
              <a:gd name="connsiteY0" fmla="*/ 0 h 1299212"/>
              <a:gd name="connsiteX1" fmla="*/ 1427938 w 1427938"/>
              <a:gd name="connsiteY1" fmla="*/ 649606 h 1299212"/>
              <a:gd name="connsiteX2" fmla="*/ 713969 w 1427938"/>
              <a:gd name="connsiteY2" fmla="*/ 1299212 h 1299212"/>
              <a:gd name="connsiteX3" fmla="*/ 0 w 1427938"/>
              <a:gd name="connsiteY3" fmla="*/ 649606 h 1299212"/>
              <a:gd name="connsiteX4" fmla="*/ 713969 w 1427938"/>
              <a:gd name="connsiteY4" fmla="*/ 0 h 129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938" h="1299212">
                <a:moveTo>
                  <a:pt x="713969" y="0"/>
                </a:moveTo>
                <a:cubicBezTo>
                  <a:pt x="1108283" y="0"/>
                  <a:pt x="1427938" y="290839"/>
                  <a:pt x="1427938" y="649606"/>
                </a:cubicBezTo>
                <a:cubicBezTo>
                  <a:pt x="1427938" y="1008373"/>
                  <a:pt x="1108283" y="1299212"/>
                  <a:pt x="713969" y="1299212"/>
                </a:cubicBezTo>
                <a:cubicBezTo>
                  <a:pt x="319655" y="1299212"/>
                  <a:pt x="0" y="1008373"/>
                  <a:pt x="0" y="649606"/>
                </a:cubicBezTo>
                <a:cubicBezTo>
                  <a:pt x="0" y="290839"/>
                  <a:pt x="319655" y="0"/>
                  <a:pt x="713969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190500" dist="50800" dir="54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55BBC2D-97C4-4FDA-AF9E-6026691409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62809" y="5452201"/>
            <a:ext cx="786440" cy="786440"/>
          </a:xfrm>
          <a:custGeom>
            <a:avLst/>
            <a:gdLst>
              <a:gd name="connsiteX0" fmla="*/ 393220 w 786440"/>
              <a:gd name="connsiteY0" fmla="*/ 0 h 786440"/>
              <a:gd name="connsiteX1" fmla="*/ 786440 w 786440"/>
              <a:gd name="connsiteY1" fmla="*/ 393220 h 786440"/>
              <a:gd name="connsiteX2" fmla="*/ 393220 w 786440"/>
              <a:gd name="connsiteY2" fmla="*/ 786440 h 786440"/>
              <a:gd name="connsiteX3" fmla="*/ 0 w 786440"/>
              <a:gd name="connsiteY3" fmla="*/ 393220 h 786440"/>
              <a:gd name="connsiteX4" fmla="*/ 393220 w 786440"/>
              <a:gd name="connsiteY4" fmla="*/ 0 h 78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440" h="786440">
                <a:moveTo>
                  <a:pt x="393220" y="0"/>
                </a:moveTo>
                <a:cubicBezTo>
                  <a:pt x="610389" y="0"/>
                  <a:pt x="786440" y="176051"/>
                  <a:pt x="786440" y="393220"/>
                </a:cubicBezTo>
                <a:cubicBezTo>
                  <a:pt x="786440" y="610389"/>
                  <a:pt x="610389" y="786440"/>
                  <a:pt x="393220" y="786440"/>
                </a:cubicBezTo>
                <a:cubicBezTo>
                  <a:pt x="176051" y="786440"/>
                  <a:pt x="0" y="610389"/>
                  <a:pt x="0" y="393220"/>
                </a:cubicBezTo>
                <a:cubicBezTo>
                  <a:pt x="0" y="176051"/>
                  <a:pt x="176051" y="0"/>
                  <a:pt x="393220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190500" dist="50800" dir="54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B10DD01-21EA-4D2C-9353-459F65FD94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49249" y="1417007"/>
            <a:ext cx="1102328" cy="1102328"/>
          </a:xfrm>
          <a:custGeom>
            <a:avLst/>
            <a:gdLst>
              <a:gd name="connsiteX0" fmla="*/ 551164 w 1102328"/>
              <a:gd name="connsiteY0" fmla="*/ 0 h 1102328"/>
              <a:gd name="connsiteX1" fmla="*/ 1102328 w 1102328"/>
              <a:gd name="connsiteY1" fmla="*/ 551164 h 1102328"/>
              <a:gd name="connsiteX2" fmla="*/ 551164 w 1102328"/>
              <a:gd name="connsiteY2" fmla="*/ 1102328 h 1102328"/>
              <a:gd name="connsiteX3" fmla="*/ 0 w 1102328"/>
              <a:gd name="connsiteY3" fmla="*/ 551164 h 1102328"/>
              <a:gd name="connsiteX4" fmla="*/ 551164 w 1102328"/>
              <a:gd name="connsiteY4" fmla="*/ 0 h 110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328" h="1102328">
                <a:moveTo>
                  <a:pt x="551164" y="0"/>
                </a:moveTo>
                <a:cubicBezTo>
                  <a:pt x="855563" y="0"/>
                  <a:pt x="1102328" y="246765"/>
                  <a:pt x="1102328" y="551164"/>
                </a:cubicBezTo>
                <a:cubicBezTo>
                  <a:pt x="1102328" y="855563"/>
                  <a:pt x="855563" y="1102328"/>
                  <a:pt x="551164" y="1102328"/>
                </a:cubicBezTo>
                <a:cubicBezTo>
                  <a:pt x="246765" y="1102328"/>
                  <a:pt x="0" y="855563"/>
                  <a:pt x="0" y="551164"/>
                </a:cubicBezTo>
                <a:cubicBezTo>
                  <a:pt x="0" y="246765"/>
                  <a:pt x="246765" y="0"/>
                  <a:pt x="551164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190500" dist="50800" dir="54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6067994-1D1E-47B2-B8D4-361DC0792B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0" y="3201915"/>
            <a:ext cx="1605962" cy="1605962"/>
          </a:xfrm>
          <a:custGeom>
            <a:avLst/>
            <a:gdLst>
              <a:gd name="connsiteX0" fmla="*/ 802981 w 1605962"/>
              <a:gd name="connsiteY0" fmla="*/ 0 h 1605962"/>
              <a:gd name="connsiteX1" fmla="*/ 1605962 w 1605962"/>
              <a:gd name="connsiteY1" fmla="*/ 802981 h 1605962"/>
              <a:gd name="connsiteX2" fmla="*/ 802981 w 1605962"/>
              <a:gd name="connsiteY2" fmla="*/ 1605962 h 1605962"/>
              <a:gd name="connsiteX3" fmla="*/ 0 w 1605962"/>
              <a:gd name="connsiteY3" fmla="*/ 802981 h 1605962"/>
              <a:gd name="connsiteX4" fmla="*/ 802981 w 1605962"/>
              <a:gd name="connsiteY4" fmla="*/ 0 h 160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5962" h="1605962">
                <a:moveTo>
                  <a:pt x="802981" y="0"/>
                </a:moveTo>
                <a:cubicBezTo>
                  <a:pt x="1246455" y="0"/>
                  <a:pt x="1605962" y="359507"/>
                  <a:pt x="1605962" y="802981"/>
                </a:cubicBezTo>
                <a:cubicBezTo>
                  <a:pt x="1605962" y="1246455"/>
                  <a:pt x="1246455" y="1605962"/>
                  <a:pt x="802981" y="1605962"/>
                </a:cubicBezTo>
                <a:cubicBezTo>
                  <a:pt x="359507" y="1605962"/>
                  <a:pt x="0" y="1246455"/>
                  <a:pt x="0" y="802981"/>
                </a:cubicBezTo>
                <a:cubicBezTo>
                  <a:pt x="0" y="359507"/>
                  <a:pt x="359507" y="0"/>
                  <a:pt x="80298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190500" dist="50800" dir="54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88B231B-C88F-4B8B-A8B7-06E2B5EB0E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50896" y="1129005"/>
            <a:ext cx="2250286" cy="2250286"/>
          </a:xfrm>
          <a:custGeom>
            <a:avLst/>
            <a:gdLst>
              <a:gd name="connsiteX0" fmla="*/ 1125143 w 2250286"/>
              <a:gd name="connsiteY0" fmla="*/ 0 h 2250286"/>
              <a:gd name="connsiteX1" fmla="*/ 2250286 w 2250286"/>
              <a:gd name="connsiteY1" fmla="*/ 1125143 h 2250286"/>
              <a:gd name="connsiteX2" fmla="*/ 1125143 w 2250286"/>
              <a:gd name="connsiteY2" fmla="*/ 2250286 h 2250286"/>
              <a:gd name="connsiteX3" fmla="*/ 0 w 2250286"/>
              <a:gd name="connsiteY3" fmla="*/ 1125143 h 2250286"/>
              <a:gd name="connsiteX4" fmla="*/ 1125143 w 2250286"/>
              <a:gd name="connsiteY4" fmla="*/ 0 h 225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286" h="2250286">
                <a:moveTo>
                  <a:pt x="1125143" y="0"/>
                </a:moveTo>
                <a:cubicBezTo>
                  <a:pt x="1746542" y="0"/>
                  <a:pt x="2250286" y="503744"/>
                  <a:pt x="2250286" y="1125143"/>
                </a:cubicBezTo>
                <a:cubicBezTo>
                  <a:pt x="2250286" y="1746542"/>
                  <a:pt x="1746542" y="2250286"/>
                  <a:pt x="1125143" y="2250286"/>
                </a:cubicBezTo>
                <a:cubicBezTo>
                  <a:pt x="503744" y="2250286"/>
                  <a:pt x="0" y="1746542"/>
                  <a:pt x="0" y="1125143"/>
                </a:cubicBezTo>
                <a:cubicBezTo>
                  <a:pt x="0" y="503744"/>
                  <a:pt x="503744" y="0"/>
                  <a:pt x="1125143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ln w="127000">
            <a:gradFill>
              <a:gsLst>
                <a:gs pos="0">
                  <a:srgbClr val="92D050"/>
                </a:gs>
                <a:gs pos="100000">
                  <a:srgbClr val="00B0F0"/>
                </a:gs>
              </a:gsLst>
              <a:lin ang="5400000" scaled="1"/>
            </a:gradFill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4541CEA-6B7C-46AE-9E9D-02A4A31A80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817541"/>
            <a:ext cx="819150" cy="819150"/>
          </a:xfrm>
          <a:custGeom>
            <a:avLst/>
            <a:gdLst>
              <a:gd name="connsiteX0" fmla="*/ 409575 w 819150"/>
              <a:gd name="connsiteY0" fmla="*/ 0 h 819150"/>
              <a:gd name="connsiteX1" fmla="*/ 819150 w 819150"/>
              <a:gd name="connsiteY1" fmla="*/ 409575 h 819150"/>
              <a:gd name="connsiteX2" fmla="*/ 409575 w 819150"/>
              <a:gd name="connsiteY2" fmla="*/ 819150 h 819150"/>
              <a:gd name="connsiteX3" fmla="*/ 0 w 819150"/>
              <a:gd name="connsiteY3" fmla="*/ 409575 h 819150"/>
              <a:gd name="connsiteX4" fmla="*/ 409575 w 819150"/>
              <a:gd name="connsiteY4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150" h="819150">
                <a:moveTo>
                  <a:pt x="409575" y="0"/>
                </a:moveTo>
                <a:cubicBezTo>
                  <a:pt x="635777" y="0"/>
                  <a:pt x="819150" y="183373"/>
                  <a:pt x="819150" y="409575"/>
                </a:cubicBezTo>
                <a:cubicBezTo>
                  <a:pt x="819150" y="635777"/>
                  <a:pt x="635777" y="819150"/>
                  <a:pt x="409575" y="819150"/>
                </a:cubicBezTo>
                <a:cubicBezTo>
                  <a:pt x="183373" y="819150"/>
                  <a:pt x="0" y="635777"/>
                  <a:pt x="0" y="409575"/>
                </a:cubicBezTo>
                <a:cubicBezTo>
                  <a:pt x="0" y="183373"/>
                  <a:pt x="183373" y="0"/>
                  <a:pt x="409575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effectLst>
            <a:outerShdw blurRad="190500" dist="50800" dir="5400000" algn="ctr" rotWithShape="0">
              <a:srgbClr val="001132">
                <a:alpha val="15000"/>
              </a:srgb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55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A3BA9615-F305-439B-9134-025701359D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17048" y="3471862"/>
            <a:ext cx="2774952" cy="3386137"/>
          </a:xfrm>
          <a:custGeom>
            <a:avLst/>
            <a:gdLst>
              <a:gd name="connsiteX0" fmla="*/ 0 w 2774952"/>
              <a:gd name="connsiteY0" fmla="*/ 0 h 3386137"/>
              <a:gd name="connsiteX1" fmla="*/ 2774952 w 2774952"/>
              <a:gd name="connsiteY1" fmla="*/ 0 h 3386137"/>
              <a:gd name="connsiteX2" fmla="*/ 2774952 w 2774952"/>
              <a:gd name="connsiteY2" fmla="*/ 3386137 h 3386137"/>
              <a:gd name="connsiteX3" fmla="*/ 0 w 2774952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4952" h="3386137">
                <a:moveTo>
                  <a:pt x="0" y="0"/>
                </a:moveTo>
                <a:lnTo>
                  <a:pt x="2774952" y="0"/>
                </a:lnTo>
                <a:lnTo>
                  <a:pt x="2774952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9A243C06-8D54-427E-A2AD-66DD526A5F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16912" y="3471862"/>
            <a:ext cx="2798538" cy="3386137"/>
          </a:xfrm>
          <a:custGeom>
            <a:avLst/>
            <a:gdLst>
              <a:gd name="connsiteX0" fmla="*/ 0 w 2798538"/>
              <a:gd name="connsiteY0" fmla="*/ 0 h 3386137"/>
              <a:gd name="connsiteX1" fmla="*/ 2798538 w 2798538"/>
              <a:gd name="connsiteY1" fmla="*/ 0 h 3386137"/>
              <a:gd name="connsiteX2" fmla="*/ 2798538 w 2798538"/>
              <a:gd name="connsiteY2" fmla="*/ 3386137 h 3386137"/>
              <a:gd name="connsiteX3" fmla="*/ 0 w 2798538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8538" h="3386137">
                <a:moveTo>
                  <a:pt x="0" y="0"/>
                </a:moveTo>
                <a:lnTo>
                  <a:pt x="2798538" y="0"/>
                </a:lnTo>
                <a:lnTo>
                  <a:pt x="2798538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BEC2382-0F64-44DF-B911-134EA35F4C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6912" y="0"/>
            <a:ext cx="5675088" cy="3386137"/>
          </a:xfrm>
          <a:custGeom>
            <a:avLst/>
            <a:gdLst>
              <a:gd name="connsiteX0" fmla="*/ 0 w 5675088"/>
              <a:gd name="connsiteY0" fmla="*/ 0 h 3386137"/>
              <a:gd name="connsiteX1" fmla="*/ 5675088 w 5675088"/>
              <a:gd name="connsiteY1" fmla="*/ 0 h 3386137"/>
              <a:gd name="connsiteX2" fmla="*/ 5675088 w 5675088"/>
              <a:gd name="connsiteY2" fmla="*/ 3386137 h 3386137"/>
              <a:gd name="connsiteX3" fmla="*/ 0 w 5675088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5088" h="3386137">
                <a:moveTo>
                  <a:pt x="0" y="0"/>
                </a:moveTo>
                <a:lnTo>
                  <a:pt x="5675088" y="0"/>
                </a:lnTo>
                <a:lnTo>
                  <a:pt x="5675088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D8AAD27-6089-4E54-AF7C-0A77E995D9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8457" y="3471862"/>
            <a:ext cx="3156857" cy="3386137"/>
          </a:xfrm>
          <a:custGeom>
            <a:avLst/>
            <a:gdLst>
              <a:gd name="connsiteX0" fmla="*/ 0 w 3156857"/>
              <a:gd name="connsiteY0" fmla="*/ 0 h 3386137"/>
              <a:gd name="connsiteX1" fmla="*/ 3156857 w 3156857"/>
              <a:gd name="connsiteY1" fmla="*/ 0 h 3386137"/>
              <a:gd name="connsiteX2" fmla="*/ 3156857 w 3156857"/>
              <a:gd name="connsiteY2" fmla="*/ 3386137 h 3386137"/>
              <a:gd name="connsiteX3" fmla="*/ 0 w 3156857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57" h="3386137">
                <a:moveTo>
                  <a:pt x="0" y="0"/>
                </a:moveTo>
                <a:lnTo>
                  <a:pt x="3156857" y="0"/>
                </a:lnTo>
                <a:lnTo>
                  <a:pt x="3156857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207AEDF-A5A5-4EFD-AC7A-AEA1A82DD7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58456" y="0"/>
            <a:ext cx="3156857" cy="3386137"/>
          </a:xfrm>
          <a:custGeom>
            <a:avLst/>
            <a:gdLst>
              <a:gd name="connsiteX0" fmla="*/ 0 w 3156857"/>
              <a:gd name="connsiteY0" fmla="*/ 0 h 3386137"/>
              <a:gd name="connsiteX1" fmla="*/ 3156857 w 3156857"/>
              <a:gd name="connsiteY1" fmla="*/ 0 h 3386137"/>
              <a:gd name="connsiteX2" fmla="*/ 3156857 w 3156857"/>
              <a:gd name="connsiteY2" fmla="*/ 3386137 h 3386137"/>
              <a:gd name="connsiteX3" fmla="*/ 0 w 3156857"/>
              <a:gd name="connsiteY3" fmla="*/ 3386137 h 33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57" h="3386137">
                <a:moveTo>
                  <a:pt x="0" y="0"/>
                </a:moveTo>
                <a:lnTo>
                  <a:pt x="3156857" y="0"/>
                </a:lnTo>
                <a:lnTo>
                  <a:pt x="3156857" y="3386137"/>
                </a:lnTo>
                <a:lnTo>
                  <a:pt x="0" y="338613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50AE602-FFA8-41B6-9CAF-056E43D2CF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56857" cy="6858000"/>
          </a:xfrm>
          <a:custGeom>
            <a:avLst/>
            <a:gdLst>
              <a:gd name="connsiteX0" fmla="*/ 0 w 3156857"/>
              <a:gd name="connsiteY0" fmla="*/ 0 h 6858000"/>
              <a:gd name="connsiteX1" fmla="*/ 3156857 w 3156857"/>
              <a:gd name="connsiteY1" fmla="*/ 0 h 6858000"/>
              <a:gd name="connsiteX2" fmla="*/ 3156857 w 3156857"/>
              <a:gd name="connsiteY2" fmla="*/ 6858000 h 6858000"/>
              <a:gd name="connsiteX3" fmla="*/ 0 w 31568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57" h="6858000">
                <a:moveTo>
                  <a:pt x="0" y="0"/>
                </a:moveTo>
                <a:lnTo>
                  <a:pt x="3156857" y="0"/>
                </a:lnTo>
                <a:lnTo>
                  <a:pt x="3156857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03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02B22DDE-2A27-4B63-8C3A-F703EE15BB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1315" y="4023360"/>
            <a:ext cx="5669334" cy="2605068"/>
          </a:xfrm>
          <a:custGeom>
            <a:avLst/>
            <a:gdLst>
              <a:gd name="connsiteX0" fmla="*/ 0 w 5669334"/>
              <a:gd name="connsiteY0" fmla="*/ 0 h 2605068"/>
              <a:gd name="connsiteX1" fmla="*/ 5669334 w 5669334"/>
              <a:gd name="connsiteY1" fmla="*/ 0 h 2605068"/>
              <a:gd name="connsiteX2" fmla="*/ 5669334 w 5669334"/>
              <a:gd name="connsiteY2" fmla="*/ 2605068 h 2605068"/>
              <a:gd name="connsiteX3" fmla="*/ 0 w 5669334"/>
              <a:gd name="connsiteY3" fmla="*/ 2605068 h 260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9334" h="2605068">
                <a:moveTo>
                  <a:pt x="0" y="0"/>
                </a:moveTo>
                <a:lnTo>
                  <a:pt x="5669334" y="0"/>
                </a:lnTo>
                <a:lnTo>
                  <a:pt x="5669334" y="2605068"/>
                </a:lnTo>
                <a:lnTo>
                  <a:pt x="0" y="2605068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E2104A8-64A6-4C56-86AD-DF784217C5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1352" y="4023361"/>
            <a:ext cx="5669334" cy="2605068"/>
          </a:xfrm>
          <a:custGeom>
            <a:avLst/>
            <a:gdLst>
              <a:gd name="connsiteX0" fmla="*/ 0 w 5669334"/>
              <a:gd name="connsiteY0" fmla="*/ 0 h 2605068"/>
              <a:gd name="connsiteX1" fmla="*/ 5669334 w 5669334"/>
              <a:gd name="connsiteY1" fmla="*/ 0 h 2605068"/>
              <a:gd name="connsiteX2" fmla="*/ 5669334 w 5669334"/>
              <a:gd name="connsiteY2" fmla="*/ 2605068 h 2605068"/>
              <a:gd name="connsiteX3" fmla="*/ 0 w 5669334"/>
              <a:gd name="connsiteY3" fmla="*/ 2605068 h 260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9334" h="2605068">
                <a:moveTo>
                  <a:pt x="0" y="0"/>
                </a:moveTo>
                <a:lnTo>
                  <a:pt x="5669334" y="0"/>
                </a:lnTo>
                <a:lnTo>
                  <a:pt x="5669334" y="2605068"/>
                </a:lnTo>
                <a:lnTo>
                  <a:pt x="0" y="2605068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B1AE6FA-BB56-4279-83F9-DA732F872E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27982" y="1341586"/>
            <a:ext cx="2702667" cy="2572671"/>
          </a:xfrm>
          <a:custGeom>
            <a:avLst/>
            <a:gdLst>
              <a:gd name="connsiteX0" fmla="*/ 0 w 2702667"/>
              <a:gd name="connsiteY0" fmla="*/ 0 h 2572671"/>
              <a:gd name="connsiteX1" fmla="*/ 2702667 w 2702667"/>
              <a:gd name="connsiteY1" fmla="*/ 0 h 2572671"/>
              <a:gd name="connsiteX2" fmla="*/ 2702667 w 2702667"/>
              <a:gd name="connsiteY2" fmla="*/ 2572671 h 2572671"/>
              <a:gd name="connsiteX3" fmla="*/ 0 w 2702667"/>
              <a:gd name="connsiteY3" fmla="*/ 2572671 h 2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667" h="2572671">
                <a:moveTo>
                  <a:pt x="0" y="0"/>
                </a:moveTo>
                <a:lnTo>
                  <a:pt x="2702667" y="0"/>
                </a:lnTo>
                <a:lnTo>
                  <a:pt x="2702667" y="2572671"/>
                </a:lnTo>
                <a:lnTo>
                  <a:pt x="0" y="257267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F41543A-8205-4229-9347-5D93DD2DE0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83294" y="1341586"/>
            <a:ext cx="3608306" cy="2572671"/>
          </a:xfrm>
          <a:custGeom>
            <a:avLst/>
            <a:gdLst>
              <a:gd name="connsiteX0" fmla="*/ 0 w 3608306"/>
              <a:gd name="connsiteY0" fmla="*/ 0 h 2572671"/>
              <a:gd name="connsiteX1" fmla="*/ 3608306 w 3608306"/>
              <a:gd name="connsiteY1" fmla="*/ 0 h 2572671"/>
              <a:gd name="connsiteX2" fmla="*/ 3608306 w 3608306"/>
              <a:gd name="connsiteY2" fmla="*/ 2572671 h 2572671"/>
              <a:gd name="connsiteX3" fmla="*/ 0 w 3608306"/>
              <a:gd name="connsiteY3" fmla="*/ 2572671 h 2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8306" h="2572671">
                <a:moveTo>
                  <a:pt x="0" y="0"/>
                </a:moveTo>
                <a:lnTo>
                  <a:pt x="3608306" y="0"/>
                </a:lnTo>
                <a:lnTo>
                  <a:pt x="3608306" y="2572671"/>
                </a:lnTo>
                <a:lnTo>
                  <a:pt x="0" y="257267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3ED3180-D2F0-4F01-95C3-CF8FF2B33F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1353" y="1341586"/>
            <a:ext cx="4885561" cy="2572671"/>
          </a:xfrm>
          <a:custGeom>
            <a:avLst/>
            <a:gdLst>
              <a:gd name="connsiteX0" fmla="*/ 0 w 4885561"/>
              <a:gd name="connsiteY0" fmla="*/ 0 h 2572671"/>
              <a:gd name="connsiteX1" fmla="*/ 4885561 w 4885561"/>
              <a:gd name="connsiteY1" fmla="*/ 0 h 2572671"/>
              <a:gd name="connsiteX2" fmla="*/ 4885561 w 4885561"/>
              <a:gd name="connsiteY2" fmla="*/ 2572671 h 2572671"/>
              <a:gd name="connsiteX3" fmla="*/ 0 w 4885561"/>
              <a:gd name="connsiteY3" fmla="*/ 2572671 h 25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561" h="2572671">
                <a:moveTo>
                  <a:pt x="0" y="0"/>
                </a:moveTo>
                <a:lnTo>
                  <a:pt x="4885561" y="0"/>
                </a:lnTo>
                <a:lnTo>
                  <a:pt x="4885561" y="2572671"/>
                </a:lnTo>
                <a:lnTo>
                  <a:pt x="0" y="257267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14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7F96A42-32C6-407B-BC03-909F3826F06B}"/>
              </a:ext>
            </a:extLst>
          </p:cNvPr>
          <p:cNvSpPr/>
          <p:nvPr userDrawn="1"/>
        </p:nvSpPr>
        <p:spPr>
          <a:xfrm>
            <a:off x="5759322" y="0"/>
            <a:ext cx="6432678" cy="6858000"/>
          </a:xfrm>
          <a:custGeom>
            <a:avLst/>
            <a:gdLst>
              <a:gd name="connsiteX0" fmla="*/ 710502 w 6432678"/>
              <a:gd name="connsiteY0" fmla="*/ 0 h 6936939"/>
              <a:gd name="connsiteX1" fmla="*/ 6432678 w 6432678"/>
              <a:gd name="connsiteY1" fmla="*/ 0 h 6936939"/>
              <a:gd name="connsiteX2" fmla="*/ 6432678 w 6432678"/>
              <a:gd name="connsiteY2" fmla="*/ 6936939 h 6936939"/>
              <a:gd name="connsiteX3" fmla="*/ 2221857 w 6432678"/>
              <a:gd name="connsiteY3" fmla="*/ 6936939 h 6936939"/>
              <a:gd name="connsiteX4" fmla="*/ 2119262 w 6432678"/>
              <a:gd name="connsiteY4" fmla="*/ 6863982 h 6936939"/>
              <a:gd name="connsiteX5" fmla="*/ 0 w 6432678"/>
              <a:gd name="connsiteY5" fmla="*/ 2636182 h 6936939"/>
              <a:gd name="connsiteX6" fmla="*/ 636777 w 6432678"/>
              <a:gd name="connsiteY6" fmla="*/ 121354 h 693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2678" h="6936939">
                <a:moveTo>
                  <a:pt x="710502" y="0"/>
                </a:moveTo>
                <a:lnTo>
                  <a:pt x="6432678" y="0"/>
                </a:lnTo>
                <a:lnTo>
                  <a:pt x="6432678" y="6936939"/>
                </a:lnTo>
                <a:lnTo>
                  <a:pt x="2221857" y="6936939"/>
                </a:lnTo>
                <a:lnTo>
                  <a:pt x="2119262" y="6863982"/>
                </a:lnTo>
                <a:cubicBezTo>
                  <a:pt x="832740" y="5901850"/>
                  <a:pt x="0" y="4366265"/>
                  <a:pt x="0" y="2636182"/>
                </a:cubicBezTo>
                <a:cubicBezTo>
                  <a:pt x="0" y="1725612"/>
                  <a:pt x="230675" y="868920"/>
                  <a:pt x="636777" y="12135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052F5B-57F5-4FEF-A91A-D488BF990D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6850" y="1619250"/>
            <a:ext cx="5364480" cy="3348990"/>
          </a:xfrm>
          <a:custGeom>
            <a:avLst/>
            <a:gdLst>
              <a:gd name="connsiteX0" fmla="*/ 0 w 5364480"/>
              <a:gd name="connsiteY0" fmla="*/ 0 h 3348990"/>
              <a:gd name="connsiteX1" fmla="*/ 5364480 w 5364480"/>
              <a:gd name="connsiteY1" fmla="*/ 0 h 3348990"/>
              <a:gd name="connsiteX2" fmla="*/ 5364480 w 5364480"/>
              <a:gd name="connsiteY2" fmla="*/ 3348990 h 3348990"/>
              <a:gd name="connsiteX3" fmla="*/ 0 w 5364480"/>
              <a:gd name="connsiteY3" fmla="*/ 3348990 h 334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4480" h="3348990">
                <a:moveTo>
                  <a:pt x="0" y="0"/>
                </a:moveTo>
                <a:lnTo>
                  <a:pt x="5364480" y="0"/>
                </a:lnTo>
                <a:lnTo>
                  <a:pt x="5364480" y="3348990"/>
                </a:lnTo>
                <a:lnTo>
                  <a:pt x="0" y="334899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80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83E57C-CB56-40DE-BE86-2C32ED34F4AB}"/>
              </a:ext>
            </a:extLst>
          </p:cNvPr>
          <p:cNvSpPr/>
          <p:nvPr userDrawn="1"/>
        </p:nvSpPr>
        <p:spPr>
          <a:xfrm>
            <a:off x="0" y="0"/>
            <a:ext cx="353146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D70F61-86EF-459A-81C7-9A40204137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88457" y="616857"/>
            <a:ext cx="2794000" cy="5624286"/>
          </a:xfrm>
          <a:custGeom>
            <a:avLst/>
            <a:gdLst>
              <a:gd name="connsiteX0" fmla="*/ 306027 w 2794000"/>
              <a:gd name="connsiteY0" fmla="*/ 0 h 5624286"/>
              <a:gd name="connsiteX1" fmla="*/ 2487973 w 2794000"/>
              <a:gd name="connsiteY1" fmla="*/ 0 h 5624286"/>
              <a:gd name="connsiteX2" fmla="*/ 2794000 w 2794000"/>
              <a:gd name="connsiteY2" fmla="*/ 306027 h 5624286"/>
              <a:gd name="connsiteX3" fmla="*/ 2794000 w 2794000"/>
              <a:gd name="connsiteY3" fmla="*/ 5318259 h 5624286"/>
              <a:gd name="connsiteX4" fmla="*/ 2487973 w 2794000"/>
              <a:gd name="connsiteY4" fmla="*/ 5624286 h 5624286"/>
              <a:gd name="connsiteX5" fmla="*/ 306027 w 2794000"/>
              <a:gd name="connsiteY5" fmla="*/ 5624286 h 5624286"/>
              <a:gd name="connsiteX6" fmla="*/ 0 w 2794000"/>
              <a:gd name="connsiteY6" fmla="*/ 5318259 h 5624286"/>
              <a:gd name="connsiteX7" fmla="*/ 0 w 2794000"/>
              <a:gd name="connsiteY7" fmla="*/ 306027 h 5624286"/>
              <a:gd name="connsiteX8" fmla="*/ 306027 w 2794000"/>
              <a:gd name="connsiteY8" fmla="*/ 0 h 562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000" h="5624286">
                <a:moveTo>
                  <a:pt x="306027" y="0"/>
                </a:moveTo>
                <a:lnTo>
                  <a:pt x="2487973" y="0"/>
                </a:lnTo>
                <a:cubicBezTo>
                  <a:pt x="2656987" y="0"/>
                  <a:pt x="2794000" y="137013"/>
                  <a:pt x="2794000" y="306027"/>
                </a:cubicBezTo>
                <a:lnTo>
                  <a:pt x="2794000" y="5318259"/>
                </a:lnTo>
                <a:cubicBezTo>
                  <a:pt x="2794000" y="5487273"/>
                  <a:pt x="2656987" y="5624286"/>
                  <a:pt x="2487973" y="5624286"/>
                </a:cubicBezTo>
                <a:lnTo>
                  <a:pt x="306027" y="5624286"/>
                </a:lnTo>
                <a:cubicBezTo>
                  <a:pt x="137013" y="5624286"/>
                  <a:pt x="0" y="5487273"/>
                  <a:pt x="0" y="5318259"/>
                </a:cubicBezTo>
                <a:lnTo>
                  <a:pt x="0" y="306027"/>
                </a:lnTo>
                <a:cubicBezTo>
                  <a:pt x="0" y="137013"/>
                  <a:pt x="137013" y="0"/>
                  <a:pt x="306027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56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8A15EC4-1825-4D02-91C0-3FD8BBE002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5868" y="-1"/>
            <a:ext cx="7516132" cy="4924071"/>
          </a:xfrm>
          <a:custGeom>
            <a:avLst/>
            <a:gdLst>
              <a:gd name="connsiteX0" fmla="*/ 0 w 7516132"/>
              <a:gd name="connsiteY0" fmla="*/ 0 h 4400550"/>
              <a:gd name="connsiteX1" fmla="*/ 7516132 w 7516132"/>
              <a:gd name="connsiteY1" fmla="*/ 0 h 4400550"/>
              <a:gd name="connsiteX2" fmla="*/ 7516132 w 7516132"/>
              <a:gd name="connsiteY2" fmla="*/ 4400550 h 4400550"/>
              <a:gd name="connsiteX3" fmla="*/ 0 w 7516132"/>
              <a:gd name="connsiteY3" fmla="*/ 4400550 h 44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6132" h="4400550">
                <a:moveTo>
                  <a:pt x="0" y="0"/>
                </a:moveTo>
                <a:lnTo>
                  <a:pt x="7516132" y="0"/>
                </a:lnTo>
                <a:lnTo>
                  <a:pt x="7516132" y="4400550"/>
                </a:lnTo>
                <a:lnTo>
                  <a:pt x="0" y="440055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43D3F0-4F32-4810-B30E-FCA7A61E8B92}"/>
              </a:ext>
            </a:extLst>
          </p:cNvPr>
          <p:cNvSpPr/>
          <p:nvPr userDrawn="1"/>
        </p:nvSpPr>
        <p:spPr>
          <a:xfrm>
            <a:off x="0" y="4924071"/>
            <a:ext cx="12192000" cy="1933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31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2978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88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27566765-2EB8-4AA9-9F00-7ABD39B4F3D0}"/>
              </a:ext>
            </a:extLst>
          </p:cNvPr>
          <p:cNvSpPr/>
          <p:nvPr userDrawn="1"/>
        </p:nvSpPr>
        <p:spPr>
          <a:xfrm>
            <a:off x="0" y="0"/>
            <a:ext cx="7043738" cy="6858000"/>
          </a:xfrm>
          <a:prstGeom prst="homePlate">
            <a:avLst>
              <a:gd name="adj" fmla="val 1345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FD3369-F82F-4421-8B16-E8CE1B7C98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40918" cy="6858000"/>
          </a:xfrm>
          <a:custGeom>
            <a:avLst/>
            <a:gdLst>
              <a:gd name="connsiteX0" fmla="*/ 0 w 6540918"/>
              <a:gd name="connsiteY0" fmla="*/ 0 h 6858000"/>
              <a:gd name="connsiteX1" fmla="*/ 5660968 w 6540918"/>
              <a:gd name="connsiteY1" fmla="*/ 0 h 6858000"/>
              <a:gd name="connsiteX2" fmla="*/ 6540918 w 6540918"/>
              <a:gd name="connsiteY2" fmla="*/ 3429000 h 6858000"/>
              <a:gd name="connsiteX3" fmla="*/ 5660968 w 6540918"/>
              <a:gd name="connsiteY3" fmla="*/ 6858000 h 6858000"/>
              <a:gd name="connsiteX4" fmla="*/ 0 w 654091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0918" h="6858000">
                <a:moveTo>
                  <a:pt x="0" y="0"/>
                </a:moveTo>
                <a:lnTo>
                  <a:pt x="5660968" y="0"/>
                </a:lnTo>
                <a:lnTo>
                  <a:pt x="6540918" y="3429000"/>
                </a:lnTo>
                <a:lnTo>
                  <a:pt x="5660968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54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078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208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67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64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7588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45122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400"/>
            <a:ext cx="103632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507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5507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4279A9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279A9">
                  <a:lumMod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43200" y="914400"/>
            <a:ext cx="10436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398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376273-CFB8-41EB-8436-49C9EE1A09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84676" y="900166"/>
            <a:ext cx="5707324" cy="5057668"/>
          </a:xfrm>
          <a:custGeom>
            <a:avLst/>
            <a:gdLst>
              <a:gd name="connsiteX0" fmla="*/ 5707324 w 5707324"/>
              <a:gd name="connsiteY0" fmla="*/ 0 h 5057668"/>
              <a:gd name="connsiteX1" fmla="*/ 5707324 w 5707324"/>
              <a:gd name="connsiteY1" fmla="*/ 5057668 h 5057668"/>
              <a:gd name="connsiteX2" fmla="*/ 113099 w 5707324"/>
              <a:gd name="connsiteY2" fmla="*/ 4672175 h 5057668"/>
              <a:gd name="connsiteX3" fmla="*/ 0 w 5707324"/>
              <a:gd name="connsiteY3" fmla="*/ 4551019 h 5057668"/>
              <a:gd name="connsiteX4" fmla="*/ 0 w 5707324"/>
              <a:gd name="connsiteY4" fmla="*/ 428702 h 5057668"/>
              <a:gd name="connsiteX5" fmla="*/ 114782 w 5707324"/>
              <a:gd name="connsiteY5" fmla="*/ 307437 h 505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7324" h="5057668">
                <a:moveTo>
                  <a:pt x="5707324" y="0"/>
                </a:moveTo>
                <a:lnTo>
                  <a:pt x="5707324" y="5057668"/>
                </a:lnTo>
                <a:lnTo>
                  <a:pt x="113099" y="4672175"/>
                </a:lnTo>
                <a:cubicBezTo>
                  <a:pt x="49417" y="4667786"/>
                  <a:pt x="0" y="4614852"/>
                  <a:pt x="0" y="4551019"/>
                </a:cubicBezTo>
                <a:lnTo>
                  <a:pt x="0" y="428702"/>
                </a:lnTo>
                <a:cubicBezTo>
                  <a:pt x="0" y="364218"/>
                  <a:pt x="50395" y="310977"/>
                  <a:pt x="114782" y="307437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7F8EC3-5438-4F5E-B758-1E3EB06369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21064"/>
            <a:ext cx="5065084" cy="6236936"/>
          </a:xfrm>
          <a:custGeom>
            <a:avLst/>
            <a:gdLst>
              <a:gd name="connsiteX0" fmla="*/ 0 w 5065084"/>
              <a:gd name="connsiteY0" fmla="*/ 0 h 6236936"/>
              <a:gd name="connsiteX1" fmla="*/ 4631478 w 5065084"/>
              <a:gd name="connsiteY1" fmla="*/ 835332 h 6236936"/>
              <a:gd name="connsiteX2" fmla="*/ 4740567 w 5065084"/>
              <a:gd name="connsiteY2" fmla="*/ 952974 h 6236936"/>
              <a:gd name="connsiteX3" fmla="*/ 5065084 w 5065084"/>
              <a:gd name="connsiteY3" fmla="*/ 6236936 h 6236936"/>
              <a:gd name="connsiteX4" fmla="*/ 0 w 5065084"/>
              <a:gd name="connsiteY4" fmla="*/ 6236936 h 623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5084" h="6236936">
                <a:moveTo>
                  <a:pt x="0" y="0"/>
                </a:moveTo>
                <a:lnTo>
                  <a:pt x="4631478" y="835332"/>
                </a:lnTo>
                <a:cubicBezTo>
                  <a:pt x="4692040" y="846261"/>
                  <a:pt x="4736999" y="894734"/>
                  <a:pt x="4740567" y="952974"/>
                </a:cubicBezTo>
                <a:lnTo>
                  <a:pt x="5065084" y="6236936"/>
                </a:lnTo>
                <a:lnTo>
                  <a:pt x="0" y="6236936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52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C12D7E-DBC1-4AB6-8B59-AE4B42439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90870" y="2052862"/>
            <a:ext cx="3791860" cy="3791860"/>
          </a:xfrm>
          <a:custGeom>
            <a:avLst/>
            <a:gdLst>
              <a:gd name="connsiteX0" fmla="*/ 121681 w 3791860"/>
              <a:gd name="connsiteY0" fmla="*/ 0 h 3791860"/>
              <a:gd name="connsiteX1" fmla="*/ 3670179 w 3791860"/>
              <a:gd name="connsiteY1" fmla="*/ 0 h 3791860"/>
              <a:gd name="connsiteX2" fmla="*/ 3791860 w 3791860"/>
              <a:gd name="connsiteY2" fmla="*/ 121681 h 3791860"/>
              <a:gd name="connsiteX3" fmla="*/ 3791860 w 3791860"/>
              <a:gd name="connsiteY3" fmla="*/ 3670179 h 3791860"/>
              <a:gd name="connsiteX4" fmla="*/ 3670179 w 3791860"/>
              <a:gd name="connsiteY4" fmla="*/ 3791860 h 3791860"/>
              <a:gd name="connsiteX5" fmla="*/ 121681 w 3791860"/>
              <a:gd name="connsiteY5" fmla="*/ 3791860 h 3791860"/>
              <a:gd name="connsiteX6" fmla="*/ 0 w 3791860"/>
              <a:gd name="connsiteY6" fmla="*/ 3670179 h 3791860"/>
              <a:gd name="connsiteX7" fmla="*/ 0 w 3791860"/>
              <a:gd name="connsiteY7" fmla="*/ 121681 h 3791860"/>
              <a:gd name="connsiteX8" fmla="*/ 121681 w 3791860"/>
              <a:gd name="connsiteY8" fmla="*/ 0 h 379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1860" h="3791860">
                <a:moveTo>
                  <a:pt x="121681" y="0"/>
                </a:moveTo>
                <a:lnTo>
                  <a:pt x="3670179" y="0"/>
                </a:lnTo>
                <a:cubicBezTo>
                  <a:pt x="3737382" y="0"/>
                  <a:pt x="3791860" y="54478"/>
                  <a:pt x="3791860" y="121681"/>
                </a:cubicBezTo>
                <a:lnTo>
                  <a:pt x="3791860" y="3670179"/>
                </a:lnTo>
                <a:cubicBezTo>
                  <a:pt x="3791860" y="3737382"/>
                  <a:pt x="3737382" y="3791860"/>
                  <a:pt x="3670179" y="3791860"/>
                </a:cubicBezTo>
                <a:lnTo>
                  <a:pt x="121681" y="3791860"/>
                </a:lnTo>
                <a:cubicBezTo>
                  <a:pt x="54478" y="3791860"/>
                  <a:pt x="0" y="3737382"/>
                  <a:pt x="0" y="3670179"/>
                </a:cubicBezTo>
                <a:lnTo>
                  <a:pt x="0" y="121681"/>
                </a:lnTo>
                <a:cubicBezTo>
                  <a:pt x="0" y="54478"/>
                  <a:pt x="54478" y="0"/>
                  <a:pt x="121681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3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90AB9-199C-49FC-ADCE-5AD4DB77BC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760941"/>
            <a:ext cx="5898189" cy="4097058"/>
          </a:xfrm>
          <a:custGeom>
            <a:avLst/>
            <a:gdLst>
              <a:gd name="connsiteX0" fmla="*/ 0 w 5898189"/>
              <a:gd name="connsiteY0" fmla="*/ 0 h 3429000"/>
              <a:gd name="connsiteX1" fmla="*/ 5898189 w 5898189"/>
              <a:gd name="connsiteY1" fmla="*/ 0 h 3429000"/>
              <a:gd name="connsiteX2" fmla="*/ 5898189 w 5898189"/>
              <a:gd name="connsiteY2" fmla="*/ 3429000 h 3429000"/>
              <a:gd name="connsiteX3" fmla="*/ 0 w 589818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8189" h="3429000">
                <a:moveTo>
                  <a:pt x="0" y="0"/>
                </a:moveTo>
                <a:lnTo>
                  <a:pt x="5898189" y="0"/>
                </a:lnTo>
                <a:lnTo>
                  <a:pt x="5898189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365B1E-E375-432F-B843-B40C618D10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98190" y="1"/>
            <a:ext cx="6293811" cy="3429000"/>
          </a:xfrm>
          <a:custGeom>
            <a:avLst/>
            <a:gdLst>
              <a:gd name="connsiteX0" fmla="*/ 0 w 6293811"/>
              <a:gd name="connsiteY0" fmla="*/ 0 h 3429000"/>
              <a:gd name="connsiteX1" fmla="*/ 6293811 w 6293811"/>
              <a:gd name="connsiteY1" fmla="*/ 0 h 3429000"/>
              <a:gd name="connsiteX2" fmla="*/ 6293811 w 6293811"/>
              <a:gd name="connsiteY2" fmla="*/ 3429000 h 3429000"/>
              <a:gd name="connsiteX3" fmla="*/ 0 w 6293811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3811" h="3429000">
                <a:moveTo>
                  <a:pt x="0" y="0"/>
                </a:moveTo>
                <a:lnTo>
                  <a:pt x="6293811" y="0"/>
                </a:lnTo>
                <a:lnTo>
                  <a:pt x="6293811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0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1F7202C-A304-43BF-905E-437FD9E88C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7646" y="4469513"/>
            <a:ext cx="5923897" cy="2388486"/>
          </a:xfrm>
          <a:custGeom>
            <a:avLst/>
            <a:gdLst>
              <a:gd name="connsiteX0" fmla="*/ 116326 w 5923897"/>
              <a:gd name="connsiteY0" fmla="*/ 0 h 2388486"/>
              <a:gd name="connsiteX1" fmla="*/ 5807571 w 5923897"/>
              <a:gd name="connsiteY1" fmla="*/ 0 h 2388486"/>
              <a:gd name="connsiteX2" fmla="*/ 5923897 w 5923897"/>
              <a:gd name="connsiteY2" fmla="*/ 116326 h 2388486"/>
              <a:gd name="connsiteX3" fmla="*/ 5923897 w 5923897"/>
              <a:gd name="connsiteY3" fmla="*/ 2388486 h 2388486"/>
              <a:gd name="connsiteX4" fmla="*/ 0 w 5923897"/>
              <a:gd name="connsiteY4" fmla="*/ 2388486 h 2388486"/>
              <a:gd name="connsiteX5" fmla="*/ 0 w 5923897"/>
              <a:gd name="connsiteY5" fmla="*/ 116326 h 2388486"/>
              <a:gd name="connsiteX6" fmla="*/ 116326 w 5923897"/>
              <a:gd name="connsiteY6" fmla="*/ 0 h 23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3897" h="2388486">
                <a:moveTo>
                  <a:pt x="116326" y="0"/>
                </a:moveTo>
                <a:lnTo>
                  <a:pt x="5807571" y="0"/>
                </a:lnTo>
                <a:cubicBezTo>
                  <a:pt x="5871816" y="0"/>
                  <a:pt x="5923897" y="52081"/>
                  <a:pt x="5923897" y="116326"/>
                </a:cubicBezTo>
                <a:lnTo>
                  <a:pt x="5923897" y="2388486"/>
                </a:lnTo>
                <a:lnTo>
                  <a:pt x="0" y="2388486"/>
                </a:lnTo>
                <a:lnTo>
                  <a:pt x="0" y="116326"/>
                </a:lnTo>
                <a:cubicBezTo>
                  <a:pt x="0" y="52081"/>
                  <a:pt x="52081" y="0"/>
                  <a:pt x="116326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281785-EC6D-42F9-A4B8-36595B5DFA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78057" y="0"/>
            <a:ext cx="4513943" cy="6857999"/>
          </a:xfrm>
          <a:custGeom>
            <a:avLst/>
            <a:gdLst>
              <a:gd name="connsiteX0" fmla="*/ 0 w 4513943"/>
              <a:gd name="connsiteY0" fmla="*/ 0 h 6857999"/>
              <a:gd name="connsiteX1" fmla="*/ 4513943 w 4513943"/>
              <a:gd name="connsiteY1" fmla="*/ 0 h 6857999"/>
              <a:gd name="connsiteX2" fmla="*/ 4513943 w 4513943"/>
              <a:gd name="connsiteY2" fmla="*/ 6857999 h 6857999"/>
              <a:gd name="connsiteX3" fmla="*/ 0 w 4513943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943" h="6857999">
                <a:moveTo>
                  <a:pt x="0" y="0"/>
                </a:moveTo>
                <a:lnTo>
                  <a:pt x="4513943" y="0"/>
                </a:lnTo>
                <a:lnTo>
                  <a:pt x="4513943" y="6857999"/>
                </a:lnTo>
                <a:lnTo>
                  <a:pt x="0" y="6857999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9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AB19C4-B457-48F1-9C6B-8DB2CADF70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3771" y="591457"/>
            <a:ext cx="5754914" cy="5675086"/>
          </a:xfrm>
          <a:custGeom>
            <a:avLst/>
            <a:gdLst>
              <a:gd name="connsiteX0" fmla="*/ 3349171 w 5754914"/>
              <a:gd name="connsiteY0" fmla="*/ 0 h 5675086"/>
              <a:gd name="connsiteX1" fmla="*/ 5754914 w 5754914"/>
              <a:gd name="connsiteY1" fmla="*/ 0 h 5675086"/>
              <a:gd name="connsiteX2" fmla="*/ 4953000 w 5754914"/>
              <a:gd name="connsiteY2" fmla="*/ 5675086 h 5675086"/>
              <a:gd name="connsiteX3" fmla="*/ 2547257 w 5754914"/>
              <a:gd name="connsiteY3" fmla="*/ 5675086 h 5675086"/>
              <a:gd name="connsiteX4" fmla="*/ 801914 w 5754914"/>
              <a:gd name="connsiteY4" fmla="*/ 0 h 5675086"/>
              <a:gd name="connsiteX5" fmla="*/ 3207657 w 5754914"/>
              <a:gd name="connsiteY5" fmla="*/ 0 h 5675086"/>
              <a:gd name="connsiteX6" fmla="*/ 2405743 w 5754914"/>
              <a:gd name="connsiteY6" fmla="*/ 5675086 h 5675086"/>
              <a:gd name="connsiteX7" fmla="*/ 0 w 5754914"/>
              <a:gd name="connsiteY7" fmla="*/ 5675086 h 567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4914" h="5675086">
                <a:moveTo>
                  <a:pt x="3349171" y="0"/>
                </a:moveTo>
                <a:lnTo>
                  <a:pt x="5754914" y="0"/>
                </a:lnTo>
                <a:lnTo>
                  <a:pt x="4953000" y="5675086"/>
                </a:lnTo>
                <a:lnTo>
                  <a:pt x="2547257" y="5675086"/>
                </a:lnTo>
                <a:close/>
                <a:moveTo>
                  <a:pt x="801914" y="0"/>
                </a:moveTo>
                <a:lnTo>
                  <a:pt x="3207657" y="0"/>
                </a:lnTo>
                <a:lnTo>
                  <a:pt x="2405743" y="5675086"/>
                </a:lnTo>
                <a:lnTo>
                  <a:pt x="0" y="5675086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1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13E608-F39C-4BD1-B88E-1C16F618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49018-AE0E-4468-B55A-B6698EB20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16ADC-211C-454B-910D-B34760194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5B4A96-62FA-4397-BFA7-0FFF6D3D9065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866EF-4272-447E-B5EC-51AE8BFA9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AFBD5-1260-4060-97B4-345956487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F67037-F879-4335-ABAF-DBDE697F5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0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4" r:id="rId25"/>
    <p:sldLayoutId id="2147483675" r:id="rId26"/>
    <p:sldLayoutId id="2147483673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tionhacker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79CBFA3-1728-4F27-BBF9-C843D8E3695B}"/>
              </a:ext>
            </a:extLst>
          </p:cNvPr>
          <p:cNvGrpSpPr/>
          <p:nvPr/>
        </p:nvGrpSpPr>
        <p:grpSpPr>
          <a:xfrm>
            <a:off x="-4926634" y="0"/>
            <a:ext cx="11496580" cy="6858000"/>
            <a:chOff x="1140338" y="0"/>
            <a:chExt cx="11496580" cy="6858000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A440138A-2FDF-414F-9C99-8D8D02101FA0}"/>
                </a:ext>
              </a:extLst>
            </p:cNvPr>
            <p:cNvSpPr/>
            <p:nvPr/>
          </p:nvSpPr>
          <p:spPr>
            <a:xfrm>
              <a:off x="6096000" y="0"/>
              <a:ext cx="6540918" cy="6858000"/>
            </a:xfrm>
            <a:prstGeom prst="homePlate">
              <a:avLst>
                <a:gd name="adj" fmla="val 13453"/>
              </a:avLst>
            </a:prstGeom>
            <a:solidFill>
              <a:srgbClr val="00113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Montserrat Black" panose="00000A00000000000000" pitchFamily="2" charset="0"/>
              </a:endParaRPr>
            </a:p>
            <a:p>
              <a:pPr algn="ctr"/>
              <a:r>
                <a:rPr lang="en-US" sz="3200" dirty="0">
                  <a:latin typeface="Montserrat Black" panose="00000A00000000000000" pitchFamily="2" charset="0"/>
                </a:rPr>
                <a:t>Trading Earnings</a:t>
              </a:r>
            </a:p>
            <a:p>
              <a:pPr algn="ctr"/>
              <a:endParaRPr lang="en-US" sz="3200" dirty="0">
                <a:latin typeface="Montserrat Black" panose="00000A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8D6571-13BB-4454-ACBC-7F42D92DB7C9}"/>
                </a:ext>
              </a:extLst>
            </p:cNvPr>
            <p:cNvSpPr txBox="1"/>
            <p:nvPr/>
          </p:nvSpPr>
          <p:spPr>
            <a:xfrm>
              <a:off x="1140338" y="5987169"/>
              <a:ext cx="283763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300">
                  <a:solidFill>
                    <a:schemeClr val="bg1"/>
                  </a:solidFill>
                  <a:latin typeface="Nunito Sans SemiBold" panose="00000700000000000000" pitchFamily="2" charset="0"/>
                </a:rPr>
                <a:t>2020 – 1</a:t>
              </a:r>
              <a:r>
                <a:rPr lang="en-US" sz="1300" baseline="30000">
                  <a:solidFill>
                    <a:schemeClr val="bg1"/>
                  </a:solidFill>
                  <a:latin typeface="Nunito Sans SemiBold" panose="00000700000000000000" pitchFamily="2" charset="0"/>
                </a:rPr>
                <a:t>st</a:t>
              </a:r>
              <a:r>
                <a:rPr lang="en-US" sz="1300">
                  <a:solidFill>
                    <a:schemeClr val="bg1"/>
                  </a:solidFill>
                  <a:latin typeface="Nunito Sans SemiBold" panose="00000700000000000000" pitchFamily="2" charset="0"/>
                </a:rPr>
                <a:t> Financial Agency in USA</a:t>
              </a:r>
            </a:p>
          </p:txBody>
        </p:sp>
      </p:grp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7137E770-7DC7-40AB-8FFF-D3B3CE759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70" y="2878166"/>
            <a:ext cx="4595771" cy="11016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76BF1F-A055-4484-8D9C-19C6CCBBDE0B}"/>
              </a:ext>
            </a:extLst>
          </p:cNvPr>
          <p:cNvSpPr txBox="1"/>
          <p:nvPr/>
        </p:nvSpPr>
        <p:spPr>
          <a:xfrm>
            <a:off x="8310409" y="3979833"/>
            <a:ext cx="264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www.optionhacker.com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4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B872C58-B47D-E92F-0186-D4D7DA85D1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r="294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258" y="334465"/>
            <a:ext cx="3822189" cy="10127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atin typeface="+mj-lt"/>
                <a:cs typeface="+mj-cs"/>
              </a:rPr>
              <a:t>Trading Earnings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9216" y="1742978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700" dirty="0">
                <a:latin typeface="+mn-lt"/>
                <a:cs typeface="+mn-cs"/>
              </a:rPr>
              <a:t>Time:</a:t>
            </a:r>
          </a:p>
          <a:p>
            <a:r>
              <a:rPr lang="en-US" sz="1700" b="0" dirty="0">
                <a:latin typeface="+mn-lt"/>
                <a:cs typeface="+mn-cs"/>
              </a:rPr>
              <a:t>Decide what your timeframe for your trade is. Know when the trade is over, if you are using weeklies, maybe this is a 1 day trade. Maybe you have a longer view but want to play the catalyst.  I personally would rather trade the Earnings catalyst and then have no trade on.</a:t>
            </a:r>
          </a:p>
          <a:p>
            <a:endParaRPr lang="en-US" sz="1700" b="0" dirty="0">
              <a:latin typeface="+mn-lt"/>
              <a:cs typeface="+mn-cs"/>
            </a:endParaRPr>
          </a:p>
          <a:p>
            <a:r>
              <a:rPr lang="en-US" sz="1700" dirty="0">
                <a:latin typeface="+mn-lt"/>
                <a:cs typeface="+mn-cs"/>
              </a:rPr>
              <a:t>In this trade: </a:t>
            </a:r>
            <a:r>
              <a:rPr lang="en-US" sz="1700" b="0" dirty="0">
                <a:latin typeface="+mn-lt"/>
                <a:cs typeface="+mn-cs"/>
              </a:rPr>
              <a:t>We would want to leave the trade on for a while. Since Nov is the closest expiration, there is a lot of premium left in our short options.</a:t>
            </a:r>
            <a:endParaRPr lang="en-US" sz="1700" dirty="0">
              <a:latin typeface="+mn-lt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123A94-578A-64CC-E7FD-0A4100C46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392" y="6231210"/>
            <a:ext cx="558730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4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F27744B-47AB-4459-8C2F-1D5EE63A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0EE9DDC-04B3-EB0A-AEF0-DAA97EE6AE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7" r="12647"/>
          <a:stretch/>
        </p:blipFill>
        <p:spPr>
          <a:xfrm>
            <a:off x="0" y="10"/>
            <a:ext cx="6865165" cy="6857990"/>
          </a:xfrm>
          <a:custGeom>
            <a:avLst/>
            <a:gdLst/>
            <a:ahLst/>
            <a:cxnLst/>
            <a:rect l="l" t="t" r="r" b="b"/>
            <a:pathLst>
              <a:path w="6865165" h="6858000">
                <a:moveTo>
                  <a:pt x="0" y="0"/>
                </a:moveTo>
                <a:lnTo>
                  <a:pt x="6865165" y="0"/>
                </a:lnTo>
                <a:lnTo>
                  <a:pt x="6859621" y="22952"/>
                </a:lnTo>
                <a:cubicBezTo>
                  <a:pt x="6623056" y="1069835"/>
                  <a:pt x="6492240" y="2220824"/>
                  <a:pt x="6492240" y="3429001"/>
                </a:cubicBezTo>
                <a:cubicBezTo>
                  <a:pt x="6492240" y="4637179"/>
                  <a:pt x="6623056" y="5788167"/>
                  <a:pt x="6859621" y="6835050"/>
                </a:cubicBezTo>
                <a:lnTo>
                  <a:pt x="68651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7D266DCC-5218-4AE0-B964-6FC2EA3BD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240" y="0"/>
            <a:ext cx="5699760" cy="6858000"/>
          </a:xfrm>
          <a:custGeom>
            <a:avLst/>
            <a:gdLst>
              <a:gd name="connsiteX0" fmla="*/ 365648 w 5588548"/>
              <a:gd name="connsiteY0" fmla="*/ 0 h 6858000"/>
              <a:gd name="connsiteX1" fmla="*/ 5588548 w 5588548"/>
              <a:gd name="connsiteY1" fmla="*/ 0 h 6858000"/>
              <a:gd name="connsiteX2" fmla="*/ 5588548 w 5588548"/>
              <a:gd name="connsiteY2" fmla="*/ 6858000 h 6858000"/>
              <a:gd name="connsiteX3" fmla="*/ 365648 w 5588548"/>
              <a:gd name="connsiteY3" fmla="*/ 6858000 h 6858000"/>
              <a:gd name="connsiteX4" fmla="*/ 360213 w 5588548"/>
              <a:gd name="connsiteY4" fmla="*/ 6835050 h 6858000"/>
              <a:gd name="connsiteX5" fmla="*/ 0 w 5588548"/>
              <a:gd name="connsiteY5" fmla="*/ 3429001 h 6858000"/>
              <a:gd name="connsiteX6" fmla="*/ 360213 w 5588548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8548" h="6858000">
                <a:moveTo>
                  <a:pt x="365648" y="0"/>
                </a:moveTo>
                <a:lnTo>
                  <a:pt x="5588548" y="0"/>
                </a:lnTo>
                <a:lnTo>
                  <a:pt x="55885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973DE4F1-1583-4AE3-9696-9659D27C5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384" y="0"/>
            <a:ext cx="5690616" cy="6858000"/>
          </a:xfrm>
          <a:custGeom>
            <a:avLst/>
            <a:gdLst>
              <a:gd name="connsiteX0" fmla="*/ 372925 w 5690616"/>
              <a:gd name="connsiteY0" fmla="*/ 0 h 6858000"/>
              <a:gd name="connsiteX1" fmla="*/ 5690616 w 5690616"/>
              <a:gd name="connsiteY1" fmla="*/ 0 h 6858000"/>
              <a:gd name="connsiteX2" fmla="*/ 5690616 w 5690616"/>
              <a:gd name="connsiteY2" fmla="*/ 6858000 h 6858000"/>
              <a:gd name="connsiteX3" fmla="*/ 372925 w 5690616"/>
              <a:gd name="connsiteY3" fmla="*/ 6858000 h 6858000"/>
              <a:gd name="connsiteX4" fmla="*/ 367381 w 5690616"/>
              <a:gd name="connsiteY4" fmla="*/ 6835050 h 6858000"/>
              <a:gd name="connsiteX5" fmla="*/ 0 w 5690616"/>
              <a:gd name="connsiteY5" fmla="*/ 3429001 h 6858000"/>
              <a:gd name="connsiteX6" fmla="*/ 367381 w 5690616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0616" h="6858000">
                <a:moveTo>
                  <a:pt x="372925" y="0"/>
                </a:moveTo>
                <a:lnTo>
                  <a:pt x="5690616" y="0"/>
                </a:lnTo>
                <a:lnTo>
                  <a:pt x="5690616" y="6858000"/>
                </a:lnTo>
                <a:lnTo>
                  <a:pt x="372925" y="6858000"/>
                </a:lnTo>
                <a:lnTo>
                  <a:pt x="367381" y="6835050"/>
                </a:lnTo>
                <a:cubicBezTo>
                  <a:pt x="130816" y="5788167"/>
                  <a:pt x="0" y="4637179"/>
                  <a:pt x="0" y="3429001"/>
                </a:cubicBezTo>
                <a:cubicBezTo>
                  <a:pt x="0" y="2220824"/>
                  <a:pt x="130816" y="1069835"/>
                  <a:pt x="367381" y="22952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55564" y="914400"/>
            <a:ext cx="4485861" cy="11065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>
                <a:latin typeface="+mj-lt"/>
                <a:cs typeface="+mj-cs"/>
              </a:rPr>
              <a:t>Trading Earnings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2239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3C8959-A2A1-469E-8619-82F077E3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4495" y="218239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55563" y="2440100"/>
            <a:ext cx="4485861" cy="38348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+mn-lt"/>
                <a:cs typeface="+mn-cs"/>
              </a:rPr>
              <a:t>Target:</a:t>
            </a:r>
          </a:p>
          <a:p>
            <a:r>
              <a:rPr lang="en-US" sz="1800" b="0" dirty="0">
                <a:latin typeface="+mn-lt"/>
                <a:cs typeface="+mn-cs"/>
              </a:rPr>
              <a:t>Stick to your plan. Your first goal is to control your risk. Manage risk first and manage profits second.</a:t>
            </a:r>
          </a:p>
          <a:p>
            <a:endParaRPr lang="en-US" sz="1800" b="0" dirty="0">
              <a:latin typeface="+mn-lt"/>
              <a:cs typeface="+mn-cs"/>
            </a:endParaRPr>
          </a:p>
          <a:p>
            <a:r>
              <a:rPr lang="en-US" sz="1800" dirty="0">
                <a:latin typeface="+mn-lt"/>
                <a:cs typeface="+mn-cs"/>
              </a:rPr>
              <a:t>In this trade: </a:t>
            </a:r>
            <a:r>
              <a:rPr lang="en-US" sz="1800" b="0" dirty="0">
                <a:latin typeface="+mn-lt"/>
                <a:cs typeface="+mn-cs"/>
              </a:rPr>
              <a:t>Looking to take off half of the position at a double and let the other half ride until expiration.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B8D7CE-DB10-3676-FF9A-88F4C3350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706" y="6093423"/>
            <a:ext cx="558730" cy="533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988409-E905-A8AB-9E16-F48002E0F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19" y="528591"/>
            <a:ext cx="1009791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69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9774" y="1"/>
            <a:ext cx="7467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400" b="1" kern="0" dirty="0">
                <a:solidFill>
                  <a:srgbClr val="000000"/>
                </a:solidFill>
                <a:latin typeface="Tahoma"/>
                <a:cs typeface="Tahoma"/>
                <a:sym typeface="Arial"/>
                <a:rtl val="0"/>
              </a:rPr>
              <a:t>H.I.M.C.R.R.B.T.T </a:t>
            </a:r>
            <a:r>
              <a:rPr lang="en" sz="2400" b="1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In-depth</a:t>
            </a:r>
            <a:br>
              <a:rPr lang="en" sz="4400" b="1" kern="0" dirty="0">
                <a:solidFill>
                  <a:srgbClr val="000000"/>
                </a:solidFill>
                <a:latin typeface="Tahoma"/>
                <a:cs typeface="Tahoma"/>
                <a:sym typeface="Arial"/>
                <a:rtl val="0"/>
              </a:rPr>
            </a:br>
            <a:endParaRPr lang="en-US" sz="4400" b="1" kern="0" dirty="0">
              <a:solidFill>
                <a:srgbClr val="000000"/>
              </a:solidFill>
              <a:latin typeface="Tahoma"/>
              <a:cs typeface="Tahoma"/>
              <a:sym typeface="Arial"/>
              <a:rtl val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286" y="538400"/>
            <a:ext cx="6636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H:</a:t>
            </a:r>
            <a:r>
              <a:rPr lang="en-US" sz="1500" b="1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 Historical Movement</a:t>
            </a:r>
            <a:r>
              <a:rPr lang="en-US" sz="1500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: How much the Stock has moved over the last 4 Quarters?</a:t>
            </a:r>
          </a:p>
          <a:p>
            <a:r>
              <a:rPr lang="en-US" sz="1500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	</a:t>
            </a:r>
            <a:r>
              <a:rPr lang="en-US" sz="1500" i="1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- Institutional Market Memory</a:t>
            </a:r>
            <a:br>
              <a:rPr lang="en-US" sz="1400" kern="0" dirty="0">
                <a:solidFill>
                  <a:srgbClr val="000000"/>
                </a:solidFill>
                <a:latin typeface="Tahoma"/>
                <a:cs typeface="Tahoma"/>
                <a:sym typeface="Arial"/>
                <a:rtl val="0"/>
              </a:rPr>
            </a:br>
            <a:endParaRPr lang="en-US" sz="1400" kern="0" dirty="0">
              <a:solidFill>
                <a:srgbClr val="000000"/>
              </a:solidFill>
              <a:latin typeface="Tahoma"/>
              <a:cs typeface="Tahoma"/>
              <a:sym typeface="Arial"/>
              <a:rtl val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286" y="1100040"/>
            <a:ext cx="8622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I: </a:t>
            </a:r>
            <a:r>
              <a:rPr lang="en-US" sz="1500" b="1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Implied Movement:</a:t>
            </a:r>
            <a:r>
              <a:rPr lang="en-US" sz="1500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  How much do current options imply the stock will move?</a:t>
            </a:r>
          </a:p>
          <a:p>
            <a:r>
              <a:rPr lang="en-US" sz="1500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	</a:t>
            </a:r>
            <a:r>
              <a:rPr lang="en-US" sz="1500" i="1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- What are the Market Makers pricing in? What are MM </a:t>
            </a:r>
            <a:r>
              <a:rPr lang="en-US" sz="1500" i="1" u="sng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selling </a:t>
            </a:r>
            <a:r>
              <a:rPr lang="en-US" sz="1500" i="1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the public?</a:t>
            </a:r>
            <a:endParaRPr lang="en-US" sz="1500" kern="0" dirty="0">
              <a:solidFill>
                <a:srgbClr val="000000"/>
              </a:solidFill>
              <a:cs typeface="Tahoma"/>
              <a:sym typeface="Arial"/>
              <a:rtl val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286" y="1649859"/>
            <a:ext cx="78011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M: </a:t>
            </a:r>
            <a:r>
              <a:rPr lang="en-US" sz="1500" b="1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Measured Move Target</a:t>
            </a:r>
            <a:r>
              <a:rPr lang="en-US" sz="1500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:  Using the ATM Straddle, Where will the Stock move Upward and  		               Downwards.</a:t>
            </a:r>
          </a:p>
          <a:p>
            <a:r>
              <a:rPr lang="en-US" sz="1500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	</a:t>
            </a:r>
            <a:r>
              <a:rPr lang="en-US" sz="1500" i="1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- Price of ATM Straddle + ATM Strike Price </a:t>
            </a:r>
          </a:p>
          <a:p>
            <a:r>
              <a:rPr lang="en-US" sz="1500" i="1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			&amp;</a:t>
            </a:r>
          </a:p>
          <a:p>
            <a:r>
              <a:rPr lang="en-US" sz="1500" i="1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	  ATM Strike Price – Current Stock Price</a:t>
            </a:r>
            <a:endParaRPr lang="en-US" sz="1500" kern="0" dirty="0">
              <a:solidFill>
                <a:srgbClr val="000000"/>
              </a:solidFill>
              <a:cs typeface="Tahoma"/>
              <a:sym typeface="Arial"/>
              <a:rtl val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286" y="2921671"/>
            <a:ext cx="64346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C:  </a:t>
            </a:r>
            <a:r>
              <a:rPr lang="en-US" sz="1500" b="1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Chart</a:t>
            </a:r>
            <a:r>
              <a:rPr lang="en-US" sz="1500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: Bullish, Bearish or Neutral? </a:t>
            </a:r>
          </a:p>
          <a:p>
            <a:r>
              <a:rPr lang="en-US" sz="1500" i="1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                Strength of trend into earnings. Gap Points? Support Resistance?</a:t>
            </a:r>
            <a:endParaRPr lang="en-US" sz="1500" kern="0" dirty="0">
              <a:solidFill>
                <a:srgbClr val="000000"/>
              </a:solidFill>
              <a:cs typeface="Tahoma"/>
              <a:sym typeface="Arial"/>
              <a:rtl val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286" y="3464833"/>
            <a:ext cx="64346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R:  </a:t>
            </a:r>
            <a:r>
              <a:rPr lang="en-US" sz="1500" b="1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Risk:</a:t>
            </a:r>
            <a:r>
              <a:rPr lang="en-US" sz="1500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  How much of Total Book or Dollar Amount am I willing to lose.</a:t>
            </a:r>
          </a:p>
          <a:p>
            <a:r>
              <a:rPr lang="en-US" sz="1500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	- </a:t>
            </a:r>
            <a:r>
              <a:rPr lang="en-US" sz="1500" i="1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Not swinging for the fences, Never more than 5% of Book</a:t>
            </a:r>
            <a:endParaRPr lang="en-US" sz="1500" kern="0" dirty="0">
              <a:solidFill>
                <a:srgbClr val="000000"/>
              </a:solidFill>
              <a:cs typeface="Tahoma"/>
              <a:sym typeface="Arial"/>
              <a:rtl val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286" y="4007995"/>
            <a:ext cx="55853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R:  </a:t>
            </a:r>
            <a:r>
              <a:rPr lang="en-US" sz="1500" b="1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Reward:</a:t>
            </a:r>
            <a:r>
              <a:rPr lang="en-US" sz="1500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 How much do I want to make on this Trade?</a:t>
            </a:r>
          </a:p>
          <a:p>
            <a:r>
              <a:rPr lang="en-US" sz="1500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	- What’s a minimum acceptable Risk / Reward Ratio?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285" y="4522332"/>
            <a:ext cx="55853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B:  </a:t>
            </a:r>
            <a:r>
              <a:rPr lang="en-US" sz="1500" b="1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Breakeven?</a:t>
            </a:r>
            <a:r>
              <a:rPr lang="en-US" sz="1500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  I always to know my Breakeven Points</a:t>
            </a:r>
            <a:br>
              <a:rPr lang="en-US" sz="1500" kern="0" dirty="0">
                <a:solidFill>
                  <a:srgbClr val="000000"/>
                </a:solidFill>
                <a:cs typeface="Tahoma"/>
                <a:sym typeface="Arial"/>
                <a:rtl val="0"/>
              </a:rPr>
            </a:br>
            <a:r>
              <a:rPr lang="en-US" sz="1500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	- Where can I scratch out if things are looking iffy?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285" y="5109712"/>
            <a:ext cx="51796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T:  </a:t>
            </a:r>
            <a:r>
              <a:rPr lang="en-US" sz="1500" b="1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Time:</a:t>
            </a:r>
            <a:r>
              <a:rPr lang="en-US" sz="1500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 When do I think this will happen?</a:t>
            </a:r>
          </a:p>
          <a:p>
            <a:r>
              <a:rPr lang="en-US" sz="1500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	- </a:t>
            </a:r>
            <a:r>
              <a:rPr lang="en-US" sz="1500" i="1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Time is Money...Know when the Trade is over</a:t>
            </a:r>
            <a:endParaRPr lang="en-US" sz="1500" kern="0" dirty="0">
              <a:solidFill>
                <a:srgbClr val="000000"/>
              </a:solidFill>
              <a:cs typeface="Tahoma"/>
              <a:sym typeface="Arial"/>
              <a:rtl val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285" y="5697092"/>
            <a:ext cx="62857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T:  </a:t>
            </a:r>
            <a:r>
              <a:rPr lang="en-US" sz="1500" b="1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Target</a:t>
            </a:r>
            <a:r>
              <a:rPr lang="en-US" sz="1500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: Where will I take profits, scratch trades or stop out…</a:t>
            </a:r>
          </a:p>
          <a:p>
            <a:r>
              <a:rPr lang="en-US" sz="1500" i="1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 	-Stick to the plan, </a:t>
            </a:r>
            <a:r>
              <a:rPr lang="en-US" sz="1500" i="1" u="sng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Control Risk First</a:t>
            </a:r>
            <a:r>
              <a:rPr lang="en-US" sz="1500" i="1" kern="0" dirty="0">
                <a:solidFill>
                  <a:srgbClr val="000000"/>
                </a:solidFill>
                <a:cs typeface="Tahoma"/>
                <a:sym typeface="Arial"/>
                <a:rtl val="0"/>
              </a:rPr>
              <a:t>, Manage Profits Second</a:t>
            </a:r>
            <a:endParaRPr lang="en-US" sz="1500" kern="0" dirty="0">
              <a:solidFill>
                <a:srgbClr val="000000"/>
              </a:solidFill>
              <a:cs typeface="Tahoma"/>
              <a:sym typeface="Arial"/>
              <a:rtl val="0"/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41AD608A-2CF6-9238-B722-A3994D53C9C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0" r="21390"/>
          <a:stretch/>
        </p:blipFill>
        <p:spPr>
          <a:xfrm>
            <a:off x="6588383" y="0"/>
            <a:ext cx="5603617" cy="6857998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FA1CF4-85C3-C924-5FAD-FF47686FB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769" y="6251090"/>
            <a:ext cx="558730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82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125903" y="223457"/>
            <a:ext cx="4873535" cy="729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1132"/>
                </a:solidFill>
                <a:latin typeface="+mj-lt"/>
                <a:ea typeface="+mj-ea"/>
                <a:cs typeface="+mj-cs"/>
                <a:sym typeface="Arial"/>
                <a:rtl val="0"/>
              </a:rPr>
              <a:t>H.I.M.C.R.R.B.T.T Trading Plan</a:t>
            </a:r>
          </a:p>
        </p:txBody>
      </p:sp>
      <p:pic>
        <p:nvPicPr>
          <p:cNvPr id="8" name="Picture Placeholder 7" descr="A picture containing laser&#10;&#10;Description automatically generated">
            <a:extLst>
              <a:ext uri="{FF2B5EF4-FFF2-40B4-BE49-F238E27FC236}">
                <a16:creationId xmlns:a16="http://schemas.microsoft.com/office/drawing/2014/main" id="{E931A4B9-2C2E-25B7-AF36-093CD928AD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4"/>
          <a:stretch/>
        </p:blipFill>
        <p:spPr>
          <a:xfrm>
            <a:off x="1" y="10"/>
            <a:ext cx="6936390" cy="685799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rgbClr val="1DEBE2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531610" y="1176493"/>
            <a:ext cx="4467828" cy="5237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001132"/>
                </a:solidFill>
                <a:sym typeface="Arial"/>
                <a:rtl val="0"/>
              </a:rPr>
              <a:t>Modus Operandi</a:t>
            </a:r>
            <a:r>
              <a:rPr lang="en-US" sz="1600" dirty="0">
                <a:solidFill>
                  <a:srgbClr val="001132"/>
                </a:solidFill>
                <a:sym typeface="Arial"/>
                <a:rtl val="0"/>
              </a:rPr>
              <a:t>: Strategic approach to catalyst trading from a systematic &amp; methodical trading plan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1132"/>
              </a:solidFill>
              <a:sym typeface="Arial"/>
              <a:rtl val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001132"/>
                </a:solidFill>
                <a:sym typeface="Arial"/>
                <a:rtl val="0"/>
              </a:rPr>
              <a:t>Typical Options I Use</a:t>
            </a:r>
            <a:r>
              <a:rPr lang="en-US" sz="1600" dirty="0">
                <a:solidFill>
                  <a:srgbClr val="001132"/>
                </a:solidFill>
                <a:sym typeface="Arial"/>
                <a:rtl val="0"/>
              </a:rPr>
              <a:t>: Weeklies or Close to expiration options. Looking to play the catalyst not the direction of the stock</a:t>
            </a:r>
            <a:br>
              <a:rPr lang="en-US" sz="1600" dirty="0">
                <a:solidFill>
                  <a:srgbClr val="001132"/>
                </a:solidFill>
                <a:sym typeface="Arial"/>
                <a:rtl val="0"/>
              </a:rPr>
            </a:br>
            <a:endParaRPr lang="en-US" sz="1600" dirty="0">
              <a:solidFill>
                <a:srgbClr val="001132"/>
              </a:solidFill>
              <a:sym typeface="Arial"/>
              <a:rtl val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001132"/>
                </a:solidFill>
                <a:sym typeface="Arial"/>
                <a:rtl val="0"/>
              </a:rPr>
              <a:t>Typical Strategies I Implement</a:t>
            </a:r>
            <a:r>
              <a:rPr lang="en-US" sz="1600" dirty="0">
                <a:solidFill>
                  <a:srgbClr val="001132"/>
                </a:solidFill>
                <a:sym typeface="Arial"/>
                <a:rtl val="0"/>
              </a:rPr>
              <a:t>: I trade every catalyst scenario differently based on different setups. I particularly like Iron Condors, Call &amp; Put </a:t>
            </a:r>
            <a:r>
              <a:rPr lang="en-US" sz="1600" dirty="0" err="1">
                <a:solidFill>
                  <a:srgbClr val="001132"/>
                </a:solidFill>
                <a:sym typeface="Arial"/>
                <a:rtl val="0"/>
              </a:rPr>
              <a:t>Flys</a:t>
            </a:r>
            <a:r>
              <a:rPr lang="en-US" sz="1600" dirty="0">
                <a:solidFill>
                  <a:srgbClr val="001132"/>
                </a:solidFill>
                <a:sym typeface="Arial"/>
                <a:rtl val="0"/>
              </a:rPr>
              <a:t>, Call &amp; Put Spreads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1132"/>
              </a:solidFill>
              <a:sym typeface="Arial"/>
              <a:rtl val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001132"/>
                </a:solidFill>
                <a:sym typeface="Arial"/>
                <a:rtl val="0"/>
              </a:rPr>
              <a:t>Earnings I Do Not Play</a:t>
            </a:r>
            <a:r>
              <a:rPr lang="en-US" sz="1600" dirty="0">
                <a:solidFill>
                  <a:srgbClr val="001132"/>
                </a:solidFill>
                <a:sym typeface="Arial"/>
                <a:rtl val="0"/>
              </a:rPr>
              <a:t>: Stocks that do not have options or stocks where the option markets are very wide &amp; illiquid.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1132"/>
              </a:solidFill>
              <a:sym typeface="Arial"/>
              <a:rtl val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001132"/>
                </a:solidFill>
                <a:sym typeface="Arial"/>
                <a:rtl val="0"/>
              </a:rPr>
              <a:t>Favorite Earnings to Play</a:t>
            </a:r>
            <a:r>
              <a:rPr lang="en-US" sz="1600" dirty="0">
                <a:solidFill>
                  <a:srgbClr val="001132"/>
                </a:solidFill>
                <a:sym typeface="Arial"/>
                <a:rtl val="0"/>
              </a:rPr>
              <a:t>: Popular, widely held or intensely followed stocks that will have more chance of a psychological effect by the announcement</a:t>
            </a:r>
          </a:p>
        </p:txBody>
      </p:sp>
      <p:sp>
        <p:nvSpPr>
          <p:cNvPr id="9" name="Flowchart: Off-page Connector 8">
            <a:extLst>
              <a:ext uri="{FF2B5EF4-FFF2-40B4-BE49-F238E27FC236}">
                <a16:creationId xmlns:a16="http://schemas.microsoft.com/office/drawing/2014/main" id="{941D4756-F0F7-29FD-EA73-EA201826789C}"/>
              </a:ext>
            </a:extLst>
          </p:cNvPr>
          <p:cNvSpPr/>
          <p:nvPr/>
        </p:nvSpPr>
        <p:spPr>
          <a:xfrm rot="10800000">
            <a:off x="1503946" y="409920"/>
            <a:ext cx="3250601" cy="6003757"/>
          </a:xfrm>
          <a:prstGeom prst="flowChartOffpageConnector">
            <a:avLst/>
          </a:prstGeom>
          <a:solidFill>
            <a:srgbClr val="62FFFF">
              <a:alpha val="65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E2721A-5D7F-5341-494D-B29764DCE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345" y="1672389"/>
            <a:ext cx="2981202" cy="457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978267-6521-CD29-F007-2058498BFF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537" y="6244389"/>
            <a:ext cx="400754" cy="40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8867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84FBC81-D02B-3B72-969F-6CF88C6BBD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6" r="15885" b="-1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43444" y="288180"/>
            <a:ext cx="3281027" cy="671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001132"/>
                </a:solidFill>
                <a:latin typeface="+mj-lt"/>
                <a:cs typeface="+mj-cs"/>
              </a:rPr>
              <a:t>Trading Earnings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73983" y="1247718"/>
            <a:ext cx="4819951" cy="49124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1132"/>
                </a:solidFill>
                <a:latin typeface="+mn-lt"/>
                <a:cs typeface="+mn-cs"/>
              </a:rPr>
              <a:t>Historical Movement: </a:t>
            </a:r>
          </a:p>
          <a:p>
            <a:pPr marL="0"/>
            <a:r>
              <a:rPr lang="en-US" sz="1800" b="0" dirty="0">
                <a:solidFill>
                  <a:srgbClr val="001132"/>
                </a:solidFill>
                <a:latin typeface="+mn-lt"/>
                <a:cs typeface="+mn-cs"/>
              </a:rPr>
              <a:t>How much has the stock moved historically </a:t>
            </a:r>
            <a:r>
              <a:rPr lang="en-US" sz="1800" b="0" dirty="0" err="1">
                <a:solidFill>
                  <a:srgbClr val="001132"/>
                </a:solidFill>
                <a:latin typeface="+mn-lt"/>
                <a:cs typeface="+mn-cs"/>
              </a:rPr>
              <a:t>thelast</a:t>
            </a:r>
            <a:r>
              <a:rPr lang="en-US" sz="1800" b="0" dirty="0">
                <a:solidFill>
                  <a:srgbClr val="001132"/>
                </a:solidFill>
                <a:latin typeface="+mn-lt"/>
                <a:cs typeface="+mn-cs"/>
              </a:rPr>
              <a:t> 4 or even 8 Quarters</a:t>
            </a:r>
            <a:endParaRPr lang="en-US" sz="1800" dirty="0">
              <a:solidFill>
                <a:srgbClr val="001132"/>
              </a:solidFill>
              <a:latin typeface="+mn-lt"/>
              <a:cs typeface="+mn-cs"/>
            </a:endParaRPr>
          </a:p>
          <a:p>
            <a:r>
              <a:rPr lang="en-US" sz="1800" b="0" dirty="0">
                <a:solidFill>
                  <a:srgbClr val="001132"/>
                </a:solidFill>
                <a:latin typeface="+mn-lt"/>
                <a:cs typeface="+mn-cs"/>
              </a:rPr>
              <a:t>XYZ had Earnings.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1132"/>
                </a:solidFill>
                <a:latin typeface="+mn-lt"/>
                <a:cs typeface="+mn-cs"/>
              </a:rPr>
              <a:t>      </a:t>
            </a:r>
            <a:r>
              <a:rPr lang="en-US" sz="1800" b="1" dirty="0">
                <a:solidFill>
                  <a:srgbClr val="001132"/>
                </a:solidFill>
                <a:latin typeface="+mn-lt"/>
                <a:cs typeface="+mn-cs"/>
              </a:rPr>
              <a:t>Date      </a:t>
            </a:r>
            <a:r>
              <a:rPr lang="en-US" sz="1800" b="1" dirty="0" err="1">
                <a:solidFill>
                  <a:srgbClr val="001132"/>
                </a:solidFill>
                <a:latin typeface="+mn-lt"/>
                <a:cs typeface="+mn-cs"/>
              </a:rPr>
              <a:t>PreEarn</a:t>
            </a:r>
            <a:r>
              <a:rPr lang="en-US" sz="1800" b="1" dirty="0">
                <a:solidFill>
                  <a:srgbClr val="001132"/>
                </a:solidFill>
                <a:latin typeface="+mn-lt"/>
                <a:cs typeface="+mn-cs"/>
              </a:rPr>
              <a:t>     </a:t>
            </a:r>
            <a:r>
              <a:rPr lang="en-US" sz="1800" b="1" dirty="0" err="1">
                <a:solidFill>
                  <a:srgbClr val="001132"/>
                </a:solidFill>
                <a:latin typeface="+mn-lt"/>
                <a:cs typeface="+mn-cs"/>
              </a:rPr>
              <a:t>PostEarn</a:t>
            </a:r>
            <a:r>
              <a:rPr lang="en-US" sz="1800" b="1" dirty="0">
                <a:solidFill>
                  <a:srgbClr val="001132"/>
                </a:solidFill>
                <a:latin typeface="+mn-lt"/>
                <a:cs typeface="+mn-cs"/>
              </a:rPr>
              <a:t>     Change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1132"/>
                </a:solidFill>
                <a:latin typeface="+mn-lt"/>
                <a:cs typeface="+mn-cs"/>
              </a:rPr>
              <a:t>   03/23/22   $19.20      $11.71      $-1.56 (-8.2%)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1132"/>
                </a:solidFill>
                <a:latin typeface="+mn-lt"/>
                <a:cs typeface="+mn-cs"/>
              </a:rPr>
              <a:t>   12/23/21   $21.08      $21.77      $+.69 (3.3%)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1132"/>
                </a:solidFill>
                <a:latin typeface="+mn-lt"/>
                <a:cs typeface="+mn-cs"/>
              </a:rPr>
              <a:t>   09/23/21   $28.94      $27.05      $-1.89 (-6.5%)</a:t>
            </a:r>
          </a:p>
          <a:p>
            <a:r>
              <a:rPr lang="en-US" sz="1800" b="0" dirty="0">
                <a:solidFill>
                  <a:srgbClr val="001132"/>
                </a:solidFill>
                <a:latin typeface="+mn-lt"/>
                <a:cs typeface="+mn-cs"/>
              </a:rPr>
              <a:t>Average Magnitude of Post Earnings Return 6%</a:t>
            </a:r>
          </a:p>
          <a:p>
            <a:endParaRPr lang="en-US" sz="1800" b="0" dirty="0">
              <a:solidFill>
                <a:srgbClr val="001132"/>
              </a:solidFill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sz="1800" b="0" dirty="0">
                <a:solidFill>
                  <a:srgbClr val="001132"/>
                </a:solidFill>
                <a:latin typeface="+mn-lt"/>
                <a:cs typeface="+mn-cs"/>
              </a:rPr>
              <a:t>We can see that </a:t>
            </a:r>
            <a:r>
              <a:rPr lang="en-US" sz="1800" dirty="0">
                <a:solidFill>
                  <a:srgbClr val="001132"/>
                </a:solidFill>
                <a:latin typeface="+mn-lt"/>
                <a:cs typeface="+mn-cs"/>
              </a:rPr>
              <a:t>XYZ</a:t>
            </a:r>
            <a:r>
              <a:rPr lang="en-US" sz="1800" b="0" dirty="0">
                <a:solidFill>
                  <a:srgbClr val="001132"/>
                </a:solidFill>
                <a:latin typeface="+mn-lt"/>
                <a:cs typeface="+mn-cs"/>
              </a:rPr>
              <a:t> has sold off twice and rallied 1 time on earnings in the past 3 quarters. Over the past 3 quarters the stock has moved on average 6% on earnings.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F86958-351D-5AF4-8EBA-717B8651C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283" y="6212198"/>
            <a:ext cx="494791" cy="4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44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3060F77-ADE1-9B62-47CA-99EEFD64AA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3" r="22723"/>
          <a:stretch/>
        </p:blipFill>
        <p:spPr>
          <a:xfrm>
            <a:off x="6880317" y="692942"/>
            <a:ext cx="5311681" cy="5472115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63650" y="373060"/>
            <a:ext cx="3232150" cy="6397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+mj-lt"/>
                <a:cs typeface="Tahoma"/>
              </a:rPr>
              <a:t>Trading Earnings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20866" y="1519258"/>
            <a:ext cx="4975134" cy="3819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+mn-lt"/>
                <a:cs typeface="Tahoma"/>
              </a:rPr>
              <a:t>Implied Movement: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rgbClr val="000000"/>
                </a:solidFill>
                <a:latin typeface="+mn-lt"/>
                <a:cs typeface="Tahoma"/>
              </a:rPr>
              <a:t>The best way to calculate the implied movement in a stock is by using the ATM straddle. Remember the straddle is implying where the stock will be </a:t>
            </a:r>
            <a:r>
              <a:rPr lang="en-US" sz="1800" dirty="0">
                <a:solidFill>
                  <a:srgbClr val="000000"/>
                </a:solidFill>
                <a:latin typeface="+mn-lt"/>
                <a:cs typeface="Tahoma"/>
              </a:rPr>
              <a:t>at expiration</a:t>
            </a:r>
            <a:r>
              <a:rPr lang="en-US" sz="1800" b="0" dirty="0">
                <a:solidFill>
                  <a:srgbClr val="000000"/>
                </a:solidFill>
                <a:latin typeface="+mn-lt"/>
                <a:cs typeface="Tahoma"/>
              </a:rPr>
              <a:t>, so it is important to use the nearest term straddle to calculate the implied move.  You want to play the catalyst.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rgbClr val="000000"/>
                </a:solidFill>
                <a:latin typeface="+mn-lt"/>
                <a:cs typeface="Tahoma"/>
              </a:rPr>
              <a:t>XYZ is currently trading around $13.30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rgbClr val="000000"/>
                </a:solidFill>
                <a:latin typeface="+mn-lt"/>
                <a:cs typeface="Tahoma"/>
              </a:rPr>
              <a:t>The nearest term straddle is in Nov $13.50 is $1.10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+mn-lt"/>
                <a:cs typeface="Tahoma"/>
              </a:rPr>
              <a:t>This gives us an implied move of $1.10 or 8.1% </a:t>
            </a:r>
            <a:br>
              <a:rPr lang="en-US" sz="1800" dirty="0">
                <a:solidFill>
                  <a:srgbClr val="000000"/>
                </a:solidFill>
                <a:latin typeface="+mn-lt"/>
                <a:cs typeface="Tahoma"/>
              </a:rPr>
            </a:br>
            <a:r>
              <a:rPr lang="en-US" sz="1800" dirty="0">
                <a:solidFill>
                  <a:srgbClr val="000000"/>
                </a:solidFill>
                <a:latin typeface="+mn-lt"/>
                <a:cs typeface="Tahoma"/>
              </a:rPr>
              <a:t>by Nov expiration.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2E7E48-0785-0123-9A19-810076BB4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587" y="6252740"/>
            <a:ext cx="522542" cy="49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2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65430" y="629266"/>
            <a:ext cx="6586491" cy="786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+mj-lt"/>
                <a:cs typeface="+mj-cs"/>
              </a:rPr>
              <a:t>Trading Earnings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65432" y="1649261"/>
            <a:ext cx="6586489" cy="457947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+mn-lt"/>
                <a:cs typeface="+mn-cs"/>
              </a:rPr>
              <a:t>Measured Move Targets:</a:t>
            </a:r>
          </a:p>
          <a:p>
            <a:r>
              <a:rPr lang="en-US" sz="1800" b="0" dirty="0">
                <a:latin typeface="+mn-lt"/>
                <a:cs typeface="+mn-cs"/>
              </a:rPr>
              <a:t>Once we know what the implied move in the stock is we can use it to calculate price targets for the stock.</a:t>
            </a:r>
            <a:r>
              <a:rPr lang="en-US" sz="1800" dirty="0">
                <a:latin typeface="+mn-lt"/>
                <a:cs typeface="+mn-cs"/>
              </a:rPr>
              <a:t> </a:t>
            </a:r>
          </a:p>
          <a:p>
            <a:pPr marL="0" indent="0">
              <a:buNone/>
            </a:pPr>
            <a:endParaRPr lang="en-US" sz="1800" b="1" dirty="0"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sz="1800" b="1" dirty="0">
                <a:latin typeface="+mn-lt"/>
                <a:cs typeface="+mn-cs"/>
              </a:rPr>
              <a:t>What's the straddle trading at? </a:t>
            </a:r>
          </a:p>
          <a:p>
            <a:pPr marL="285750"/>
            <a:r>
              <a:rPr lang="en-US" sz="1800" b="0" dirty="0">
                <a:latin typeface="+mn-lt"/>
                <a:cs typeface="+mn-cs"/>
              </a:rPr>
              <a:t>We know that the straddle is trading at $1100</a:t>
            </a:r>
          </a:p>
          <a:p>
            <a:pPr marL="285750"/>
            <a:r>
              <a:rPr lang="en-US" sz="1800" b="0" dirty="0">
                <a:latin typeface="+mn-lt"/>
                <a:cs typeface="+mn-cs"/>
              </a:rPr>
              <a:t>This implies a move up or down of $1.10 by expiration</a:t>
            </a:r>
          </a:p>
          <a:p>
            <a:pPr marL="285750"/>
            <a:r>
              <a:rPr lang="en-US" sz="1800" b="0" dirty="0">
                <a:latin typeface="+mn-lt"/>
                <a:cs typeface="+mn-cs"/>
              </a:rPr>
              <a:t>The stock is trading at $13.30</a:t>
            </a:r>
          </a:p>
          <a:p>
            <a:pPr marL="0" indent="0">
              <a:buNone/>
            </a:pPr>
            <a:endParaRPr lang="en-US" sz="1800" b="1" dirty="0"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sz="1800" b="1" dirty="0">
                <a:latin typeface="+mn-lt"/>
                <a:cs typeface="+mn-cs"/>
              </a:rPr>
              <a:t>What are our Measured Move Targets?</a:t>
            </a:r>
          </a:p>
          <a:p>
            <a:pPr marL="285750"/>
            <a:r>
              <a:rPr lang="en-US" sz="1800" b="0" dirty="0">
                <a:latin typeface="+mn-lt"/>
                <a:cs typeface="+mn-cs"/>
              </a:rPr>
              <a:t>Price of ATM Straddle + ATM Strike Price = $14.60 (Upside target)</a:t>
            </a:r>
          </a:p>
          <a:p>
            <a:pPr marL="285750"/>
            <a:r>
              <a:rPr lang="en-US" sz="1800" b="0" dirty="0">
                <a:latin typeface="+mn-lt"/>
                <a:cs typeface="+mn-cs"/>
              </a:rPr>
              <a:t>ATM Strike Price – Price of ATM Straddle = $12.40 (Downside target)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C2AFDD3-75B8-931E-02C7-D43C412700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9" r="3098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759154-4C83-1AEC-F051-B7C646F13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296" y="6093423"/>
            <a:ext cx="558730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91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6F1B392-4869-F938-F0AF-C45D0AE08C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" r="21369" b="-1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4904" y="797090"/>
            <a:ext cx="3399181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dirty="0">
                <a:latin typeface="+mj-lt"/>
                <a:cs typeface="+mj-cs"/>
              </a:rPr>
              <a:t>Trading Earnings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4904" y="2522949"/>
            <a:ext cx="5065776" cy="34023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  <a:cs typeface="+mn-cs"/>
              </a:rPr>
              <a:t>Chart:</a:t>
            </a:r>
          </a:p>
          <a:p>
            <a:r>
              <a:rPr lang="en-US" sz="2000" b="0" dirty="0">
                <a:latin typeface="+mn-lt"/>
                <a:cs typeface="+mn-cs"/>
              </a:rPr>
              <a:t>How is the chart looking? </a:t>
            </a:r>
            <a:r>
              <a:rPr lang="en-US" sz="2000" b="0" dirty="0" err="1">
                <a:latin typeface="+mn-lt"/>
                <a:cs typeface="+mn-cs"/>
              </a:rPr>
              <a:t>Ichimoku</a:t>
            </a:r>
            <a:r>
              <a:rPr lang="en-US" sz="2000" b="0" dirty="0">
                <a:latin typeface="+mn-lt"/>
                <a:cs typeface="+mn-cs"/>
              </a:rPr>
              <a:t> Cloud </a:t>
            </a:r>
          </a:p>
          <a:p>
            <a:r>
              <a:rPr lang="en-US" sz="2000" b="0" dirty="0">
                <a:latin typeface="+mn-lt"/>
                <a:cs typeface="+mn-cs"/>
              </a:rPr>
              <a:t>Trending? Higher highs, higher lows</a:t>
            </a:r>
          </a:p>
          <a:p>
            <a:r>
              <a:rPr lang="en-US" sz="2000" b="0" dirty="0">
                <a:latin typeface="+mn-lt"/>
                <a:cs typeface="+mn-cs"/>
              </a:rPr>
              <a:t>Gap openings?</a:t>
            </a:r>
          </a:p>
          <a:p>
            <a:r>
              <a:rPr lang="en-US" sz="2000" b="0" dirty="0">
                <a:latin typeface="+mn-lt"/>
                <a:cs typeface="+mn-cs"/>
              </a:rPr>
              <a:t>Levels of support and resistance? Where are there buyers and sellers at</a:t>
            </a:r>
          </a:p>
          <a:p>
            <a:pPr marL="0" indent="0">
              <a:buNone/>
            </a:pPr>
            <a:endParaRPr lang="en-US" sz="2000" b="0" dirty="0">
              <a:latin typeface="+mn-lt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AD868E-8196-7D95-B225-53740766BDD3}"/>
              </a:ext>
            </a:extLst>
          </p:cNvPr>
          <p:cNvSpPr/>
          <p:nvPr/>
        </p:nvSpPr>
        <p:spPr>
          <a:xfrm>
            <a:off x="0" y="1064011"/>
            <a:ext cx="37490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898158-99A0-6A63-7F92-42E78D8E0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571" y="6170228"/>
            <a:ext cx="558730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2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419ADC7-DE7C-464E-9F88-6CAB6F61B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79730" y="262148"/>
            <a:ext cx="3193946" cy="6898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Trading Earnings</a:t>
            </a:r>
          </a:p>
        </p:txBody>
      </p:sp>
      <p:pic>
        <p:nvPicPr>
          <p:cNvPr id="7" name="Picture Placeholder 6" descr="A person work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866041A5-B4BF-A5B0-0B0C-20BEDE87A07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r="24283"/>
          <a:stretch>
            <a:fillRect/>
          </a:stretch>
        </p:blipFill>
        <p:spPr>
          <a:xfrm>
            <a:off x="904985" y="171715"/>
            <a:ext cx="5192366" cy="61328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02656" y="1316531"/>
            <a:ext cx="4148093" cy="498801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latin typeface="+mn-lt"/>
                <a:cs typeface="+mn-cs"/>
              </a:rPr>
              <a:t>Risk:</a:t>
            </a:r>
          </a:p>
          <a:p>
            <a:pPr marL="0" indent="0">
              <a:buNone/>
            </a:pPr>
            <a:r>
              <a:rPr lang="en-US" sz="1800" dirty="0">
                <a:latin typeface="+mn-lt"/>
                <a:cs typeface="+mn-cs"/>
              </a:rPr>
              <a:t>MOST IMPORTANT THING TO KNOW!</a:t>
            </a:r>
          </a:p>
          <a:p>
            <a:r>
              <a:rPr lang="en-US" sz="1800" b="0" dirty="0">
                <a:latin typeface="+mn-lt"/>
                <a:cs typeface="+mn-cs"/>
              </a:rPr>
              <a:t>Always know EXACTLY what your risk is in any given trade. Never put on trades that risk your entire book. Have well defined risk parameters and stick to them. If I sell $1 Put Spread for $.30, My risk is $70 per 1 lot, not $30 per 1 lot. As a general never look to risk more than 5% of your total book on a single trade.</a:t>
            </a:r>
          </a:p>
          <a:p>
            <a:pPr marL="0" indent="0">
              <a:buNone/>
            </a:pPr>
            <a:r>
              <a:rPr lang="en-US" sz="1800" b="1" dirty="0">
                <a:latin typeface="+mn-lt"/>
                <a:cs typeface="+mn-cs"/>
              </a:rPr>
              <a:t>Trade: </a:t>
            </a:r>
          </a:p>
          <a:p>
            <a:pPr marL="0" indent="0">
              <a:buNone/>
            </a:pPr>
            <a:r>
              <a:rPr lang="en-US" sz="1800" b="0" dirty="0">
                <a:latin typeface="+mn-lt"/>
                <a:cs typeface="+mn-cs"/>
              </a:rPr>
              <a:t>Buying the XYZ Nov weekly 13.5-12.5-11.5 Put Fly for $.26</a:t>
            </a:r>
          </a:p>
          <a:p>
            <a:pPr marL="0" indent="0">
              <a:buNone/>
            </a:pPr>
            <a:r>
              <a:rPr lang="en-US" sz="1800" b="0" dirty="0">
                <a:latin typeface="+mn-lt"/>
                <a:cs typeface="+mn-cs"/>
              </a:rPr>
              <a:t>Established for a net debit of $.26</a:t>
            </a:r>
          </a:p>
          <a:p>
            <a:r>
              <a:rPr lang="en-US" sz="1800" dirty="0">
                <a:latin typeface="+mn-lt"/>
                <a:cs typeface="+mn-cs"/>
              </a:rPr>
              <a:t>Maximum Risk: $26</a:t>
            </a:r>
          </a:p>
          <a:p>
            <a:r>
              <a:rPr lang="en-US" sz="1800" dirty="0">
                <a:latin typeface="+mn-lt"/>
                <a:cs typeface="+mn-cs"/>
              </a:rPr>
              <a:t>Maximum Reward: $74</a:t>
            </a:r>
          </a:p>
          <a:p>
            <a:endParaRPr lang="en-US" sz="1100" dirty="0">
              <a:latin typeface="+mn-lt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11C2FF-F250-CC86-D57D-A9F3E42DC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485" y="6193631"/>
            <a:ext cx="558730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2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5320" y="820738"/>
            <a:ext cx="4066992" cy="8248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+mj-lt"/>
                <a:cs typeface="+mj-cs"/>
              </a:rPr>
              <a:t>Trading Earnings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+mn-lt"/>
                <a:cs typeface="+mn-cs"/>
              </a:rPr>
              <a:t>Reward:</a:t>
            </a:r>
          </a:p>
          <a:p>
            <a:r>
              <a:rPr lang="en-US" sz="1800" b="0" dirty="0">
                <a:latin typeface="+mn-lt"/>
                <a:cs typeface="+mn-cs"/>
              </a:rPr>
              <a:t>Always know what your reward can be. This allows you to setup trades with good risk vs. reward profiles.  Remember that your trades should have good risk vs. reward setups. A trade that risks $100 to make $5 might make money 9 out of 10 times, but that doesn’t make it a good trade. </a:t>
            </a:r>
          </a:p>
          <a:p>
            <a:endParaRPr lang="en-US" sz="1800" b="0" dirty="0"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sz="1800" dirty="0">
                <a:latin typeface="+mn-lt"/>
                <a:cs typeface="+mn-cs"/>
              </a:rPr>
              <a:t>In this trade: </a:t>
            </a:r>
            <a:r>
              <a:rPr lang="en-US" sz="1800" b="0" dirty="0">
                <a:latin typeface="+mn-lt"/>
                <a:cs typeface="+mn-cs"/>
              </a:rPr>
              <a:t>Our Maximum risk is limited to the price that we paid for the spread. $26 per 1 lot.</a:t>
            </a:r>
            <a:endParaRPr lang="en-US" sz="1800" dirty="0">
              <a:latin typeface="+mn-lt"/>
              <a:cs typeface="+mn-cs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AF35597-6D2C-ABA1-48F8-AB1B3D4BB8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7" r="19275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724AFB-2E4D-6D55-1CCA-DCF06D915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348" y="6143527"/>
            <a:ext cx="558730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1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31610" y="365125"/>
            <a:ext cx="3822189" cy="9876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atin typeface="+mj-lt"/>
                <a:cs typeface="+mj-cs"/>
              </a:rPr>
              <a:t>Trading Earnings</a:t>
            </a:r>
          </a:p>
        </p:txBody>
      </p:sp>
      <p:pic>
        <p:nvPicPr>
          <p:cNvPr id="7" name="Picture Placeholder 6" descr="A person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DFC2A518-AF36-23D1-2513-DD6523D1263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8" r="23448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31610" y="1717936"/>
            <a:ext cx="3822189" cy="339268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  <a:cs typeface="+mn-cs"/>
              </a:rPr>
              <a:t>Break evens:</a:t>
            </a:r>
          </a:p>
          <a:p>
            <a:r>
              <a:rPr lang="en-US" sz="2000" b="0" dirty="0">
                <a:latin typeface="+mn-lt"/>
                <a:cs typeface="+mn-cs"/>
              </a:rPr>
              <a:t>Always know your breakeven</a:t>
            </a:r>
          </a:p>
          <a:p>
            <a:r>
              <a:rPr lang="en-US" sz="2000" b="0" dirty="0">
                <a:latin typeface="+mn-lt"/>
                <a:cs typeface="+mn-cs"/>
              </a:rPr>
              <a:t>Where should you get out of the trade if it begins to move against you?  Compare these to Support and Resistance levels.</a:t>
            </a:r>
          </a:p>
          <a:p>
            <a:endParaRPr lang="en-US" sz="2000" b="0" dirty="0">
              <a:latin typeface="+mn-lt"/>
              <a:cs typeface="+mn-cs"/>
            </a:endParaRPr>
          </a:p>
          <a:p>
            <a:r>
              <a:rPr lang="en-US" sz="2000" b="0" dirty="0">
                <a:latin typeface="+mn-lt"/>
                <a:cs typeface="+mn-cs"/>
              </a:rPr>
              <a:t>In this trade our </a:t>
            </a:r>
            <a:r>
              <a:rPr lang="en-US" sz="2000" b="0" dirty="0" err="1">
                <a:latin typeface="+mn-lt"/>
                <a:cs typeface="+mn-cs"/>
              </a:rPr>
              <a:t>breakevens</a:t>
            </a:r>
            <a:r>
              <a:rPr lang="en-US" sz="2000" b="0" dirty="0">
                <a:latin typeface="+mn-lt"/>
                <a:cs typeface="+mn-cs"/>
              </a:rPr>
              <a:t> are $13.24 and $11.76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8600B9-066C-CB07-8B5C-32AAB0C29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925" y="6143527"/>
            <a:ext cx="558730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27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113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3339</TotalTime>
  <Words>1174</Words>
  <Application>Microsoft Office PowerPoint</Application>
  <PresentationFormat>Widescreen</PresentationFormat>
  <Paragraphs>98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Montserrat Black</vt:lpstr>
      <vt:lpstr>Nunito Sans SemiBold</vt:lpstr>
      <vt:lpstr>Tahoma</vt:lpstr>
      <vt:lpstr>Wingdings</vt:lpstr>
      <vt:lpstr>Office Theme</vt:lpstr>
      <vt:lpstr>PowerPoint Presentation</vt:lpstr>
      <vt:lpstr>PowerPoint Presentation</vt:lpstr>
      <vt:lpstr>Trading Earnings</vt:lpstr>
      <vt:lpstr>Trading Earnings</vt:lpstr>
      <vt:lpstr>Trading Earnings</vt:lpstr>
      <vt:lpstr>Trading Earnings</vt:lpstr>
      <vt:lpstr>Trading Earnings</vt:lpstr>
      <vt:lpstr>Trading Earnings</vt:lpstr>
      <vt:lpstr>Trading Earnings</vt:lpstr>
      <vt:lpstr>Trading Earnings</vt:lpstr>
      <vt:lpstr>Trading Earnings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mustofa amar zakaria</dc:creator>
  <cp:lastModifiedBy>Joyce Frankel</cp:lastModifiedBy>
  <cp:revision>426</cp:revision>
  <dcterms:created xsi:type="dcterms:W3CDTF">2020-06-17T05:33:19Z</dcterms:created>
  <dcterms:modified xsi:type="dcterms:W3CDTF">2024-04-14T18:59:48Z</dcterms:modified>
</cp:coreProperties>
</file>