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handoutMasterIdLst>
    <p:handoutMasterId r:id="rId17"/>
  </p:handoutMasterIdLst>
  <p:sldIdLst>
    <p:sldId id="299" r:id="rId2"/>
    <p:sldId id="257" r:id="rId3"/>
    <p:sldId id="259" r:id="rId4"/>
    <p:sldId id="260" r:id="rId5"/>
    <p:sldId id="261" r:id="rId6"/>
    <p:sldId id="262" r:id="rId7"/>
    <p:sldId id="263" r:id="rId8"/>
    <p:sldId id="264" r:id="rId9"/>
    <p:sldId id="265" r:id="rId10"/>
    <p:sldId id="266" r:id="rId11"/>
    <p:sldId id="268" r:id="rId12"/>
    <p:sldId id="269" r:id="rId13"/>
    <p:sldId id="270" r:id="rId14"/>
    <p:sldId id="267"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15FC6F7-4A12-4861-B4F7-799F91FA357C}">
          <p14:sldIdLst>
            <p14:sldId id="299"/>
            <p14:sldId id="257"/>
            <p14:sldId id="259"/>
            <p14:sldId id="260"/>
            <p14:sldId id="261"/>
            <p14:sldId id="262"/>
            <p14:sldId id="263"/>
            <p14:sldId id="264"/>
            <p14:sldId id="265"/>
            <p14:sldId id="266"/>
            <p14:sldId id="268"/>
            <p14:sldId id="269"/>
            <p14:sldId id="270"/>
            <p14:sldId id="267"/>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AE3F3"/>
    <a:srgbClr val="000101"/>
    <a:srgbClr val="00113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6FB71DD-D1CE-437F-9372-4A8E4270EE1B}" v="69" dt="2022-03-28T16:22:51.22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285" autoAdjust="0"/>
    <p:restoredTop sz="93725" autoAdjust="0"/>
  </p:normalViewPr>
  <p:slideViewPr>
    <p:cSldViewPr snapToGrid="0">
      <p:cViewPr varScale="1">
        <p:scale>
          <a:sx n="81" d="100"/>
          <a:sy n="81" d="100"/>
        </p:scale>
        <p:origin x="1500" y="84"/>
      </p:cViewPr>
      <p:guideLst/>
    </p:cSldViewPr>
  </p:slideViewPr>
  <p:notesTextViewPr>
    <p:cViewPr>
      <p:scale>
        <a:sx n="1" d="1"/>
        <a:sy n="1" d="1"/>
      </p:scale>
      <p:origin x="0" y="0"/>
    </p:cViewPr>
  </p:notesTextViewPr>
  <p:sorterViewPr>
    <p:cViewPr>
      <p:scale>
        <a:sx n="100" d="100"/>
        <a:sy n="100" d="100"/>
      </p:scale>
      <p:origin x="0" y="-8316"/>
    </p:cViewPr>
  </p:sorterViewPr>
  <p:notesViewPr>
    <p:cSldViewPr snapToGrid="0">
      <p:cViewPr varScale="1">
        <p:scale>
          <a:sx n="51" d="100"/>
          <a:sy n="51" d="100"/>
        </p:scale>
        <p:origin x="2697" y="3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FD9A794-8686-4685-8344-C04AA68E770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5C4EDB64-D3AB-4B00-9870-49FC0ACF611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13A15D0-226A-47D6-86E8-B6C5A1805F4A}" type="datetimeFigureOut">
              <a:rPr lang="en-US" smtClean="0"/>
              <a:t>4/14/2024</a:t>
            </a:fld>
            <a:endParaRPr lang="en-US"/>
          </a:p>
        </p:txBody>
      </p:sp>
      <p:sp>
        <p:nvSpPr>
          <p:cNvPr id="4" name="Footer Placeholder 3">
            <a:extLst>
              <a:ext uri="{FF2B5EF4-FFF2-40B4-BE49-F238E27FC236}">
                <a16:creationId xmlns:a16="http://schemas.microsoft.com/office/drawing/2014/main" id="{971A7FA2-BDAE-4D8D-BF6C-5BED775B06F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2DA106F-8AA8-48F9-AEA8-F7EB85399C2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34A2CD1-AF6F-49B8-8A27-E1A8A5AABB6B}" type="slidenum">
              <a:rPr lang="en-US" smtClean="0"/>
              <a:t>‹#›</a:t>
            </a:fld>
            <a:endParaRPr lang="en-US"/>
          </a:p>
        </p:txBody>
      </p:sp>
    </p:spTree>
    <p:extLst>
      <p:ext uri="{BB962C8B-B14F-4D97-AF65-F5344CB8AC3E}">
        <p14:creationId xmlns:p14="http://schemas.microsoft.com/office/powerpoint/2010/main" val="38059050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F008FB-3961-4465-A2EF-0EC75423D8E6}" type="datetimeFigureOut">
              <a:rPr lang="en-US" smtClean="0"/>
              <a:t>4/14/2024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A7366C-7FF4-498D-9D4C-43ABFA05C1A6}" type="slidenum">
              <a:rPr lang="en-US" smtClean="0"/>
              <a:t>‹#›</a:t>
            </a:fld>
            <a:endParaRPr lang="en-US"/>
          </a:p>
        </p:txBody>
      </p:sp>
    </p:spTree>
    <p:extLst>
      <p:ext uri="{BB962C8B-B14F-4D97-AF65-F5344CB8AC3E}">
        <p14:creationId xmlns:p14="http://schemas.microsoft.com/office/powerpoint/2010/main" val="13746382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Pictures –</a:t>
            </a:r>
            <a:r>
              <a:rPr lang="en-US" baseline="0" dirty="0"/>
              <a:t> Credit &amp; Debit</a:t>
            </a:r>
            <a:endParaRPr lang="en-US" dirty="0"/>
          </a:p>
        </p:txBody>
      </p:sp>
      <p:sp>
        <p:nvSpPr>
          <p:cNvPr id="4" name="Slide Number Placeholder 3"/>
          <p:cNvSpPr>
            <a:spLocks noGrp="1"/>
          </p:cNvSpPr>
          <p:nvPr>
            <p:ph type="sldNum" sz="quarter" idx="10"/>
          </p:nvPr>
        </p:nvSpPr>
        <p:spPr/>
        <p:txBody>
          <a:bodyPr/>
          <a:lstStyle/>
          <a:p>
            <a:fld id="{391105E4-9E70-4B8C-B294-1B0219D99967}"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31960004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92818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887D1CBB-5EF3-40E6-A9A4-96A1D97FCF02}"/>
              </a:ext>
            </a:extLst>
          </p:cNvPr>
          <p:cNvSpPr>
            <a:spLocks noGrp="1"/>
          </p:cNvSpPr>
          <p:nvPr>
            <p:ph type="pic" sz="quarter" idx="10"/>
          </p:nvPr>
        </p:nvSpPr>
        <p:spPr>
          <a:xfrm>
            <a:off x="1" y="554702"/>
            <a:ext cx="4840093" cy="5717811"/>
          </a:xfrm>
          <a:custGeom>
            <a:avLst/>
            <a:gdLst>
              <a:gd name="connsiteX0" fmla="*/ 0 w 4840093"/>
              <a:gd name="connsiteY0" fmla="*/ 0 h 5717811"/>
              <a:gd name="connsiteX1" fmla="*/ 4705060 w 4840093"/>
              <a:gd name="connsiteY1" fmla="*/ 258649 h 5717811"/>
              <a:gd name="connsiteX2" fmla="*/ 4840093 w 4840093"/>
              <a:gd name="connsiteY2" fmla="*/ 401309 h 5717811"/>
              <a:gd name="connsiteX3" fmla="*/ 4840093 w 4840093"/>
              <a:gd name="connsiteY3" fmla="*/ 5250921 h 5717811"/>
              <a:gd name="connsiteX4" fmla="*/ 4707040 w 4840093"/>
              <a:gd name="connsiteY4" fmla="*/ 5393453 h 5717811"/>
              <a:gd name="connsiteX5" fmla="*/ 0 w 4840093"/>
              <a:gd name="connsiteY5" fmla="*/ 5717811 h 5717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40093" h="5717811">
                <a:moveTo>
                  <a:pt x="0" y="0"/>
                </a:moveTo>
                <a:lnTo>
                  <a:pt x="4705060" y="258649"/>
                </a:lnTo>
                <a:cubicBezTo>
                  <a:pt x="4780807" y="262813"/>
                  <a:pt x="4840093" y="325448"/>
                  <a:pt x="4840093" y="401309"/>
                </a:cubicBezTo>
                <a:lnTo>
                  <a:pt x="4840093" y="5250921"/>
                </a:lnTo>
                <a:cubicBezTo>
                  <a:pt x="4840093" y="5326016"/>
                  <a:pt x="4781958" y="5388290"/>
                  <a:pt x="4707040" y="5393453"/>
                </a:cubicBezTo>
                <a:lnTo>
                  <a:pt x="0" y="5717811"/>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35263823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32A2BF95-F4F5-4C4D-8CF8-A40AFFCD20FE}"/>
              </a:ext>
            </a:extLst>
          </p:cNvPr>
          <p:cNvSpPr>
            <a:spLocks noGrp="1"/>
          </p:cNvSpPr>
          <p:nvPr>
            <p:ph type="pic" sz="quarter" idx="12"/>
          </p:nvPr>
        </p:nvSpPr>
        <p:spPr>
          <a:xfrm>
            <a:off x="1523999" y="2308534"/>
            <a:ext cx="2588418" cy="3572494"/>
          </a:xfrm>
          <a:custGeom>
            <a:avLst/>
            <a:gdLst>
              <a:gd name="connsiteX0" fmla="*/ 92691 w 2588418"/>
              <a:gd name="connsiteY0" fmla="*/ 0 h 3572494"/>
              <a:gd name="connsiteX1" fmla="*/ 2495727 w 2588418"/>
              <a:gd name="connsiteY1" fmla="*/ 0 h 3572494"/>
              <a:gd name="connsiteX2" fmla="*/ 2588418 w 2588418"/>
              <a:gd name="connsiteY2" fmla="*/ 92691 h 3572494"/>
              <a:gd name="connsiteX3" fmla="*/ 2588418 w 2588418"/>
              <a:gd name="connsiteY3" fmla="*/ 3479803 h 3572494"/>
              <a:gd name="connsiteX4" fmla="*/ 2495727 w 2588418"/>
              <a:gd name="connsiteY4" fmla="*/ 3572494 h 3572494"/>
              <a:gd name="connsiteX5" fmla="*/ 92691 w 2588418"/>
              <a:gd name="connsiteY5" fmla="*/ 3572494 h 3572494"/>
              <a:gd name="connsiteX6" fmla="*/ 0 w 2588418"/>
              <a:gd name="connsiteY6" fmla="*/ 3479803 h 3572494"/>
              <a:gd name="connsiteX7" fmla="*/ 0 w 2588418"/>
              <a:gd name="connsiteY7" fmla="*/ 92691 h 3572494"/>
              <a:gd name="connsiteX8" fmla="*/ 92691 w 2588418"/>
              <a:gd name="connsiteY8" fmla="*/ 0 h 3572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8418" h="3572494">
                <a:moveTo>
                  <a:pt x="92691" y="0"/>
                </a:moveTo>
                <a:lnTo>
                  <a:pt x="2495727" y="0"/>
                </a:lnTo>
                <a:cubicBezTo>
                  <a:pt x="2546919" y="0"/>
                  <a:pt x="2588418" y="41499"/>
                  <a:pt x="2588418" y="92691"/>
                </a:cubicBezTo>
                <a:lnTo>
                  <a:pt x="2588418" y="3479803"/>
                </a:lnTo>
                <a:cubicBezTo>
                  <a:pt x="2588418" y="3530995"/>
                  <a:pt x="2546919" y="3572494"/>
                  <a:pt x="2495727" y="3572494"/>
                </a:cubicBezTo>
                <a:lnTo>
                  <a:pt x="92691" y="3572494"/>
                </a:lnTo>
                <a:cubicBezTo>
                  <a:pt x="41499" y="3572494"/>
                  <a:pt x="0" y="3530995"/>
                  <a:pt x="0" y="3479803"/>
                </a:cubicBezTo>
                <a:lnTo>
                  <a:pt x="0" y="92691"/>
                </a:lnTo>
                <a:cubicBezTo>
                  <a:pt x="0" y="41499"/>
                  <a:pt x="41499" y="0"/>
                  <a:pt x="92691" y="0"/>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11" name="Picture Placeholder 10">
            <a:extLst>
              <a:ext uri="{FF2B5EF4-FFF2-40B4-BE49-F238E27FC236}">
                <a16:creationId xmlns:a16="http://schemas.microsoft.com/office/drawing/2014/main" id="{3DB2694B-9858-41F1-BA1D-199F09A99DAF}"/>
              </a:ext>
            </a:extLst>
          </p:cNvPr>
          <p:cNvSpPr>
            <a:spLocks noGrp="1"/>
          </p:cNvSpPr>
          <p:nvPr>
            <p:ph type="pic" sz="quarter" idx="13"/>
          </p:nvPr>
        </p:nvSpPr>
        <p:spPr>
          <a:xfrm>
            <a:off x="4545807" y="1955228"/>
            <a:ext cx="3100387" cy="4279106"/>
          </a:xfrm>
          <a:custGeom>
            <a:avLst/>
            <a:gdLst>
              <a:gd name="connsiteX0" fmla="*/ 111025 w 3100387"/>
              <a:gd name="connsiteY0" fmla="*/ 0 h 4279106"/>
              <a:gd name="connsiteX1" fmla="*/ 2989362 w 3100387"/>
              <a:gd name="connsiteY1" fmla="*/ 0 h 4279106"/>
              <a:gd name="connsiteX2" fmla="*/ 3100387 w 3100387"/>
              <a:gd name="connsiteY2" fmla="*/ 111025 h 4279106"/>
              <a:gd name="connsiteX3" fmla="*/ 3100387 w 3100387"/>
              <a:gd name="connsiteY3" fmla="*/ 4168081 h 4279106"/>
              <a:gd name="connsiteX4" fmla="*/ 2989362 w 3100387"/>
              <a:gd name="connsiteY4" fmla="*/ 4279106 h 4279106"/>
              <a:gd name="connsiteX5" fmla="*/ 111025 w 3100387"/>
              <a:gd name="connsiteY5" fmla="*/ 4279106 h 4279106"/>
              <a:gd name="connsiteX6" fmla="*/ 0 w 3100387"/>
              <a:gd name="connsiteY6" fmla="*/ 4168081 h 4279106"/>
              <a:gd name="connsiteX7" fmla="*/ 0 w 3100387"/>
              <a:gd name="connsiteY7" fmla="*/ 111025 h 4279106"/>
              <a:gd name="connsiteX8" fmla="*/ 111025 w 3100387"/>
              <a:gd name="connsiteY8" fmla="*/ 0 h 4279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00387" h="4279106">
                <a:moveTo>
                  <a:pt x="111025" y="0"/>
                </a:moveTo>
                <a:lnTo>
                  <a:pt x="2989362" y="0"/>
                </a:lnTo>
                <a:cubicBezTo>
                  <a:pt x="3050679" y="0"/>
                  <a:pt x="3100387" y="49708"/>
                  <a:pt x="3100387" y="111025"/>
                </a:cubicBezTo>
                <a:lnTo>
                  <a:pt x="3100387" y="4168081"/>
                </a:lnTo>
                <a:cubicBezTo>
                  <a:pt x="3100387" y="4229398"/>
                  <a:pt x="3050679" y="4279106"/>
                  <a:pt x="2989362" y="4279106"/>
                </a:cubicBezTo>
                <a:lnTo>
                  <a:pt x="111025" y="4279106"/>
                </a:lnTo>
                <a:cubicBezTo>
                  <a:pt x="49708" y="4279106"/>
                  <a:pt x="0" y="4229398"/>
                  <a:pt x="0" y="4168081"/>
                </a:cubicBezTo>
                <a:lnTo>
                  <a:pt x="0" y="111025"/>
                </a:lnTo>
                <a:cubicBezTo>
                  <a:pt x="0" y="49708"/>
                  <a:pt x="49708" y="0"/>
                  <a:pt x="111025" y="0"/>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12" name="Picture Placeholder 11">
            <a:extLst>
              <a:ext uri="{FF2B5EF4-FFF2-40B4-BE49-F238E27FC236}">
                <a16:creationId xmlns:a16="http://schemas.microsoft.com/office/drawing/2014/main" id="{FCFB4AC5-B81E-43D1-87DB-C5473A012F62}"/>
              </a:ext>
            </a:extLst>
          </p:cNvPr>
          <p:cNvSpPr>
            <a:spLocks noGrp="1"/>
          </p:cNvSpPr>
          <p:nvPr>
            <p:ph type="pic" sz="quarter" idx="11"/>
          </p:nvPr>
        </p:nvSpPr>
        <p:spPr>
          <a:xfrm>
            <a:off x="8079583" y="2308534"/>
            <a:ext cx="2588418" cy="3572494"/>
          </a:xfrm>
          <a:custGeom>
            <a:avLst/>
            <a:gdLst>
              <a:gd name="connsiteX0" fmla="*/ 92691 w 2588418"/>
              <a:gd name="connsiteY0" fmla="*/ 0 h 3572494"/>
              <a:gd name="connsiteX1" fmla="*/ 2495727 w 2588418"/>
              <a:gd name="connsiteY1" fmla="*/ 0 h 3572494"/>
              <a:gd name="connsiteX2" fmla="*/ 2588418 w 2588418"/>
              <a:gd name="connsiteY2" fmla="*/ 92691 h 3572494"/>
              <a:gd name="connsiteX3" fmla="*/ 2588418 w 2588418"/>
              <a:gd name="connsiteY3" fmla="*/ 3479803 h 3572494"/>
              <a:gd name="connsiteX4" fmla="*/ 2495727 w 2588418"/>
              <a:gd name="connsiteY4" fmla="*/ 3572494 h 3572494"/>
              <a:gd name="connsiteX5" fmla="*/ 92691 w 2588418"/>
              <a:gd name="connsiteY5" fmla="*/ 3572494 h 3572494"/>
              <a:gd name="connsiteX6" fmla="*/ 0 w 2588418"/>
              <a:gd name="connsiteY6" fmla="*/ 3479803 h 3572494"/>
              <a:gd name="connsiteX7" fmla="*/ 0 w 2588418"/>
              <a:gd name="connsiteY7" fmla="*/ 92691 h 3572494"/>
              <a:gd name="connsiteX8" fmla="*/ 92691 w 2588418"/>
              <a:gd name="connsiteY8" fmla="*/ 0 h 3572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8418" h="3572494">
                <a:moveTo>
                  <a:pt x="92691" y="0"/>
                </a:moveTo>
                <a:lnTo>
                  <a:pt x="2495727" y="0"/>
                </a:lnTo>
                <a:cubicBezTo>
                  <a:pt x="2546919" y="0"/>
                  <a:pt x="2588418" y="41499"/>
                  <a:pt x="2588418" y="92691"/>
                </a:cubicBezTo>
                <a:lnTo>
                  <a:pt x="2588418" y="3479803"/>
                </a:lnTo>
                <a:cubicBezTo>
                  <a:pt x="2588418" y="3530995"/>
                  <a:pt x="2546919" y="3572494"/>
                  <a:pt x="2495727" y="3572494"/>
                </a:cubicBezTo>
                <a:lnTo>
                  <a:pt x="92691" y="3572494"/>
                </a:lnTo>
                <a:cubicBezTo>
                  <a:pt x="41499" y="3572494"/>
                  <a:pt x="0" y="3530995"/>
                  <a:pt x="0" y="3479803"/>
                </a:cubicBezTo>
                <a:lnTo>
                  <a:pt x="0" y="92691"/>
                </a:lnTo>
                <a:cubicBezTo>
                  <a:pt x="0" y="41499"/>
                  <a:pt x="41499" y="0"/>
                  <a:pt x="92691" y="0"/>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15161650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2FE9AF0-A0C1-47C2-B649-0294F073D876}"/>
              </a:ext>
            </a:extLst>
          </p:cNvPr>
          <p:cNvSpPr>
            <a:spLocks noGrp="1"/>
          </p:cNvSpPr>
          <p:nvPr>
            <p:ph type="pic" sz="quarter" idx="13"/>
          </p:nvPr>
        </p:nvSpPr>
        <p:spPr>
          <a:xfrm>
            <a:off x="6436860" y="776514"/>
            <a:ext cx="4760911" cy="6081486"/>
          </a:xfrm>
          <a:custGeom>
            <a:avLst/>
            <a:gdLst>
              <a:gd name="connsiteX0" fmla="*/ 0 w 4760911"/>
              <a:gd name="connsiteY0" fmla="*/ 0 h 6081486"/>
              <a:gd name="connsiteX1" fmla="*/ 4760911 w 4760911"/>
              <a:gd name="connsiteY1" fmla="*/ 0 h 6081486"/>
              <a:gd name="connsiteX2" fmla="*/ 4760911 w 4760911"/>
              <a:gd name="connsiteY2" fmla="*/ 6081486 h 6081486"/>
              <a:gd name="connsiteX3" fmla="*/ 0 w 4760911"/>
              <a:gd name="connsiteY3" fmla="*/ 6081486 h 6081486"/>
            </a:gdLst>
            <a:ahLst/>
            <a:cxnLst>
              <a:cxn ang="0">
                <a:pos x="connsiteX0" y="connsiteY0"/>
              </a:cxn>
              <a:cxn ang="0">
                <a:pos x="connsiteX1" y="connsiteY1"/>
              </a:cxn>
              <a:cxn ang="0">
                <a:pos x="connsiteX2" y="connsiteY2"/>
              </a:cxn>
              <a:cxn ang="0">
                <a:pos x="connsiteX3" y="connsiteY3"/>
              </a:cxn>
            </a:cxnLst>
            <a:rect l="l" t="t" r="r" b="b"/>
            <a:pathLst>
              <a:path w="4760911" h="6081486">
                <a:moveTo>
                  <a:pt x="0" y="0"/>
                </a:moveTo>
                <a:lnTo>
                  <a:pt x="4760911" y="0"/>
                </a:lnTo>
                <a:lnTo>
                  <a:pt x="4760911" y="6081486"/>
                </a:lnTo>
                <a:lnTo>
                  <a:pt x="0" y="6081486"/>
                </a:lnTo>
                <a:close/>
              </a:path>
            </a:pathLst>
          </a:custGeom>
          <a:noFill/>
        </p:spPr>
        <p:txBody>
          <a:bodyPr wrap="square">
            <a:noAutofit/>
          </a:bodyPr>
          <a:lstStyle>
            <a:lvl1pPr>
              <a:defRPr sz="1200"/>
            </a:lvl1pPr>
          </a:lstStyle>
          <a:p>
            <a:endParaRPr lang="en-US"/>
          </a:p>
        </p:txBody>
      </p:sp>
    </p:spTree>
    <p:extLst>
      <p:ext uri="{BB962C8B-B14F-4D97-AF65-F5344CB8AC3E}">
        <p14:creationId xmlns:p14="http://schemas.microsoft.com/office/powerpoint/2010/main" val="38054296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4D4FA4C2-7E2B-407C-83B7-F6A1FE937251}"/>
              </a:ext>
            </a:extLst>
          </p:cNvPr>
          <p:cNvSpPr>
            <a:spLocks noGrp="1"/>
          </p:cNvSpPr>
          <p:nvPr>
            <p:ph type="pic" sz="quarter" idx="14"/>
          </p:nvPr>
        </p:nvSpPr>
        <p:spPr>
          <a:xfrm>
            <a:off x="7999771" y="780305"/>
            <a:ext cx="3293270" cy="3293270"/>
          </a:xfrm>
          <a:custGeom>
            <a:avLst/>
            <a:gdLst>
              <a:gd name="connsiteX0" fmla="*/ 1646635 w 3293270"/>
              <a:gd name="connsiteY0" fmla="*/ 0 h 3293270"/>
              <a:gd name="connsiteX1" fmla="*/ 3293270 w 3293270"/>
              <a:gd name="connsiteY1" fmla="*/ 1646635 h 3293270"/>
              <a:gd name="connsiteX2" fmla="*/ 3293269 w 3293270"/>
              <a:gd name="connsiteY2" fmla="*/ 1646635 h 3293270"/>
              <a:gd name="connsiteX3" fmla="*/ 1646634 w 3293270"/>
              <a:gd name="connsiteY3" fmla="*/ 3293270 h 3293270"/>
              <a:gd name="connsiteX4" fmla="*/ 0 w 3293270"/>
              <a:gd name="connsiteY4" fmla="*/ 3293270 h 3293270"/>
              <a:gd name="connsiteX5" fmla="*/ 0 w 3293270"/>
              <a:gd name="connsiteY5" fmla="*/ 1646635 h 3293270"/>
              <a:gd name="connsiteX6" fmla="*/ 1646635 w 3293270"/>
              <a:gd name="connsiteY6" fmla="*/ 0 h 3293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270" h="3293270">
                <a:moveTo>
                  <a:pt x="1646635" y="0"/>
                </a:moveTo>
                <a:cubicBezTo>
                  <a:pt x="2556046" y="0"/>
                  <a:pt x="3293270" y="737224"/>
                  <a:pt x="3293270" y="1646635"/>
                </a:cubicBezTo>
                <a:lnTo>
                  <a:pt x="3293269" y="1646635"/>
                </a:lnTo>
                <a:cubicBezTo>
                  <a:pt x="3293269" y="2556046"/>
                  <a:pt x="2556045" y="3293270"/>
                  <a:pt x="1646634" y="3293270"/>
                </a:cubicBezTo>
                <a:lnTo>
                  <a:pt x="0" y="3293270"/>
                </a:lnTo>
                <a:lnTo>
                  <a:pt x="0" y="1646635"/>
                </a:lnTo>
                <a:cubicBezTo>
                  <a:pt x="0" y="737224"/>
                  <a:pt x="737224" y="0"/>
                  <a:pt x="1646635" y="0"/>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9" name="Picture Placeholder 8">
            <a:extLst>
              <a:ext uri="{FF2B5EF4-FFF2-40B4-BE49-F238E27FC236}">
                <a16:creationId xmlns:a16="http://schemas.microsoft.com/office/drawing/2014/main" id="{09EF5213-7CDD-494D-84E8-20E261F3409D}"/>
              </a:ext>
            </a:extLst>
          </p:cNvPr>
          <p:cNvSpPr>
            <a:spLocks noGrp="1"/>
          </p:cNvSpPr>
          <p:nvPr>
            <p:ph type="pic" sz="quarter" idx="13"/>
          </p:nvPr>
        </p:nvSpPr>
        <p:spPr>
          <a:xfrm>
            <a:off x="4420751" y="2784425"/>
            <a:ext cx="3293270" cy="3293270"/>
          </a:xfrm>
          <a:custGeom>
            <a:avLst/>
            <a:gdLst>
              <a:gd name="connsiteX0" fmla="*/ 1646636 w 3293270"/>
              <a:gd name="connsiteY0" fmla="*/ 0 h 3293270"/>
              <a:gd name="connsiteX1" fmla="*/ 3293270 w 3293270"/>
              <a:gd name="connsiteY1" fmla="*/ 0 h 3293270"/>
              <a:gd name="connsiteX2" fmla="*/ 3293270 w 3293270"/>
              <a:gd name="connsiteY2" fmla="*/ 1646635 h 3293270"/>
              <a:gd name="connsiteX3" fmla="*/ 1646635 w 3293270"/>
              <a:gd name="connsiteY3" fmla="*/ 3293270 h 3293270"/>
              <a:gd name="connsiteX4" fmla="*/ 0 w 3293270"/>
              <a:gd name="connsiteY4" fmla="*/ 1646635 h 3293270"/>
              <a:gd name="connsiteX5" fmla="*/ 1 w 3293270"/>
              <a:gd name="connsiteY5" fmla="*/ 1646635 h 3293270"/>
              <a:gd name="connsiteX6" fmla="*/ 1646636 w 3293270"/>
              <a:gd name="connsiteY6" fmla="*/ 0 h 3293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270" h="3293270">
                <a:moveTo>
                  <a:pt x="1646636" y="0"/>
                </a:moveTo>
                <a:lnTo>
                  <a:pt x="3293270" y="0"/>
                </a:lnTo>
                <a:lnTo>
                  <a:pt x="3293270" y="1646635"/>
                </a:lnTo>
                <a:cubicBezTo>
                  <a:pt x="3293270" y="2556046"/>
                  <a:pt x="2556046" y="3293270"/>
                  <a:pt x="1646635" y="3293270"/>
                </a:cubicBezTo>
                <a:cubicBezTo>
                  <a:pt x="737224" y="3293270"/>
                  <a:pt x="0" y="2556046"/>
                  <a:pt x="0" y="1646635"/>
                </a:cubicBezTo>
                <a:lnTo>
                  <a:pt x="1" y="1646635"/>
                </a:lnTo>
                <a:cubicBezTo>
                  <a:pt x="1" y="737224"/>
                  <a:pt x="737225" y="0"/>
                  <a:pt x="1646636" y="0"/>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4" name="Graphic 22">
            <a:extLst>
              <a:ext uri="{FF2B5EF4-FFF2-40B4-BE49-F238E27FC236}">
                <a16:creationId xmlns:a16="http://schemas.microsoft.com/office/drawing/2014/main" id="{54C39EAC-78FC-4BDB-8A96-50BCECEDE716}"/>
              </a:ext>
            </a:extLst>
          </p:cNvPr>
          <p:cNvSpPr/>
          <p:nvPr userDrawn="1"/>
        </p:nvSpPr>
        <p:spPr>
          <a:xfrm>
            <a:off x="0" y="3838479"/>
            <a:ext cx="4543425" cy="3052857"/>
          </a:xfrm>
          <a:custGeom>
            <a:avLst/>
            <a:gdLst>
              <a:gd name="connsiteX0" fmla="*/ 0 w 6938962"/>
              <a:gd name="connsiteY0" fmla="*/ 4662488 h 4662487"/>
              <a:gd name="connsiteX1" fmla="*/ 0 w 6938962"/>
              <a:gd name="connsiteY1" fmla="*/ 0 h 4662487"/>
              <a:gd name="connsiteX2" fmla="*/ 6938963 w 6938962"/>
              <a:gd name="connsiteY2" fmla="*/ 4662488 h 4662487"/>
              <a:gd name="connsiteX3" fmla="*/ 0 w 6938962"/>
              <a:gd name="connsiteY3" fmla="*/ 4662488 h 4662487"/>
            </a:gdLst>
            <a:ahLst/>
            <a:cxnLst>
              <a:cxn ang="0">
                <a:pos x="connsiteX0" y="connsiteY0"/>
              </a:cxn>
              <a:cxn ang="0">
                <a:pos x="connsiteX1" y="connsiteY1"/>
              </a:cxn>
              <a:cxn ang="0">
                <a:pos x="connsiteX2" y="connsiteY2"/>
              </a:cxn>
              <a:cxn ang="0">
                <a:pos x="connsiteX3" y="connsiteY3"/>
              </a:cxn>
            </a:cxnLst>
            <a:rect l="l" t="t" r="r" b="b"/>
            <a:pathLst>
              <a:path w="6938962" h="4662487">
                <a:moveTo>
                  <a:pt x="0" y="4662488"/>
                </a:moveTo>
                <a:lnTo>
                  <a:pt x="0" y="0"/>
                </a:lnTo>
                <a:cubicBezTo>
                  <a:pt x="381000" y="3710940"/>
                  <a:pt x="4784722" y="4654553"/>
                  <a:pt x="6938963" y="4662488"/>
                </a:cubicBezTo>
                <a:lnTo>
                  <a:pt x="0" y="4662488"/>
                </a:lnTo>
                <a:close/>
              </a:path>
            </a:pathLst>
          </a:custGeom>
          <a:solidFill>
            <a:srgbClr val="001132"/>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29047253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6097F2AD-7A26-4492-9C62-2BBD53B82CDE}"/>
              </a:ext>
            </a:extLst>
          </p:cNvPr>
          <p:cNvSpPr>
            <a:spLocks noGrp="1"/>
          </p:cNvSpPr>
          <p:nvPr>
            <p:ph type="pic" sz="quarter" idx="13"/>
          </p:nvPr>
        </p:nvSpPr>
        <p:spPr>
          <a:xfrm>
            <a:off x="3536979" y="2647786"/>
            <a:ext cx="2288142" cy="2288142"/>
          </a:xfrm>
          <a:custGeom>
            <a:avLst/>
            <a:gdLst>
              <a:gd name="connsiteX0" fmla="*/ 1144071 w 2288142"/>
              <a:gd name="connsiteY0" fmla="*/ 0 h 2288142"/>
              <a:gd name="connsiteX1" fmla="*/ 2288142 w 2288142"/>
              <a:gd name="connsiteY1" fmla="*/ 1144071 h 2288142"/>
              <a:gd name="connsiteX2" fmla="*/ 1144071 w 2288142"/>
              <a:gd name="connsiteY2" fmla="*/ 2288142 h 2288142"/>
              <a:gd name="connsiteX3" fmla="*/ 0 w 2288142"/>
              <a:gd name="connsiteY3" fmla="*/ 1144071 h 2288142"/>
              <a:gd name="connsiteX4" fmla="*/ 1144071 w 2288142"/>
              <a:gd name="connsiteY4" fmla="*/ 0 h 22881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8142" h="2288142">
                <a:moveTo>
                  <a:pt x="1144071" y="0"/>
                </a:moveTo>
                <a:cubicBezTo>
                  <a:pt x="1775924" y="0"/>
                  <a:pt x="2288142" y="512218"/>
                  <a:pt x="2288142" y="1144071"/>
                </a:cubicBezTo>
                <a:cubicBezTo>
                  <a:pt x="2288142" y="1775924"/>
                  <a:pt x="1775924" y="2288142"/>
                  <a:pt x="1144071" y="2288142"/>
                </a:cubicBezTo>
                <a:cubicBezTo>
                  <a:pt x="512218" y="2288142"/>
                  <a:pt x="0" y="1775924"/>
                  <a:pt x="0" y="1144071"/>
                </a:cubicBezTo>
                <a:cubicBezTo>
                  <a:pt x="0" y="512218"/>
                  <a:pt x="512218" y="0"/>
                  <a:pt x="1144071" y="0"/>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16" name="Picture Placeholder 15">
            <a:extLst>
              <a:ext uri="{FF2B5EF4-FFF2-40B4-BE49-F238E27FC236}">
                <a16:creationId xmlns:a16="http://schemas.microsoft.com/office/drawing/2014/main" id="{FDFBC260-03B4-4E46-9767-B2D99AFE4F31}"/>
              </a:ext>
            </a:extLst>
          </p:cNvPr>
          <p:cNvSpPr>
            <a:spLocks noGrp="1"/>
          </p:cNvSpPr>
          <p:nvPr>
            <p:ph type="pic" sz="quarter" idx="14"/>
          </p:nvPr>
        </p:nvSpPr>
        <p:spPr>
          <a:xfrm>
            <a:off x="6675111" y="2775857"/>
            <a:ext cx="2032000" cy="2032000"/>
          </a:xfrm>
          <a:custGeom>
            <a:avLst/>
            <a:gdLst>
              <a:gd name="connsiteX0" fmla="*/ 1016000 w 2032000"/>
              <a:gd name="connsiteY0" fmla="*/ 0 h 2032000"/>
              <a:gd name="connsiteX1" fmla="*/ 2032000 w 2032000"/>
              <a:gd name="connsiteY1" fmla="*/ 1016000 h 2032000"/>
              <a:gd name="connsiteX2" fmla="*/ 1016000 w 2032000"/>
              <a:gd name="connsiteY2" fmla="*/ 2032000 h 2032000"/>
              <a:gd name="connsiteX3" fmla="*/ 0 w 2032000"/>
              <a:gd name="connsiteY3" fmla="*/ 1016000 h 2032000"/>
              <a:gd name="connsiteX4" fmla="*/ 1016000 w 2032000"/>
              <a:gd name="connsiteY4" fmla="*/ 0 h 203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2000" h="2032000">
                <a:moveTo>
                  <a:pt x="1016000" y="0"/>
                </a:moveTo>
                <a:cubicBezTo>
                  <a:pt x="1577121" y="0"/>
                  <a:pt x="2032000" y="454879"/>
                  <a:pt x="2032000" y="1016000"/>
                </a:cubicBezTo>
                <a:cubicBezTo>
                  <a:pt x="2032000" y="1577121"/>
                  <a:pt x="1577121" y="2032000"/>
                  <a:pt x="1016000" y="2032000"/>
                </a:cubicBezTo>
                <a:cubicBezTo>
                  <a:pt x="454879" y="2032000"/>
                  <a:pt x="0" y="1577121"/>
                  <a:pt x="0" y="1016000"/>
                </a:cubicBezTo>
                <a:cubicBezTo>
                  <a:pt x="0" y="454879"/>
                  <a:pt x="454879" y="0"/>
                  <a:pt x="1016000" y="0"/>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17" name="Picture Placeholder 16">
            <a:extLst>
              <a:ext uri="{FF2B5EF4-FFF2-40B4-BE49-F238E27FC236}">
                <a16:creationId xmlns:a16="http://schemas.microsoft.com/office/drawing/2014/main" id="{82A5B8D8-8A11-4B23-BF08-08B303F5FD5F}"/>
              </a:ext>
            </a:extLst>
          </p:cNvPr>
          <p:cNvSpPr>
            <a:spLocks noGrp="1"/>
          </p:cNvSpPr>
          <p:nvPr>
            <p:ph type="pic" sz="quarter" idx="15"/>
          </p:nvPr>
        </p:nvSpPr>
        <p:spPr>
          <a:xfrm>
            <a:off x="9434800" y="2775857"/>
            <a:ext cx="2032000" cy="2032000"/>
          </a:xfrm>
          <a:custGeom>
            <a:avLst/>
            <a:gdLst>
              <a:gd name="connsiteX0" fmla="*/ 1016000 w 2032000"/>
              <a:gd name="connsiteY0" fmla="*/ 0 h 2032000"/>
              <a:gd name="connsiteX1" fmla="*/ 2032000 w 2032000"/>
              <a:gd name="connsiteY1" fmla="*/ 1016000 h 2032000"/>
              <a:gd name="connsiteX2" fmla="*/ 1016000 w 2032000"/>
              <a:gd name="connsiteY2" fmla="*/ 2032000 h 2032000"/>
              <a:gd name="connsiteX3" fmla="*/ 0 w 2032000"/>
              <a:gd name="connsiteY3" fmla="*/ 1016000 h 2032000"/>
              <a:gd name="connsiteX4" fmla="*/ 1016000 w 2032000"/>
              <a:gd name="connsiteY4" fmla="*/ 0 h 203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2000" h="2032000">
                <a:moveTo>
                  <a:pt x="1016000" y="0"/>
                </a:moveTo>
                <a:cubicBezTo>
                  <a:pt x="1577121" y="0"/>
                  <a:pt x="2032000" y="454879"/>
                  <a:pt x="2032000" y="1016000"/>
                </a:cubicBezTo>
                <a:cubicBezTo>
                  <a:pt x="2032000" y="1577121"/>
                  <a:pt x="1577121" y="2032000"/>
                  <a:pt x="1016000" y="2032000"/>
                </a:cubicBezTo>
                <a:cubicBezTo>
                  <a:pt x="454879" y="2032000"/>
                  <a:pt x="0" y="1577121"/>
                  <a:pt x="0" y="1016000"/>
                </a:cubicBezTo>
                <a:cubicBezTo>
                  <a:pt x="0" y="454879"/>
                  <a:pt x="454879" y="0"/>
                  <a:pt x="1016000" y="0"/>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14" name="Picture Placeholder 13">
            <a:extLst>
              <a:ext uri="{FF2B5EF4-FFF2-40B4-BE49-F238E27FC236}">
                <a16:creationId xmlns:a16="http://schemas.microsoft.com/office/drawing/2014/main" id="{7618ACB5-2C2B-4A0C-B9E9-D29D0C9EF897}"/>
              </a:ext>
            </a:extLst>
          </p:cNvPr>
          <p:cNvSpPr>
            <a:spLocks noGrp="1"/>
          </p:cNvSpPr>
          <p:nvPr>
            <p:ph type="pic" sz="quarter" idx="12"/>
          </p:nvPr>
        </p:nvSpPr>
        <p:spPr>
          <a:xfrm>
            <a:off x="725201" y="2775857"/>
            <a:ext cx="2032000" cy="2032000"/>
          </a:xfrm>
          <a:custGeom>
            <a:avLst/>
            <a:gdLst>
              <a:gd name="connsiteX0" fmla="*/ 1016000 w 2032000"/>
              <a:gd name="connsiteY0" fmla="*/ 0 h 2032000"/>
              <a:gd name="connsiteX1" fmla="*/ 2032000 w 2032000"/>
              <a:gd name="connsiteY1" fmla="*/ 1016000 h 2032000"/>
              <a:gd name="connsiteX2" fmla="*/ 1016000 w 2032000"/>
              <a:gd name="connsiteY2" fmla="*/ 2032000 h 2032000"/>
              <a:gd name="connsiteX3" fmla="*/ 0 w 2032000"/>
              <a:gd name="connsiteY3" fmla="*/ 1016000 h 2032000"/>
              <a:gd name="connsiteX4" fmla="*/ 1016000 w 2032000"/>
              <a:gd name="connsiteY4" fmla="*/ 0 h 203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2000" h="2032000">
                <a:moveTo>
                  <a:pt x="1016000" y="0"/>
                </a:moveTo>
                <a:cubicBezTo>
                  <a:pt x="1577121" y="0"/>
                  <a:pt x="2032000" y="454879"/>
                  <a:pt x="2032000" y="1016000"/>
                </a:cubicBezTo>
                <a:cubicBezTo>
                  <a:pt x="2032000" y="1577121"/>
                  <a:pt x="1577121" y="2032000"/>
                  <a:pt x="1016000" y="2032000"/>
                </a:cubicBezTo>
                <a:cubicBezTo>
                  <a:pt x="454879" y="2032000"/>
                  <a:pt x="0" y="1577121"/>
                  <a:pt x="0" y="1016000"/>
                </a:cubicBezTo>
                <a:cubicBezTo>
                  <a:pt x="0" y="454879"/>
                  <a:pt x="454879" y="0"/>
                  <a:pt x="1016000" y="0"/>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40431793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A01CC36B-EDA6-4FEB-A15B-33D8FB3BD5C5}"/>
              </a:ext>
            </a:extLst>
          </p:cNvPr>
          <p:cNvSpPr/>
          <p:nvPr userDrawn="1"/>
        </p:nvSpPr>
        <p:spPr>
          <a:xfrm>
            <a:off x="0" y="0"/>
            <a:ext cx="4551945" cy="5036457"/>
          </a:xfrm>
          <a:custGeom>
            <a:avLst/>
            <a:gdLst>
              <a:gd name="connsiteX0" fmla="*/ 2202961 w 4795325"/>
              <a:gd name="connsiteY0" fmla="*/ 0 h 5305743"/>
              <a:gd name="connsiteX1" fmla="*/ 4421256 w 4795325"/>
              <a:gd name="connsiteY1" fmla="*/ 0 h 5305743"/>
              <a:gd name="connsiteX2" fmla="*/ 4505035 w 4795325"/>
              <a:gd name="connsiteY2" fmla="*/ 173913 h 5305743"/>
              <a:gd name="connsiteX3" fmla="*/ 4795325 w 4795325"/>
              <a:gd name="connsiteY3" fmla="*/ 1611773 h 5305743"/>
              <a:gd name="connsiteX4" fmla="*/ 1101355 w 4795325"/>
              <a:gd name="connsiteY4" fmla="*/ 5305743 h 5305743"/>
              <a:gd name="connsiteX5" fmla="*/ 2882 w 4795325"/>
              <a:gd name="connsiteY5" fmla="*/ 5139670 h 5305743"/>
              <a:gd name="connsiteX6" fmla="*/ 0 w 4795325"/>
              <a:gd name="connsiteY6" fmla="*/ 5138695 h 5305743"/>
              <a:gd name="connsiteX7" fmla="*/ 0 w 4795325"/>
              <a:gd name="connsiteY7" fmla="*/ 3223734 h 5305743"/>
              <a:gd name="connsiteX8" fmla="*/ 9620 w 4795325"/>
              <a:gd name="connsiteY8" fmla="*/ 3230927 h 5305743"/>
              <a:gd name="connsiteX9" fmla="*/ 1101355 w 4795325"/>
              <a:gd name="connsiteY9" fmla="*/ 3564406 h 5305743"/>
              <a:gd name="connsiteX10" fmla="*/ 3053988 w 4795325"/>
              <a:gd name="connsiteY10" fmla="*/ 1611773 h 5305743"/>
              <a:gd name="connsiteX11" fmla="*/ 2343411 w 4795325"/>
              <a:gd name="connsiteY11" fmla="*/ 105027 h 5305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95325" h="5305743">
                <a:moveTo>
                  <a:pt x="2202961" y="0"/>
                </a:moveTo>
                <a:lnTo>
                  <a:pt x="4421256" y="0"/>
                </a:lnTo>
                <a:lnTo>
                  <a:pt x="4505035" y="173913"/>
                </a:lnTo>
                <a:cubicBezTo>
                  <a:pt x="4691960" y="615854"/>
                  <a:pt x="4795325" y="1101742"/>
                  <a:pt x="4795325" y="1611773"/>
                </a:cubicBezTo>
                <a:cubicBezTo>
                  <a:pt x="4795325" y="3651896"/>
                  <a:pt x="3141478" y="5305743"/>
                  <a:pt x="1101355" y="5305743"/>
                </a:cubicBezTo>
                <a:cubicBezTo>
                  <a:pt x="718832" y="5305743"/>
                  <a:pt x="349889" y="5247600"/>
                  <a:pt x="2882" y="5139670"/>
                </a:cubicBezTo>
                <a:lnTo>
                  <a:pt x="0" y="5138695"/>
                </a:lnTo>
                <a:lnTo>
                  <a:pt x="0" y="3223734"/>
                </a:lnTo>
                <a:lnTo>
                  <a:pt x="9620" y="3230927"/>
                </a:lnTo>
                <a:cubicBezTo>
                  <a:pt x="321262" y="3441468"/>
                  <a:pt x="696952" y="3564406"/>
                  <a:pt x="1101355" y="3564406"/>
                </a:cubicBezTo>
                <a:cubicBezTo>
                  <a:pt x="2179764" y="3564406"/>
                  <a:pt x="3053988" y="2690182"/>
                  <a:pt x="3053988" y="1611773"/>
                </a:cubicBezTo>
                <a:cubicBezTo>
                  <a:pt x="3053988" y="1005168"/>
                  <a:pt x="2777378" y="463168"/>
                  <a:pt x="2343411" y="105027"/>
                </a:cubicBez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10" name="Picture Placeholder 9">
            <a:extLst>
              <a:ext uri="{FF2B5EF4-FFF2-40B4-BE49-F238E27FC236}">
                <a16:creationId xmlns:a16="http://schemas.microsoft.com/office/drawing/2014/main" id="{C559A31E-2921-4443-8080-A05B93F84F7B}"/>
              </a:ext>
            </a:extLst>
          </p:cNvPr>
          <p:cNvSpPr>
            <a:spLocks noGrp="1"/>
          </p:cNvSpPr>
          <p:nvPr>
            <p:ph type="pic" sz="quarter" idx="12"/>
          </p:nvPr>
        </p:nvSpPr>
        <p:spPr>
          <a:xfrm>
            <a:off x="928914" y="1058008"/>
            <a:ext cx="4760685" cy="2370991"/>
          </a:xfrm>
          <a:custGeom>
            <a:avLst/>
            <a:gdLst>
              <a:gd name="connsiteX0" fmla="*/ 98823 w 4760685"/>
              <a:gd name="connsiteY0" fmla="*/ 0 h 2370991"/>
              <a:gd name="connsiteX1" fmla="*/ 4661862 w 4760685"/>
              <a:gd name="connsiteY1" fmla="*/ 0 h 2370991"/>
              <a:gd name="connsiteX2" fmla="*/ 4760685 w 4760685"/>
              <a:gd name="connsiteY2" fmla="*/ 98823 h 2370991"/>
              <a:gd name="connsiteX3" fmla="*/ 4760685 w 4760685"/>
              <a:gd name="connsiteY3" fmla="*/ 2272168 h 2370991"/>
              <a:gd name="connsiteX4" fmla="*/ 4661862 w 4760685"/>
              <a:gd name="connsiteY4" fmla="*/ 2370991 h 2370991"/>
              <a:gd name="connsiteX5" fmla="*/ 98823 w 4760685"/>
              <a:gd name="connsiteY5" fmla="*/ 2370991 h 2370991"/>
              <a:gd name="connsiteX6" fmla="*/ 0 w 4760685"/>
              <a:gd name="connsiteY6" fmla="*/ 2272168 h 2370991"/>
              <a:gd name="connsiteX7" fmla="*/ 0 w 4760685"/>
              <a:gd name="connsiteY7" fmla="*/ 98823 h 2370991"/>
              <a:gd name="connsiteX8" fmla="*/ 98823 w 4760685"/>
              <a:gd name="connsiteY8" fmla="*/ 0 h 2370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0685" h="2370991">
                <a:moveTo>
                  <a:pt x="98823" y="0"/>
                </a:moveTo>
                <a:lnTo>
                  <a:pt x="4661862" y="0"/>
                </a:lnTo>
                <a:cubicBezTo>
                  <a:pt x="4716440" y="0"/>
                  <a:pt x="4760685" y="44245"/>
                  <a:pt x="4760685" y="98823"/>
                </a:cubicBezTo>
                <a:lnTo>
                  <a:pt x="4760685" y="2272168"/>
                </a:lnTo>
                <a:cubicBezTo>
                  <a:pt x="4760685" y="2326746"/>
                  <a:pt x="4716440" y="2370991"/>
                  <a:pt x="4661862" y="2370991"/>
                </a:cubicBezTo>
                <a:lnTo>
                  <a:pt x="98823" y="2370991"/>
                </a:lnTo>
                <a:cubicBezTo>
                  <a:pt x="44245" y="2370991"/>
                  <a:pt x="0" y="2326746"/>
                  <a:pt x="0" y="2272168"/>
                </a:cubicBezTo>
                <a:lnTo>
                  <a:pt x="0" y="98823"/>
                </a:lnTo>
                <a:cubicBezTo>
                  <a:pt x="0" y="44245"/>
                  <a:pt x="44245" y="0"/>
                  <a:pt x="98823" y="0"/>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11" name="Picture Placeholder 10">
            <a:extLst>
              <a:ext uri="{FF2B5EF4-FFF2-40B4-BE49-F238E27FC236}">
                <a16:creationId xmlns:a16="http://schemas.microsoft.com/office/drawing/2014/main" id="{98FC388E-7514-4F33-998D-5979C02EE759}"/>
              </a:ext>
            </a:extLst>
          </p:cNvPr>
          <p:cNvSpPr>
            <a:spLocks noGrp="1"/>
          </p:cNvSpPr>
          <p:nvPr>
            <p:ph type="pic" sz="quarter" idx="13"/>
          </p:nvPr>
        </p:nvSpPr>
        <p:spPr>
          <a:xfrm>
            <a:off x="6096001" y="1058009"/>
            <a:ext cx="5167086" cy="3357774"/>
          </a:xfrm>
          <a:custGeom>
            <a:avLst/>
            <a:gdLst>
              <a:gd name="connsiteX0" fmla="*/ 139952 w 5167086"/>
              <a:gd name="connsiteY0" fmla="*/ 0 h 3357774"/>
              <a:gd name="connsiteX1" fmla="*/ 5027134 w 5167086"/>
              <a:gd name="connsiteY1" fmla="*/ 0 h 3357774"/>
              <a:gd name="connsiteX2" fmla="*/ 5167086 w 5167086"/>
              <a:gd name="connsiteY2" fmla="*/ 139952 h 3357774"/>
              <a:gd name="connsiteX3" fmla="*/ 5167086 w 5167086"/>
              <a:gd name="connsiteY3" fmla="*/ 3217822 h 3357774"/>
              <a:gd name="connsiteX4" fmla="*/ 5027134 w 5167086"/>
              <a:gd name="connsiteY4" fmla="*/ 3357774 h 3357774"/>
              <a:gd name="connsiteX5" fmla="*/ 139952 w 5167086"/>
              <a:gd name="connsiteY5" fmla="*/ 3357774 h 3357774"/>
              <a:gd name="connsiteX6" fmla="*/ 0 w 5167086"/>
              <a:gd name="connsiteY6" fmla="*/ 3217822 h 3357774"/>
              <a:gd name="connsiteX7" fmla="*/ 0 w 5167086"/>
              <a:gd name="connsiteY7" fmla="*/ 139952 h 3357774"/>
              <a:gd name="connsiteX8" fmla="*/ 139952 w 5167086"/>
              <a:gd name="connsiteY8" fmla="*/ 0 h 3357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67086" h="3357774">
                <a:moveTo>
                  <a:pt x="139952" y="0"/>
                </a:moveTo>
                <a:lnTo>
                  <a:pt x="5027134" y="0"/>
                </a:lnTo>
                <a:cubicBezTo>
                  <a:pt x="5104427" y="0"/>
                  <a:pt x="5167086" y="62659"/>
                  <a:pt x="5167086" y="139952"/>
                </a:cubicBezTo>
                <a:lnTo>
                  <a:pt x="5167086" y="3217822"/>
                </a:lnTo>
                <a:cubicBezTo>
                  <a:pt x="5167086" y="3295115"/>
                  <a:pt x="5104427" y="3357774"/>
                  <a:pt x="5027134" y="3357774"/>
                </a:cubicBezTo>
                <a:lnTo>
                  <a:pt x="139952" y="3357774"/>
                </a:lnTo>
                <a:cubicBezTo>
                  <a:pt x="62659" y="3357774"/>
                  <a:pt x="0" y="3295115"/>
                  <a:pt x="0" y="3217822"/>
                </a:cubicBezTo>
                <a:lnTo>
                  <a:pt x="0" y="139952"/>
                </a:lnTo>
                <a:cubicBezTo>
                  <a:pt x="0" y="62659"/>
                  <a:pt x="62659" y="0"/>
                  <a:pt x="139952" y="0"/>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41990517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CF7251A2-C2C1-4EA6-8282-307DDF5CA67D}"/>
              </a:ext>
            </a:extLst>
          </p:cNvPr>
          <p:cNvSpPr>
            <a:spLocks noGrp="1"/>
          </p:cNvSpPr>
          <p:nvPr>
            <p:ph type="pic" sz="quarter" idx="15"/>
          </p:nvPr>
        </p:nvSpPr>
        <p:spPr>
          <a:xfrm>
            <a:off x="9059079" y="1643250"/>
            <a:ext cx="2422247" cy="3635998"/>
          </a:xfrm>
          <a:custGeom>
            <a:avLst/>
            <a:gdLst>
              <a:gd name="connsiteX0" fmla="*/ 88460 w 2422247"/>
              <a:gd name="connsiteY0" fmla="*/ 0 h 3635998"/>
              <a:gd name="connsiteX1" fmla="*/ 2333787 w 2422247"/>
              <a:gd name="connsiteY1" fmla="*/ 0 h 3635998"/>
              <a:gd name="connsiteX2" fmla="*/ 2422247 w 2422247"/>
              <a:gd name="connsiteY2" fmla="*/ 88460 h 3635998"/>
              <a:gd name="connsiteX3" fmla="*/ 2422247 w 2422247"/>
              <a:gd name="connsiteY3" fmla="*/ 3547538 h 3635998"/>
              <a:gd name="connsiteX4" fmla="*/ 2333787 w 2422247"/>
              <a:gd name="connsiteY4" fmla="*/ 3635998 h 3635998"/>
              <a:gd name="connsiteX5" fmla="*/ 88460 w 2422247"/>
              <a:gd name="connsiteY5" fmla="*/ 3635998 h 3635998"/>
              <a:gd name="connsiteX6" fmla="*/ 0 w 2422247"/>
              <a:gd name="connsiteY6" fmla="*/ 3547538 h 3635998"/>
              <a:gd name="connsiteX7" fmla="*/ 0 w 2422247"/>
              <a:gd name="connsiteY7" fmla="*/ 88460 h 3635998"/>
              <a:gd name="connsiteX8" fmla="*/ 88460 w 2422247"/>
              <a:gd name="connsiteY8" fmla="*/ 0 h 3635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2247" h="3635998">
                <a:moveTo>
                  <a:pt x="88460" y="0"/>
                </a:moveTo>
                <a:lnTo>
                  <a:pt x="2333787" y="0"/>
                </a:lnTo>
                <a:cubicBezTo>
                  <a:pt x="2382642" y="0"/>
                  <a:pt x="2422247" y="39605"/>
                  <a:pt x="2422247" y="88460"/>
                </a:cubicBezTo>
                <a:lnTo>
                  <a:pt x="2422247" y="3547538"/>
                </a:lnTo>
                <a:cubicBezTo>
                  <a:pt x="2422247" y="3596393"/>
                  <a:pt x="2382642" y="3635998"/>
                  <a:pt x="2333787" y="3635998"/>
                </a:cubicBezTo>
                <a:lnTo>
                  <a:pt x="88460" y="3635998"/>
                </a:lnTo>
                <a:cubicBezTo>
                  <a:pt x="39605" y="3635998"/>
                  <a:pt x="0" y="3596393"/>
                  <a:pt x="0" y="3547538"/>
                </a:cubicBezTo>
                <a:lnTo>
                  <a:pt x="0" y="88460"/>
                </a:lnTo>
                <a:cubicBezTo>
                  <a:pt x="0" y="39605"/>
                  <a:pt x="39605" y="0"/>
                  <a:pt x="88460" y="0"/>
                </a:cubicBezTo>
                <a:close/>
              </a:path>
            </a:pathLst>
          </a:custGeom>
          <a:pattFill prst="pct5">
            <a:fgClr>
              <a:srgbClr val="FF0000"/>
            </a:fgClr>
            <a:bgClr>
              <a:schemeClr val="bg1"/>
            </a:bgClr>
          </a:pattFill>
          <a:effectLst>
            <a:outerShdw blurRad="381000" dist="50800" dir="5400000" algn="ctr" rotWithShape="0">
              <a:srgbClr val="001132">
                <a:alpha val="23000"/>
              </a:srgbClr>
            </a:outerShdw>
          </a:effectLst>
        </p:spPr>
        <p:txBody>
          <a:bodyPr wrap="square">
            <a:noAutofit/>
          </a:bodyPr>
          <a:lstStyle>
            <a:lvl1pPr>
              <a:defRPr sz="1200"/>
            </a:lvl1pPr>
          </a:lstStyle>
          <a:p>
            <a:endParaRPr lang="en-US"/>
          </a:p>
        </p:txBody>
      </p:sp>
      <p:sp>
        <p:nvSpPr>
          <p:cNvPr id="13" name="Picture Placeholder 12">
            <a:extLst>
              <a:ext uri="{FF2B5EF4-FFF2-40B4-BE49-F238E27FC236}">
                <a16:creationId xmlns:a16="http://schemas.microsoft.com/office/drawing/2014/main" id="{92577E8A-0E99-46BF-AB4C-ADB90B0B02E4}"/>
              </a:ext>
            </a:extLst>
          </p:cNvPr>
          <p:cNvSpPr>
            <a:spLocks noGrp="1"/>
          </p:cNvSpPr>
          <p:nvPr>
            <p:ph type="pic" sz="quarter" idx="14"/>
          </p:nvPr>
        </p:nvSpPr>
        <p:spPr>
          <a:xfrm>
            <a:off x="7454430" y="1347892"/>
            <a:ext cx="2815772" cy="4226712"/>
          </a:xfrm>
          <a:custGeom>
            <a:avLst/>
            <a:gdLst>
              <a:gd name="connsiteX0" fmla="*/ 102832 w 2815772"/>
              <a:gd name="connsiteY0" fmla="*/ 0 h 4226712"/>
              <a:gd name="connsiteX1" fmla="*/ 2712940 w 2815772"/>
              <a:gd name="connsiteY1" fmla="*/ 0 h 4226712"/>
              <a:gd name="connsiteX2" fmla="*/ 2815772 w 2815772"/>
              <a:gd name="connsiteY2" fmla="*/ 102832 h 4226712"/>
              <a:gd name="connsiteX3" fmla="*/ 2815772 w 2815772"/>
              <a:gd name="connsiteY3" fmla="*/ 4123880 h 4226712"/>
              <a:gd name="connsiteX4" fmla="*/ 2712940 w 2815772"/>
              <a:gd name="connsiteY4" fmla="*/ 4226712 h 4226712"/>
              <a:gd name="connsiteX5" fmla="*/ 102832 w 2815772"/>
              <a:gd name="connsiteY5" fmla="*/ 4226712 h 4226712"/>
              <a:gd name="connsiteX6" fmla="*/ 0 w 2815772"/>
              <a:gd name="connsiteY6" fmla="*/ 4123880 h 4226712"/>
              <a:gd name="connsiteX7" fmla="*/ 0 w 2815772"/>
              <a:gd name="connsiteY7" fmla="*/ 102832 h 4226712"/>
              <a:gd name="connsiteX8" fmla="*/ 102832 w 2815772"/>
              <a:gd name="connsiteY8" fmla="*/ 0 h 4226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772" h="4226712">
                <a:moveTo>
                  <a:pt x="102832" y="0"/>
                </a:moveTo>
                <a:lnTo>
                  <a:pt x="2712940" y="0"/>
                </a:lnTo>
                <a:cubicBezTo>
                  <a:pt x="2769733" y="0"/>
                  <a:pt x="2815772" y="46039"/>
                  <a:pt x="2815772" y="102832"/>
                </a:cubicBezTo>
                <a:lnTo>
                  <a:pt x="2815772" y="4123880"/>
                </a:lnTo>
                <a:cubicBezTo>
                  <a:pt x="2815772" y="4180673"/>
                  <a:pt x="2769733" y="4226712"/>
                  <a:pt x="2712940" y="4226712"/>
                </a:cubicBezTo>
                <a:lnTo>
                  <a:pt x="102832" y="4226712"/>
                </a:lnTo>
                <a:cubicBezTo>
                  <a:pt x="46039" y="4226712"/>
                  <a:pt x="0" y="4180673"/>
                  <a:pt x="0" y="4123880"/>
                </a:cubicBezTo>
                <a:lnTo>
                  <a:pt x="0" y="102832"/>
                </a:lnTo>
                <a:cubicBezTo>
                  <a:pt x="0" y="46039"/>
                  <a:pt x="46039" y="0"/>
                  <a:pt x="102832" y="0"/>
                </a:cubicBezTo>
                <a:close/>
              </a:path>
            </a:pathLst>
          </a:custGeom>
          <a:pattFill prst="pct5">
            <a:fgClr>
              <a:srgbClr val="FF0000"/>
            </a:fgClr>
            <a:bgClr>
              <a:schemeClr val="bg1"/>
            </a:bgClr>
          </a:pattFill>
          <a:effectLst>
            <a:outerShdw blurRad="381000" dist="50800" dir="5400000" algn="ctr" rotWithShape="0">
              <a:srgbClr val="001132">
                <a:alpha val="23000"/>
              </a:srgbClr>
            </a:outerShdw>
          </a:effectLst>
        </p:spPr>
        <p:txBody>
          <a:bodyPr wrap="square">
            <a:noAutofit/>
          </a:bodyPr>
          <a:lstStyle>
            <a:lvl1pPr>
              <a:defRPr sz="1200"/>
            </a:lvl1pPr>
          </a:lstStyle>
          <a:p>
            <a:endParaRPr lang="en-US"/>
          </a:p>
        </p:txBody>
      </p:sp>
      <p:sp>
        <p:nvSpPr>
          <p:cNvPr id="9" name="Picture Placeholder 8">
            <a:extLst>
              <a:ext uri="{FF2B5EF4-FFF2-40B4-BE49-F238E27FC236}">
                <a16:creationId xmlns:a16="http://schemas.microsoft.com/office/drawing/2014/main" id="{340CB6AA-B7E2-40BD-AA39-ED138EF81272}"/>
              </a:ext>
            </a:extLst>
          </p:cNvPr>
          <p:cNvSpPr>
            <a:spLocks noGrp="1"/>
          </p:cNvSpPr>
          <p:nvPr>
            <p:ph type="pic" sz="quarter" idx="13"/>
          </p:nvPr>
        </p:nvSpPr>
        <p:spPr>
          <a:xfrm>
            <a:off x="5654659" y="1140915"/>
            <a:ext cx="3091543" cy="4640668"/>
          </a:xfrm>
          <a:custGeom>
            <a:avLst/>
            <a:gdLst>
              <a:gd name="connsiteX0" fmla="*/ 112903 w 3091543"/>
              <a:gd name="connsiteY0" fmla="*/ 0 h 4640668"/>
              <a:gd name="connsiteX1" fmla="*/ 2978640 w 3091543"/>
              <a:gd name="connsiteY1" fmla="*/ 0 h 4640668"/>
              <a:gd name="connsiteX2" fmla="*/ 3091543 w 3091543"/>
              <a:gd name="connsiteY2" fmla="*/ 112903 h 4640668"/>
              <a:gd name="connsiteX3" fmla="*/ 3091543 w 3091543"/>
              <a:gd name="connsiteY3" fmla="*/ 4527765 h 4640668"/>
              <a:gd name="connsiteX4" fmla="*/ 2978640 w 3091543"/>
              <a:gd name="connsiteY4" fmla="*/ 4640668 h 4640668"/>
              <a:gd name="connsiteX5" fmla="*/ 112903 w 3091543"/>
              <a:gd name="connsiteY5" fmla="*/ 4640668 h 4640668"/>
              <a:gd name="connsiteX6" fmla="*/ 0 w 3091543"/>
              <a:gd name="connsiteY6" fmla="*/ 4527765 h 4640668"/>
              <a:gd name="connsiteX7" fmla="*/ 0 w 3091543"/>
              <a:gd name="connsiteY7" fmla="*/ 112903 h 4640668"/>
              <a:gd name="connsiteX8" fmla="*/ 112903 w 3091543"/>
              <a:gd name="connsiteY8" fmla="*/ 0 h 4640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91543" h="4640668">
                <a:moveTo>
                  <a:pt x="112903" y="0"/>
                </a:moveTo>
                <a:lnTo>
                  <a:pt x="2978640" y="0"/>
                </a:lnTo>
                <a:cubicBezTo>
                  <a:pt x="3040995" y="0"/>
                  <a:pt x="3091543" y="50548"/>
                  <a:pt x="3091543" y="112903"/>
                </a:cubicBezTo>
                <a:lnTo>
                  <a:pt x="3091543" y="4527765"/>
                </a:lnTo>
                <a:cubicBezTo>
                  <a:pt x="3091543" y="4590120"/>
                  <a:pt x="3040995" y="4640668"/>
                  <a:pt x="2978640" y="4640668"/>
                </a:cubicBezTo>
                <a:lnTo>
                  <a:pt x="112903" y="4640668"/>
                </a:lnTo>
                <a:cubicBezTo>
                  <a:pt x="50548" y="4640668"/>
                  <a:pt x="0" y="4590120"/>
                  <a:pt x="0" y="4527765"/>
                </a:cubicBezTo>
                <a:lnTo>
                  <a:pt x="0" y="112903"/>
                </a:lnTo>
                <a:cubicBezTo>
                  <a:pt x="0" y="50548"/>
                  <a:pt x="50548" y="0"/>
                  <a:pt x="112903" y="0"/>
                </a:cubicBezTo>
                <a:close/>
              </a:path>
            </a:pathLst>
          </a:custGeom>
          <a:pattFill prst="pct5">
            <a:fgClr>
              <a:srgbClr val="FF0000"/>
            </a:fgClr>
            <a:bgClr>
              <a:schemeClr val="bg1"/>
            </a:bgClr>
          </a:pattFill>
          <a:effectLst>
            <a:outerShdw blurRad="381000" dist="50800" dir="21540000" algn="ctr" rotWithShape="0">
              <a:srgbClr val="001132">
                <a:alpha val="23000"/>
              </a:srgbClr>
            </a:outerShdw>
          </a:effectLst>
        </p:spPr>
        <p:txBody>
          <a:bodyPr wrap="square">
            <a:noAutofit/>
          </a:bodyPr>
          <a:lstStyle>
            <a:lvl1pPr>
              <a:defRPr sz="1200"/>
            </a:lvl1pPr>
          </a:lstStyle>
          <a:p>
            <a:endParaRPr lang="en-US"/>
          </a:p>
        </p:txBody>
      </p:sp>
    </p:spTree>
    <p:extLst>
      <p:ext uri="{BB962C8B-B14F-4D97-AF65-F5344CB8AC3E}">
        <p14:creationId xmlns:p14="http://schemas.microsoft.com/office/powerpoint/2010/main" val="15836686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BEE72087-A3DC-478A-BD66-F5A989DF8C4D}"/>
              </a:ext>
            </a:extLst>
          </p:cNvPr>
          <p:cNvSpPr>
            <a:spLocks noGrp="1"/>
          </p:cNvSpPr>
          <p:nvPr>
            <p:ph type="pic" sz="quarter" idx="13"/>
          </p:nvPr>
        </p:nvSpPr>
        <p:spPr>
          <a:xfrm>
            <a:off x="1077174" y="987828"/>
            <a:ext cx="4886100" cy="4882342"/>
          </a:xfrm>
          <a:custGeom>
            <a:avLst/>
            <a:gdLst>
              <a:gd name="connsiteX0" fmla="*/ 1191541 w 4886100"/>
              <a:gd name="connsiteY0" fmla="*/ 2499262 h 4882342"/>
              <a:gd name="connsiteX1" fmla="*/ 2383080 w 4886100"/>
              <a:gd name="connsiteY1" fmla="*/ 2499262 h 4882342"/>
              <a:gd name="connsiteX2" fmla="*/ 2383080 w 4886100"/>
              <a:gd name="connsiteY2" fmla="*/ 3690802 h 4882342"/>
              <a:gd name="connsiteX3" fmla="*/ 1191540 w 4886100"/>
              <a:gd name="connsiteY3" fmla="*/ 4882342 h 4882342"/>
              <a:gd name="connsiteX4" fmla="*/ 0 w 4886100"/>
              <a:gd name="connsiteY4" fmla="*/ 3690802 h 4882342"/>
              <a:gd name="connsiteX5" fmla="*/ 1 w 4886100"/>
              <a:gd name="connsiteY5" fmla="*/ 3690802 h 4882342"/>
              <a:gd name="connsiteX6" fmla="*/ 1191541 w 4886100"/>
              <a:gd name="connsiteY6" fmla="*/ 2499262 h 4882342"/>
              <a:gd name="connsiteX7" fmla="*/ 2503020 w 4886100"/>
              <a:gd name="connsiteY7" fmla="*/ 2499261 h 4882342"/>
              <a:gd name="connsiteX8" fmla="*/ 3694559 w 4886100"/>
              <a:gd name="connsiteY8" fmla="*/ 2499261 h 4882342"/>
              <a:gd name="connsiteX9" fmla="*/ 4886099 w 4886100"/>
              <a:gd name="connsiteY9" fmla="*/ 3690801 h 4882342"/>
              <a:gd name="connsiteX10" fmla="*/ 4886100 w 4886100"/>
              <a:gd name="connsiteY10" fmla="*/ 3690801 h 4882342"/>
              <a:gd name="connsiteX11" fmla="*/ 3694560 w 4886100"/>
              <a:gd name="connsiteY11" fmla="*/ 4882341 h 4882342"/>
              <a:gd name="connsiteX12" fmla="*/ 2503020 w 4886100"/>
              <a:gd name="connsiteY12" fmla="*/ 3690801 h 4882342"/>
              <a:gd name="connsiteX13" fmla="*/ 1191540 w 4886100"/>
              <a:gd name="connsiteY13" fmla="*/ 1 h 4882342"/>
              <a:gd name="connsiteX14" fmla="*/ 2383080 w 4886100"/>
              <a:gd name="connsiteY14" fmla="*/ 1191541 h 4882342"/>
              <a:gd name="connsiteX15" fmla="*/ 2383080 w 4886100"/>
              <a:gd name="connsiteY15" fmla="*/ 2383081 h 4882342"/>
              <a:gd name="connsiteX16" fmla="*/ 1191541 w 4886100"/>
              <a:gd name="connsiteY16" fmla="*/ 2383081 h 4882342"/>
              <a:gd name="connsiteX17" fmla="*/ 1 w 4886100"/>
              <a:gd name="connsiteY17" fmla="*/ 1191541 h 4882342"/>
              <a:gd name="connsiteX18" fmla="*/ 0 w 4886100"/>
              <a:gd name="connsiteY18" fmla="*/ 1191541 h 4882342"/>
              <a:gd name="connsiteX19" fmla="*/ 1191540 w 4886100"/>
              <a:gd name="connsiteY19" fmla="*/ 1 h 4882342"/>
              <a:gd name="connsiteX20" fmla="*/ 3694560 w 4886100"/>
              <a:gd name="connsiteY20" fmla="*/ 0 h 4882342"/>
              <a:gd name="connsiteX21" fmla="*/ 4886100 w 4886100"/>
              <a:gd name="connsiteY21" fmla="*/ 1191540 h 4882342"/>
              <a:gd name="connsiteX22" fmla="*/ 4886099 w 4886100"/>
              <a:gd name="connsiteY22" fmla="*/ 1191540 h 4882342"/>
              <a:gd name="connsiteX23" fmla="*/ 3694559 w 4886100"/>
              <a:gd name="connsiteY23" fmla="*/ 2383080 h 4882342"/>
              <a:gd name="connsiteX24" fmla="*/ 2503020 w 4886100"/>
              <a:gd name="connsiteY24" fmla="*/ 2383080 h 4882342"/>
              <a:gd name="connsiteX25" fmla="*/ 2503020 w 4886100"/>
              <a:gd name="connsiteY25" fmla="*/ 1191540 h 4882342"/>
              <a:gd name="connsiteX26" fmla="*/ 3694560 w 4886100"/>
              <a:gd name="connsiteY26" fmla="*/ 0 h 4882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886100" h="4882342">
                <a:moveTo>
                  <a:pt x="1191541" y="2499262"/>
                </a:moveTo>
                <a:lnTo>
                  <a:pt x="2383080" y="2499262"/>
                </a:lnTo>
                <a:lnTo>
                  <a:pt x="2383080" y="3690802"/>
                </a:lnTo>
                <a:cubicBezTo>
                  <a:pt x="2383080" y="4348871"/>
                  <a:pt x="1849609" y="4882342"/>
                  <a:pt x="1191540" y="4882342"/>
                </a:cubicBezTo>
                <a:cubicBezTo>
                  <a:pt x="533471" y="4882342"/>
                  <a:pt x="0" y="4348871"/>
                  <a:pt x="0" y="3690802"/>
                </a:cubicBezTo>
                <a:lnTo>
                  <a:pt x="1" y="3690802"/>
                </a:lnTo>
                <a:cubicBezTo>
                  <a:pt x="1" y="3032733"/>
                  <a:pt x="533472" y="2499262"/>
                  <a:pt x="1191541" y="2499262"/>
                </a:cubicBezTo>
                <a:close/>
                <a:moveTo>
                  <a:pt x="2503020" y="2499261"/>
                </a:moveTo>
                <a:lnTo>
                  <a:pt x="3694559" y="2499261"/>
                </a:lnTo>
                <a:cubicBezTo>
                  <a:pt x="4352628" y="2499261"/>
                  <a:pt x="4886099" y="3032732"/>
                  <a:pt x="4886099" y="3690801"/>
                </a:cubicBezTo>
                <a:lnTo>
                  <a:pt x="4886100" y="3690801"/>
                </a:lnTo>
                <a:cubicBezTo>
                  <a:pt x="4886100" y="4348870"/>
                  <a:pt x="4352629" y="4882341"/>
                  <a:pt x="3694560" y="4882341"/>
                </a:cubicBezTo>
                <a:cubicBezTo>
                  <a:pt x="3036491" y="4882341"/>
                  <a:pt x="2503020" y="4348870"/>
                  <a:pt x="2503020" y="3690801"/>
                </a:cubicBezTo>
                <a:close/>
                <a:moveTo>
                  <a:pt x="1191540" y="1"/>
                </a:moveTo>
                <a:cubicBezTo>
                  <a:pt x="1849609" y="1"/>
                  <a:pt x="2383080" y="533472"/>
                  <a:pt x="2383080" y="1191541"/>
                </a:cubicBezTo>
                <a:lnTo>
                  <a:pt x="2383080" y="2383081"/>
                </a:lnTo>
                <a:lnTo>
                  <a:pt x="1191541" y="2383081"/>
                </a:lnTo>
                <a:cubicBezTo>
                  <a:pt x="533472" y="2383081"/>
                  <a:pt x="1" y="1849610"/>
                  <a:pt x="1" y="1191541"/>
                </a:cubicBezTo>
                <a:lnTo>
                  <a:pt x="0" y="1191541"/>
                </a:lnTo>
                <a:cubicBezTo>
                  <a:pt x="0" y="533472"/>
                  <a:pt x="533471" y="1"/>
                  <a:pt x="1191540" y="1"/>
                </a:cubicBezTo>
                <a:close/>
                <a:moveTo>
                  <a:pt x="3694560" y="0"/>
                </a:moveTo>
                <a:cubicBezTo>
                  <a:pt x="4352629" y="0"/>
                  <a:pt x="4886100" y="533471"/>
                  <a:pt x="4886100" y="1191540"/>
                </a:cubicBezTo>
                <a:lnTo>
                  <a:pt x="4886099" y="1191540"/>
                </a:lnTo>
                <a:cubicBezTo>
                  <a:pt x="4886099" y="1849609"/>
                  <a:pt x="4352628" y="2383080"/>
                  <a:pt x="3694559" y="2383080"/>
                </a:cubicBezTo>
                <a:lnTo>
                  <a:pt x="2503020" y="2383080"/>
                </a:lnTo>
                <a:lnTo>
                  <a:pt x="2503020" y="1191540"/>
                </a:lnTo>
                <a:cubicBezTo>
                  <a:pt x="2503020" y="533471"/>
                  <a:pt x="3036491" y="0"/>
                  <a:pt x="3694560" y="0"/>
                </a:cubicBezTo>
                <a:close/>
              </a:path>
            </a:pathLst>
          </a:custGeom>
          <a:pattFill prst="pct5">
            <a:fgClr>
              <a:srgbClr val="FF0000"/>
            </a:fgClr>
            <a:bgClr>
              <a:schemeClr val="bg1"/>
            </a:bgClr>
          </a:pattFill>
          <a:effectLst>
            <a:outerShdw blurRad="381000" dist="50800" dir="5400000" algn="ctr" rotWithShape="0">
              <a:srgbClr val="001132">
                <a:alpha val="25000"/>
              </a:srgbClr>
            </a:outerShdw>
          </a:effectLst>
        </p:spPr>
        <p:txBody>
          <a:bodyPr wrap="square">
            <a:noAutofit/>
          </a:bodyPr>
          <a:lstStyle>
            <a:lvl1pPr>
              <a:defRPr sz="1200"/>
            </a:lvl1pPr>
          </a:lstStyle>
          <a:p>
            <a:endParaRPr lang="en-US"/>
          </a:p>
        </p:txBody>
      </p:sp>
    </p:spTree>
    <p:extLst>
      <p:ext uri="{BB962C8B-B14F-4D97-AF65-F5344CB8AC3E}">
        <p14:creationId xmlns:p14="http://schemas.microsoft.com/office/powerpoint/2010/main" val="9963870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E9B98ED-0CE3-4D87-87E3-E62B6E90CA9C}"/>
              </a:ext>
            </a:extLst>
          </p:cNvPr>
          <p:cNvSpPr/>
          <p:nvPr userDrawn="1"/>
        </p:nvSpPr>
        <p:spPr>
          <a:xfrm>
            <a:off x="9043988" y="0"/>
            <a:ext cx="314801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4">
            <a:extLst>
              <a:ext uri="{FF2B5EF4-FFF2-40B4-BE49-F238E27FC236}">
                <a16:creationId xmlns:a16="http://schemas.microsoft.com/office/drawing/2014/main" id="{0A1A4A4B-43C3-4886-9FBD-BE142771DF7D}"/>
              </a:ext>
            </a:extLst>
          </p:cNvPr>
          <p:cNvSpPr>
            <a:spLocks noGrp="1"/>
          </p:cNvSpPr>
          <p:nvPr>
            <p:ph type="pic" sz="quarter" idx="13"/>
          </p:nvPr>
        </p:nvSpPr>
        <p:spPr>
          <a:xfrm>
            <a:off x="6880317" y="692942"/>
            <a:ext cx="5311681" cy="5472115"/>
          </a:xfrm>
          <a:custGeom>
            <a:avLst/>
            <a:gdLst>
              <a:gd name="connsiteX0" fmla="*/ 1535021 w 5311681"/>
              <a:gd name="connsiteY0" fmla="*/ 2 h 5472115"/>
              <a:gd name="connsiteX1" fmla="*/ 5311681 w 5311681"/>
              <a:gd name="connsiteY1" fmla="*/ 2 h 5472115"/>
              <a:gd name="connsiteX2" fmla="*/ 5311681 w 5311681"/>
              <a:gd name="connsiteY2" fmla="*/ 5472115 h 5472115"/>
              <a:gd name="connsiteX3" fmla="*/ 1535021 w 5311681"/>
              <a:gd name="connsiteY3" fmla="*/ 5472115 h 5472115"/>
              <a:gd name="connsiteX4" fmla="*/ 105249 w 5311681"/>
              <a:gd name="connsiteY4" fmla="*/ 0 h 5472115"/>
              <a:gd name="connsiteX5" fmla="*/ 1402947 w 5311681"/>
              <a:gd name="connsiteY5" fmla="*/ 0 h 5472115"/>
              <a:gd name="connsiteX6" fmla="*/ 1402947 w 5311681"/>
              <a:gd name="connsiteY6" fmla="*/ 5472113 h 5472115"/>
              <a:gd name="connsiteX7" fmla="*/ 105249 w 5311681"/>
              <a:gd name="connsiteY7" fmla="*/ 5472113 h 5472115"/>
              <a:gd name="connsiteX8" fmla="*/ 0 w 5311681"/>
              <a:gd name="connsiteY8" fmla="*/ 5366864 h 5472115"/>
              <a:gd name="connsiteX9" fmla="*/ 0 w 5311681"/>
              <a:gd name="connsiteY9" fmla="*/ 105249 h 5472115"/>
              <a:gd name="connsiteX10" fmla="*/ 105249 w 5311681"/>
              <a:gd name="connsiteY10" fmla="*/ 0 h 5472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11681" h="5472115">
                <a:moveTo>
                  <a:pt x="1535021" y="2"/>
                </a:moveTo>
                <a:lnTo>
                  <a:pt x="5311681" y="2"/>
                </a:lnTo>
                <a:lnTo>
                  <a:pt x="5311681" y="5472115"/>
                </a:lnTo>
                <a:lnTo>
                  <a:pt x="1535021" y="5472115"/>
                </a:lnTo>
                <a:close/>
                <a:moveTo>
                  <a:pt x="105249" y="0"/>
                </a:moveTo>
                <a:lnTo>
                  <a:pt x="1402947" y="0"/>
                </a:lnTo>
                <a:lnTo>
                  <a:pt x="1402947" y="5472113"/>
                </a:lnTo>
                <a:lnTo>
                  <a:pt x="105249" y="5472113"/>
                </a:lnTo>
                <a:cubicBezTo>
                  <a:pt x="47122" y="5472113"/>
                  <a:pt x="0" y="5424991"/>
                  <a:pt x="0" y="5366864"/>
                </a:cubicBezTo>
                <a:lnTo>
                  <a:pt x="0" y="105249"/>
                </a:lnTo>
                <a:cubicBezTo>
                  <a:pt x="0" y="47122"/>
                  <a:pt x="47122" y="0"/>
                  <a:pt x="105249" y="0"/>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17091776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8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C80B57D-AF22-494D-8DBE-C5CCF32FDDD8}"/>
              </a:ext>
            </a:extLst>
          </p:cNvPr>
          <p:cNvSpPr>
            <a:spLocks noGrp="1"/>
          </p:cNvSpPr>
          <p:nvPr>
            <p:ph type="pic" sz="quarter" idx="13"/>
          </p:nvPr>
        </p:nvSpPr>
        <p:spPr>
          <a:xfrm>
            <a:off x="1055206" y="1041400"/>
            <a:ext cx="4775202" cy="4775202"/>
          </a:xfrm>
          <a:custGeom>
            <a:avLst/>
            <a:gdLst>
              <a:gd name="connsiteX0" fmla="*/ 2387602 w 4775202"/>
              <a:gd name="connsiteY0" fmla="*/ 0 h 4775202"/>
              <a:gd name="connsiteX1" fmla="*/ 4775202 w 4775202"/>
              <a:gd name="connsiteY1" fmla="*/ 0 h 4775202"/>
              <a:gd name="connsiteX2" fmla="*/ 4775202 w 4775202"/>
              <a:gd name="connsiteY2" fmla="*/ 2387601 h 4775202"/>
              <a:gd name="connsiteX3" fmla="*/ 2387601 w 4775202"/>
              <a:gd name="connsiteY3" fmla="*/ 4775202 h 4775202"/>
              <a:gd name="connsiteX4" fmla="*/ 0 w 4775202"/>
              <a:gd name="connsiteY4" fmla="*/ 2387601 h 4775202"/>
              <a:gd name="connsiteX5" fmla="*/ 1 w 4775202"/>
              <a:gd name="connsiteY5" fmla="*/ 2387601 h 4775202"/>
              <a:gd name="connsiteX6" fmla="*/ 2387602 w 4775202"/>
              <a:gd name="connsiteY6" fmla="*/ 0 h 4775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75202" h="4775202">
                <a:moveTo>
                  <a:pt x="2387602" y="0"/>
                </a:moveTo>
                <a:lnTo>
                  <a:pt x="4775202" y="0"/>
                </a:lnTo>
                <a:lnTo>
                  <a:pt x="4775202" y="2387601"/>
                </a:lnTo>
                <a:cubicBezTo>
                  <a:pt x="4775202" y="3706237"/>
                  <a:pt x="3706237" y="4775202"/>
                  <a:pt x="2387601" y="4775202"/>
                </a:cubicBezTo>
                <a:cubicBezTo>
                  <a:pt x="1068965" y="4775202"/>
                  <a:pt x="0" y="3706237"/>
                  <a:pt x="0" y="2387601"/>
                </a:cubicBezTo>
                <a:lnTo>
                  <a:pt x="1" y="2387601"/>
                </a:lnTo>
                <a:cubicBezTo>
                  <a:pt x="1" y="1068965"/>
                  <a:pt x="1068966" y="0"/>
                  <a:pt x="2387602" y="0"/>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7" name="Graphic 22">
            <a:extLst>
              <a:ext uri="{FF2B5EF4-FFF2-40B4-BE49-F238E27FC236}">
                <a16:creationId xmlns:a16="http://schemas.microsoft.com/office/drawing/2014/main" id="{3938DB5D-5AF7-4D67-848D-4D44929200EF}"/>
              </a:ext>
            </a:extLst>
          </p:cNvPr>
          <p:cNvSpPr/>
          <p:nvPr userDrawn="1"/>
        </p:nvSpPr>
        <p:spPr>
          <a:xfrm>
            <a:off x="0" y="3838479"/>
            <a:ext cx="4543425" cy="3052857"/>
          </a:xfrm>
          <a:custGeom>
            <a:avLst/>
            <a:gdLst>
              <a:gd name="connsiteX0" fmla="*/ 0 w 6938962"/>
              <a:gd name="connsiteY0" fmla="*/ 4662488 h 4662487"/>
              <a:gd name="connsiteX1" fmla="*/ 0 w 6938962"/>
              <a:gd name="connsiteY1" fmla="*/ 0 h 4662487"/>
              <a:gd name="connsiteX2" fmla="*/ 6938963 w 6938962"/>
              <a:gd name="connsiteY2" fmla="*/ 4662488 h 4662487"/>
              <a:gd name="connsiteX3" fmla="*/ 0 w 6938962"/>
              <a:gd name="connsiteY3" fmla="*/ 4662488 h 4662487"/>
            </a:gdLst>
            <a:ahLst/>
            <a:cxnLst>
              <a:cxn ang="0">
                <a:pos x="connsiteX0" y="connsiteY0"/>
              </a:cxn>
              <a:cxn ang="0">
                <a:pos x="connsiteX1" y="connsiteY1"/>
              </a:cxn>
              <a:cxn ang="0">
                <a:pos x="connsiteX2" y="connsiteY2"/>
              </a:cxn>
              <a:cxn ang="0">
                <a:pos x="connsiteX3" y="connsiteY3"/>
              </a:cxn>
            </a:cxnLst>
            <a:rect l="l" t="t" r="r" b="b"/>
            <a:pathLst>
              <a:path w="6938962" h="4662487">
                <a:moveTo>
                  <a:pt x="0" y="4662488"/>
                </a:moveTo>
                <a:lnTo>
                  <a:pt x="0" y="0"/>
                </a:lnTo>
                <a:cubicBezTo>
                  <a:pt x="381000" y="3710940"/>
                  <a:pt x="4784722" y="4654553"/>
                  <a:pt x="6938963" y="4662488"/>
                </a:cubicBezTo>
                <a:lnTo>
                  <a:pt x="0" y="4662488"/>
                </a:lnTo>
                <a:close/>
              </a:path>
            </a:pathLst>
          </a:custGeom>
          <a:solidFill>
            <a:srgbClr val="001132"/>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9067732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849EECC1-1B82-4FCD-AA61-10C9D3751F55}"/>
              </a:ext>
            </a:extLst>
          </p:cNvPr>
          <p:cNvSpPr>
            <a:spLocks noGrp="1"/>
          </p:cNvSpPr>
          <p:nvPr>
            <p:ph type="pic" sz="quarter" idx="10"/>
          </p:nvPr>
        </p:nvSpPr>
        <p:spPr>
          <a:xfrm>
            <a:off x="0" y="0"/>
            <a:ext cx="12192000" cy="6858000"/>
          </a:xfrm>
          <a:pattFill prst="pct5">
            <a:fgClr>
              <a:srgbClr val="FF0000"/>
            </a:fgClr>
            <a:bgClr>
              <a:schemeClr val="bg1"/>
            </a:bgClr>
          </a:pattFill>
        </p:spPr>
        <p:txBody>
          <a:bodyPr>
            <a:normAutofit/>
          </a:bodyPr>
          <a:lstStyle>
            <a:lvl1pPr>
              <a:defRPr sz="1200"/>
            </a:lvl1pPr>
          </a:lstStyle>
          <a:p>
            <a:endParaRPr lang="en-US"/>
          </a:p>
        </p:txBody>
      </p:sp>
    </p:spTree>
    <p:extLst>
      <p:ext uri="{BB962C8B-B14F-4D97-AF65-F5344CB8AC3E}">
        <p14:creationId xmlns:p14="http://schemas.microsoft.com/office/powerpoint/2010/main" val="5739357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9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A75FD715-2D6A-40A8-92B9-8177F5476A88}"/>
              </a:ext>
            </a:extLst>
          </p:cNvPr>
          <p:cNvSpPr>
            <a:spLocks noGrp="1"/>
          </p:cNvSpPr>
          <p:nvPr>
            <p:ph type="pic" sz="quarter" idx="11"/>
          </p:nvPr>
        </p:nvSpPr>
        <p:spPr>
          <a:xfrm>
            <a:off x="6588383" y="0"/>
            <a:ext cx="5603617" cy="6857998"/>
          </a:xfrm>
          <a:custGeom>
            <a:avLst/>
            <a:gdLst>
              <a:gd name="connsiteX0" fmla="*/ 5603617 w 5603617"/>
              <a:gd name="connsiteY0" fmla="*/ 1947915 h 6857998"/>
              <a:gd name="connsiteX1" fmla="*/ 5595681 w 5603617"/>
              <a:gd name="connsiteY1" fmla="*/ 6857998 h 6857998"/>
              <a:gd name="connsiteX2" fmla="*/ 415381 w 5603617"/>
              <a:gd name="connsiteY2" fmla="*/ 6857998 h 6857998"/>
              <a:gd name="connsiteX3" fmla="*/ 4550861 w 5603617"/>
              <a:gd name="connsiteY3" fmla="*/ 0 h 6857998"/>
              <a:gd name="connsiteX4" fmla="*/ 5593562 w 5603617"/>
              <a:gd name="connsiteY4" fmla="*/ 0 h 6857998"/>
              <a:gd name="connsiteX5" fmla="*/ 5593562 w 5603617"/>
              <a:gd name="connsiteY5" fmla="*/ 1663740 h 6857998"/>
              <a:gd name="connsiteX6" fmla="*/ 2796781 w 5603617"/>
              <a:gd name="connsiteY6" fmla="*/ 4316479 h 6857998"/>
              <a:gd name="connsiteX7" fmla="*/ 0 w 5603617"/>
              <a:gd name="connsiteY7" fmla="*/ 4316479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03617" h="6857998">
                <a:moveTo>
                  <a:pt x="5603617" y="1947915"/>
                </a:moveTo>
                <a:lnTo>
                  <a:pt x="5595681" y="6857998"/>
                </a:lnTo>
                <a:lnTo>
                  <a:pt x="415381" y="6857998"/>
                </a:lnTo>
                <a:close/>
                <a:moveTo>
                  <a:pt x="4550861" y="0"/>
                </a:moveTo>
                <a:lnTo>
                  <a:pt x="5593562" y="0"/>
                </a:lnTo>
                <a:lnTo>
                  <a:pt x="5593562" y="1663740"/>
                </a:lnTo>
                <a:lnTo>
                  <a:pt x="2796781" y="4316479"/>
                </a:lnTo>
                <a:lnTo>
                  <a:pt x="0" y="4316479"/>
                </a:lnTo>
                <a:close/>
              </a:path>
            </a:pathLst>
          </a:custGeom>
          <a:pattFill prst="pct5">
            <a:fgClr>
              <a:srgbClr val="FF0000"/>
            </a:fgClr>
            <a:bgClr>
              <a:schemeClr val="bg1"/>
            </a:bgClr>
          </a:pattFill>
          <a:effectLst>
            <a:outerShdw blurRad="304800" dist="50800" dir="12000000" algn="ctr" rotWithShape="0">
              <a:srgbClr val="001132">
                <a:alpha val="15000"/>
              </a:srgbClr>
            </a:outerShdw>
          </a:effectLst>
        </p:spPr>
        <p:txBody>
          <a:bodyPr wrap="square">
            <a:noAutofit/>
          </a:bodyPr>
          <a:lstStyle>
            <a:lvl1pPr>
              <a:defRPr sz="1200"/>
            </a:lvl1pPr>
          </a:lstStyle>
          <a:p>
            <a:endParaRPr lang="en-US"/>
          </a:p>
        </p:txBody>
      </p:sp>
    </p:spTree>
    <p:extLst>
      <p:ext uri="{BB962C8B-B14F-4D97-AF65-F5344CB8AC3E}">
        <p14:creationId xmlns:p14="http://schemas.microsoft.com/office/powerpoint/2010/main" val="36063541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0_Title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596DEE6-31B8-4DCA-8022-304D5211E812}"/>
              </a:ext>
            </a:extLst>
          </p:cNvPr>
          <p:cNvSpPr/>
          <p:nvPr userDrawn="1"/>
        </p:nvSpPr>
        <p:spPr>
          <a:xfrm>
            <a:off x="0" y="0"/>
            <a:ext cx="4034972" cy="6858000"/>
          </a:xfrm>
          <a:prstGeom prst="rect">
            <a:avLst/>
          </a:prstGeom>
          <a:solidFill>
            <a:srgbClr val="0011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icture Placeholder 11">
            <a:extLst>
              <a:ext uri="{FF2B5EF4-FFF2-40B4-BE49-F238E27FC236}">
                <a16:creationId xmlns:a16="http://schemas.microsoft.com/office/drawing/2014/main" id="{8925D87C-76B5-4235-ACEE-6344B2FDEABF}"/>
              </a:ext>
            </a:extLst>
          </p:cNvPr>
          <p:cNvSpPr>
            <a:spLocks noGrp="1"/>
          </p:cNvSpPr>
          <p:nvPr>
            <p:ph type="pic" sz="quarter" idx="13"/>
          </p:nvPr>
        </p:nvSpPr>
        <p:spPr>
          <a:xfrm>
            <a:off x="1299030" y="725714"/>
            <a:ext cx="4376053" cy="5406572"/>
          </a:xfrm>
          <a:custGeom>
            <a:avLst/>
            <a:gdLst>
              <a:gd name="connsiteX0" fmla="*/ 90716 w 4376053"/>
              <a:gd name="connsiteY0" fmla="*/ 0 h 5406572"/>
              <a:gd name="connsiteX1" fmla="*/ 3341903 w 4376053"/>
              <a:gd name="connsiteY1" fmla="*/ 0 h 5406572"/>
              <a:gd name="connsiteX2" fmla="*/ 4376053 w 4376053"/>
              <a:gd name="connsiteY2" fmla="*/ 1034150 h 5406572"/>
              <a:gd name="connsiteX3" fmla="*/ 4376053 w 4376053"/>
              <a:gd name="connsiteY3" fmla="*/ 5315876 h 5406572"/>
              <a:gd name="connsiteX4" fmla="*/ 4368928 w 4376053"/>
              <a:gd name="connsiteY4" fmla="*/ 5351167 h 5406572"/>
              <a:gd name="connsiteX5" fmla="*/ 4285341 w 4376053"/>
              <a:gd name="connsiteY5" fmla="*/ 5406572 h 5406572"/>
              <a:gd name="connsiteX6" fmla="*/ 1034147 w 4376053"/>
              <a:gd name="connsiteY6" fmla="*/ 5406572 h 5406572"/>
              <a:gd name="connsiteX7" fmla="*/ 5336 w 4376053"/>
              <a:gd name="connsiteY7" fmla="*/ 4478158 h 5406572"/>
              <a:gd name="connsiteX8" fmla="*/ 0 w 4376053"/>
              <a:gd name="connsiteY8" fmla="*/ 4372482 h 5406572"/>
              <a:gd name="connsiteX9" fmla="*/ 0 w 4376053"/>
              <a:gd name="connsiteY9" fmla="*/ 90716 h 5406572"/>
              <a:gd name="connsiteX10" fmla="*/ 90716 w 4376053"/>
              <a:gd name="connsiteY10" fmla="*/ 0 h 5406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76053" h="5406572">
                <a:moveTo>
                  <a:pt x="90716" y="0"/>
                </a:moveTo>
                <a:lnTo>
                  <a:pt x="3341903" y="0"/>
                </a:lnTo>
                <a:cubicBezTo>
                  <a:pt x="3913048" y="0"/>
                  <a:pt x="4376053" y="463005"/>
                  <a:pt x="4376053" y="1034150"/>
                </a:cubicBezTo>
                <a:lnTo>
                  <a:pt x="4376053" y="5315876"/>
                </a:lnTo>
                <a:lnTo>
                  <a:pt x="4368928" y="5351167"/>
                </a:lnTo>
                <a:cubicBezTo>
                  <a:pt x="4355157" y="5383726"/>
                  <a:pt x="4322917" y="5406572"/>
                  <a:pt x="4285341" y="5406572"/>
                </a:cubicBezTo>
                <a:lnTo>
                  <a:pt x="1034147" y="5406572"/>
                </a:lnTo>
                <a:cubicBezTo>
                  <a:pt x="498699" y="5406572"/>
                  <a:pt x="58295" y="4999634"/>
                  <a:pt x="5336" y="4478158"/>
                </a:cubicBezTo>
                <a:lnTo>
                  <a:pt x="0" y="4372482"/>
                </a:lnTo>
                <a:lnTo>
                  <a:pt x="0" y="90716"/>
                </a:lnTo>
                <a:cubicBezTo>
                  <a:pt x="0" y="40615"/>
                  <a:pt x="40615" y="0"/>
                  <a:pt x="90716" y="0"/>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29349528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1_Title Slide">
    <p:spTree>
      <p:nvGrpSpPr>
        <p:cNvPr id="1" name=""/>
        <p:cNvGrpSpPr/>
        <p:nvPr/>
      </p:nvGrpSpPr>
      <p:grpSpPr>
        <a:xfrm>
          <a:off x="0" y="0"/>
          <a:ext cx="0" cy="0"/>
          <a:chOff x="0" y="0"/>
          <a:chExt cx="0" cy="0"/>
        </a:xfrm>
      </p:grpSpPr>
      <p:sp>
        <p:nvSpPr>
          <p:cNvPr id="24" name="Freeform: Shape 23">
            <a:extLst>
              <a:ext uri="{FF2B5EF4-FFF2-40B4-BE49-F238E27FC236}">
                <a16:creationId xmlns:a16="http://schemas.microsoft.com/office/drawing/2014/main" id="{5D71363F-E3BC-448B-8800-C8F8A6446389}"/>
              </a:ext>
            </a:extLst>
          </p:cNvPr>
          <p:cNvSpPr/>
          <p:nvPr userDrawn="1"/>
        </p:nvSpPr>
        <p:spPr>
          <a:xfrm>
            <a:off x="7451935" y="0"/>
            <a:ext cx="4740065" cy="4398019"/>
          </a:xfrm>
          <a:custGeom>
            <a:avLst/>
            <a:gdLst>
              <a:gd name="connsiteX0" fmla="*/ 227749 w 4740065"/>
              <a:gd name="connsiteY0" fmla="*/ 0 h 4398019"/>
              <a:gd name="connsiteX1" fmla="*/ 1103059 w 4740065"/>
              <a:gd name="connsiteY1" fmla="*/ 0 h 4398019"/>
              <a:gd name="connsiteX2" fmla="*/ 1085397 w 4740065"/>
              <a:gd name="connsiteY2" fmla="*/ 29072 h 4398019"/>
              <a:gd name="connsiteX3" fmla="*/ 793128 w 4740065"/>
              <a:gd name="connsiteY3" fmla="*/ 1183331 h 4398019"/>
              <a:gd name="connsiteX4" fmla="*/ 3214688 w 4740065"/>
              <a:gd name="connsiteY4" fmla="*/ 3604891 h 4398019"/>
              <a:gd name="connsiteX5" fmla="*/ 4568605 w 4740065"/>
              <a:gd name="connsiteY5" fmla="*/ 3191327 h 4398019"/>
              <a:gd name="connsiteX6" fmla="*/ 4740065 w 4740065"/>
              <a:gd name="connsiteY6" fmla="*/ 3063112 h 4398019"/>
              <a:gd name="connsiteX7" fmla="*/ 4740065 w 4740065"/>
              <a:gd name="connsiteY7" fmla="*/ 4013364 h 4398019"/>
              <a:gd name="connsiteX8" fmla="*/ 4465990 w 4740065"/>
              <a:gd name="connsiteY8" fmla="*/ 4145393 h 4398019"/>
              <a:gd name="connsiteX9" fmla="*/ 3214688 w 4740065"/>
              <a:gd name="connsiteY9" fmla="*/ 4398019 h 4398019"/>
              <a:gd name="connsiteX10" fmla="*/ 0 w 4740065"/>
              <a:gd name="connsiteY10" fmla="*/ 1183331 h 4398019"/>
              <a:gd name="connsiteX11" fmla="*/ 144526 w 4740065"/>
              <a:gd name="connsiteY11" fmla="*/ 227381 h 4398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40065" h="4398019">
                <a:moveTo>
                  <a:pt x="227749" y="0"/>
                </a:moveTo>
                <a:lnTo>
                  <a:pt x="1103059" y="0"/>
                </a:lnTo>
                <a:lnTo>
                  <a:pt x="1085397" y="29072"/>
                </a:lnTo>
                <a:cubicBezTo>
                  <a:pt x="899004" y="372190"/>
                  <a:pt x="793128" y="765396"/>
                  <a:pt x="793128" y="1183331"/>
                </a:cubicBezTo>
                <a:cubicBezTo>
                  <a:pt x="793128" y="2520722"/>
                  <a:pt x="1877297" y="3604891"/>
                  <a:pt x="3214688" y="3604891"/>
                </a:cubicBezTo>
                <a:cubicBezTo>
                  <a:pt x="3716210" y="3604891"/>
                  <a:pt x="4182122" y="3452430"/>
                  <a:pt x="4568605" y="3191327"/>
                </a:cubicBezTo>
                <a:lnTo>
                  <a:pt x="4740065" y="3063112"/>
                </a:lnTo>
                <a:lnTo>
                  <a:pt x="4740065" y="4013364"/>
                </a:lnTo>
                <a:lnTo>
                  <a:pt x="4465990" y="4145393"/>
                </a:lnTo>
                <a:cubicBezTo>
                  <a:pt x="4081390" y="4308065"/>
                  <a:pt x="3658544" y="4398019"/>
                  <a:pt x="3214688" y="4398019"/>
                </a:cubicBezTo>
                <a:cubicBezTo>
                  <a:pt x="1439265" y="4398019"/>
                  <a:pt x="0" y="2958754"/>
                  <a:pt x="0" y="1183331"/>
                </a:cubicBezTo>
                <a:cubicBezTo>
                  <a:pt x="0" y="850439"/>
                  <a:pt x="50600" y="529365"/>
                  <a:pt x="144526" y="227381"/>
                </a:cubicBez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22" name="Picture Placeholder 21">
            <a:extLst>
              <a:ext uri="{FF2B5EF4-FFF2-40B4-BE49-F238E27FC236}">
                <a16:creationId xmlns:a16="http://schemas.microsoft.com/office/drawing/2014/main" id="{E7006146-2D31-443F-A19A-965007E9780F}"/>
              </a:ext>
            </a:extLst>
          </p:cNvPr>
          <p:cNvSpPr>
            <a:spLocks noGrp="1"/>
          </p:cNvSpPr>
          <p:nvPr>
            <p:ph type="pic" sz="quarter" idx="16"/>
          </p:nvPr>
        </p:nvSpPr>
        <p:spPr>
          <a:xfrm>
            <a:off x="7132021" y="3899805"/>
            <a:ext cx="1427938" cy="1449529"/>
          </a:xfrm>
          <a:custGeom>
            <a:avLst/>
            <a:gdLst>
              <a:gd name="connsiteX0" fmla="*/ 713969 w 1427938"/>
              <a:gd name="connsiteY0" fmla="*/ 0 h 1299212"/>
              <a:gd name="connsiteX1" fmla="*/ 1427938 w 1427938"/>
              <a:gd name="connsiteY1" fmla="*/ 649606 h 1299212"/>
              <a:gd name="connsiteX2" fmla="*/ 713969 w 1427938"/>
              <a:gd name="connsiteY2" fmla="*/ 1299212 h 1299212"/>
              <a:gd name="connsiteX3" fmla="*/ 0 w 1427938"/>
              <a:gd name="connsiteY3" fmla="*/ 649606 h 1299212"/>
              <a:gd name="connsiteX4" fmla="*/ 713969 w 1427938"/>
              <a:gd name="connsiteY4" fmla="*/ 0 h 12992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7938" h="1299212">
                <a:moveTo>
                  <a:pt x="713969" y="0"/>
                </a:moveTo>
                <a:cubicBezTo>
                  <a:pt x="1108283" y="0"/>
                  <a:pt x="1427938" y="290839"/>
                  <a:pt x="1427938" y="649606"/>
                </a:cubicBezTo>
                <a:cubicBezTo>
                  <a:pt x="1427938" y="1008373"/>
                  <a:pt x="1108283" y="1299212"/>
                  <a:pt x="713969" y="1299212"/>
                </a:cubicBezTo>
                <a:cubicBezTo>
                  <a:pt x="319655" y="1299212"/>
                  <a:pt x="0" y="1008373"/>
                  <a:pt x="0" y="649606"/>
                </a:cubicBezTo>
                <a:cubicBezTo>
                  <a:pt x="0" y="290839"/>
                  <a:pt x="319655" y="0"/>
                  <a:pt x="713969" y="0"/>
                </a:cubicBezTo>
                <a:close/>
              </a:path>
            </a:pathLst>
          </a:custGeom>
          <a:pattFill prst="pct5">
            <a:fgClr>
              <a:srgbClr val="FF0000"/>
            </a:fgClr>
            <a:bgClr>
              <a:schemeClr val="bg1"/>
            </a:bgClr>
          </a:pattFill>
          <a:effectLst>
            <a:outerShdw blurRad="190500" dist="50800" dir="5400000" algn="ctr" rotWithShape="0">
              <a:srgbClr val="001132">
                <a:alpha val="15000"/>
              </a:srgbClr>
            </a:outerShdw>
          </a:effectLst>
        </p:spPr>
        <p:txBody>
          <a:bodyPr wrap="square">
            <a:noAutofit/>
          </a:bodyPr>
          <a:lstStyle>
            <a:lvl1pPr>
              <a:defRPr sz="1200"/>
            </a:lvl1pPr>
          </a:lstStyle>
          <a:p>
            <a:endParaRPr lang="en-US"/>
          </a:p>
        </p:txBody>
      </p:sp>
      <p:sp>
        <p:nvSpPr>
          <p:cNvPr id="23" name="Picture Placeholder 22">
            <a:extLst>
              <a:ext uri="{FF2B5EF4-FFF2-40B4-BE49-F238E27FC236}">
                <a16:creationId xmlns:a16="http://schemas.microsoft.com/office/drawing/2014/main" id="{D55BBC2D-97C4-4FDA-AF9E-6026691409DF}"/>
              </a:ext>
            </a:extLst>
          </p:cNvPr>
          <p:cNvSpPr>
            <a:spLocks noGrp="1"/>
          </p:cNvSpPr>
          <p:nvPr>
            <p:ph type="pic" sz="quarter" idx="15"/>
          </p:nvPr>
        </p:nvSpPr>
        <p:spPr>
          <a:xfrm>
            <a:off x="9062809" y="5452201"/>
            <a:ext cx="786440" cy="786440"/>
          </a:xfrm>
          <a:custGeom>
            <a:avLst/>
            <a:gdLst>
              <a:gd name="connsiteX0" fmla="*/ 393220 w 786440"/>
              <a:gd name="connsiteY0" fmla="*/ 0 h 786440"/>
              <a:gd name="connsiteX1" fmla="*/ 786440 w 786440"/>
              <a:gd name="connsiteY1" fmla="*/ 393220 h 786440"/>
              <a:gd name="connsiteX2" fmla="*/ 393220 w 786440"/>
              <a:gd name="connsiteY2" fmla="*/ 786440 h 786440"/>
              <a:gd name="connsiteX3" fmla="*/ 0 w 786440"/>
              <a:gd name="connsiteY3" fmla="*/ 393220 h 786440"/>
              <a:gd name="connsiteX4" fmla="*/ 393220 w 786440"/>
              <a:gd name="connsiteY4" fmla="*/ 0 h 7864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6440" h="786440">
                <a:moveTo>
                  <a:pt x="393220" y="0"/>
                </a:moveTo>
                <a:cubicBezTo>
                  <a:pt x="610389" y="0"/>
                  <a:pt x="786440" y="176051"/>
                  <a:pt x="786440" y="393220"/>
                </a:cubicBezTo>
                <a:cubicBezTo>
                  <a:pt x="786440" y="610389"/>
                  <a:pt x="610389" y="786440"/>
                  <a:pt x="393220" y="786440"/>
                </a:cubicBezTo>
                <a:cubicBezTo>
                  <a:pt x="176051" y="786440"/>
                  <a:pt x="0" y="610389"/>
                  <a:pt x="0" y="393220"/>
                </a:cubicBezTo>
                <a:cubicBezTo>
                  <a:pt x="0" y="176051"/>
                  <a:pt x="176051" y="0"/>
                  <a:pt x="393220" y="0"/>
                </a:cubicBezTo>
                <a:close/>
              </a:path>
            </a:pathLst>
          </a:custGeom>
          <a:pattFill prst="pct5">
            <a:fgClr>
              <a:srgbClr val="FF0000"/>
            </a:fgClr>
            <a:bgClr>
              <a:schemeClr val="bg1"/>
            </a:bgClr>
          </a:pattFill>
          <a:effectLst>
            <a:outerShdw blurRad="190500" dist="50800" dir="5400000" algn="ctr" rotWithShape="0">
              <a:srgbClr val="001132">
                <a:alpha val="15000"/>
              </a:srgbClr>
            </a:outerShdw>
          </a:effectLst>
        </p:spPr>
        <p:txBody>
          <a:bodyPr wrap="square">
            <a:noAutofit/>
          </a:bodyPr>
          <a:lstStyle>
            <a:lvl1pPr>
              <a:defRPr sz="1200"/>
            </a:lvl1pPr>
          </a:lstStyle>
          <a:p>
            <a:endParaRPr lang="en-US"/>
          </a:p>
        </p:txBody>
      </p:sp>
      <p:sp>
        <p:nvSpPr>
          <p:cNvPr id="20" name="Picture Placeholder 19">
            <a:extLst>
              <a:ext uri="{FF2B5EF4-FFF2-40B4-BE49-F238E27FC236}">
                <a16:creationId xmlns:a16="http://schemas.microsoft.com/office/drawing/2014/main" id="{3B10DD01-21EA-4D2C-9353-459F65FD94FE}"/>
              </a:ext>
            </a:extLst>
          </p:cNvPr>
          <p:cNvSpPr>
            <a:spLocks noGrp="1"/>
          </p:cNvSpPr>
          <p:nvPr>
            <p:ph type="pic" sz="quarter" idx="13"/>
          </p:nvPr>
        </p:nvSpPr>
        <p:spPr>
          <a:xfrm>
            <a:off x="9849249" y="1417007"/>
            <a:ext cx="1102328" cy="1102328"/>
          </a:xfrm>
          <a:custGeom>
            <a:avLst/>
            <a:gdLst>
              <a:gd name="connsiteX0" fmla="*/ 551164 w 1102328"/>
              <a:gd name="connsiteY0" fmla="*/ 0 h 1102328"/>
              <a:gd name="connsiteX1" fmla="*/ 1102328 w 1102328"/>
              <a:gd name="connsiteY1" fmla="*/ 551164 h 1102328"/>
              <a:gd name="connsiteX2" fmla="*/ 551164 w 1102328"/>
              <a:gd name="connsiteY2" fmla="*/ 1102328 h 1102328"/>
              <a:gd name="connsiteX3" fmla="*/ 0 w 1102328"/>
              <a:gd name="connsiteY3" fmla="*/ 551164 h 1102328"/>
              <a:gd name="connsiteX4" fmla="*/ 551164 w 1102328"/>
              <a:gd name="connsiteY4" fmla="*/ 0 h 1102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2328" h="1102328">
                <a:moveTo>
                  <a:pt x="551164" y="0"/>
                </a:moveTo>
                <a:cubicBezTo>
                  <a:pt x="855563" y="0"/>
                  <a:pt x="1102328" y="246765"/>
                  <a:pt x="1102328" y="551164"/>
                </a:cubicBezTo>
                <a:cubicBezTo>
                  <a:pt x="1102328" y="855563"/>
                  <a:pt x="855563" y="1102328"/>
                  <a:pt x="551164" y="1102328"/>
                </a:cubicBezTo>
                <a:cubicBezTo>
                  <a:pt x="246765" y="1102328"/>
                  <a:pt x="0" y="855563"/>
                  <a:pt x="0" y="551164"/>
                </a:cubicBezTo>
                <a:cubicBezTo>
                  <a:pt x="0" y="246765"/>
                  <a:pt x="246765" y="0"/>
                  <a:pt x="551164" y="0"/>
                </a:cubicBezTo>
                <a:close/>
              </a:path>
            </a:pathLst>
          </a:custGeom>
          <a:pattFill prst="pct5">
            <a:fgClr>
              <a:srgbClr val="FF0000"/>
            </a:fgClr>
            <a:bgClr>
              <a:schemeClr val="bg1"/>
            </a:bgClr>
          </a:pattFill>
          <a:effectLst>
            <a:outerShdw blurRad="190500" dist="50800" dir="5400000" algn="ctr" rotWithShape="0">
              <a:srgbClr val="001132">
                <a:alpha val="15000"/>
              </a:srgbClr>
            </a:outerShdw>
          </a:effectLst>
        </p:spPr>
        <p:txBody>
          <a:bodyPr wrap="square">
            <a:noAutofit/>
          </a:bodyPr>
          <a:lstStyle>
            <a:lvl1pPr>
              <a:defRPr sz="1200"/>
            </a:lvl1pPr>
          </a:lstStyle>
          <a:p>
            <a:endParaRPr lang="en-US"/>
          </a:p>
        </p:txBody>
      </p:sp>
      <p:sp>
        <p:nvSpPr>
          <p:cNvPr id="21" name="Picture Placeholder 20">
            <a:extLst>
              <a:ext uri="{FF2B5EF4-FFF2-40B4-BE49-F238E27FC236}">
                <a16:creationId xmlns:a16="http://schemas.microsoft.com/office/drawing/2014/main" id="{16067994-1D1E-47B2-B8D4-361DC0792BD8}"/>
              </a:ext>
            </a:extLst>
          </p:cNvPr>
          <p:cNvSpPr>
            <a:spLocks noGrp="1"/>
          </p:cNvSpPr>
          <p:nvPr>
            <p:ph type="pic" sz="quarter" idx="14"/>
          </p:nvPr>
        </p:nvSpPr>
        <p:spPr>
          <a:xfrm>
            <a:off x="9211430" y="3201915"/>
            <a:ext cx="1605962" cy="1605962"/>
          </a:xfrm>
          <a:custGeom>
            <a:avLst/>
            <a:gdLst>
              <a:gd name="connsiteX0" fmla="*/ 802981 w 1605962"/>
              <a:gd name="connsiteY0" fmla="*/ 0 h 1605962"/>
              <a:gd name="connsiteX1" fmla="*/ 1605962 w 1605962"/>
              <a:gd name="connsiteY1" fmla="*/ 802981 h 1605962"/>
              <a:gd name="connsiteX2" fmla="*/ 802981 w 1605962"/>
              <a:gd name="connsiteY2" fmla="*/ 1605962 h 1605962"/>
              <a:gd name="connsiteX3" fmla="*/ 0 w 1605962"/>
              <a:gd name="connsiteY3" fmla="*/ 802981 h 1605962"/>
              <a:gd name="connsiteX4" fmla="*/ 802981 w 1605962"/>
              <a:gd name="connsiteY4" fmla="*/ 0 h 1605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5962" h="1605962">
                <a:moveTo>
                  <a:pt x="802981" y="0"/>
                </a:moveTo>
                <a:cubicBezTo>
                  <a:pt x="1246455" y="0"/>
                  <a:pt x="1605962" y="359507"/>
                  <a:pt x="1605962" y="802981"/>
                </a:cubicBezTo>
                <a:cubicBezTo>
                  <a:pt x="1605962" y="1246455"/>
                  <a:pt x="1246455" y="1605962"/>
                  <a:pt x="802981" y="1605962"/>
                </a:cubicBezTo>
                <a:cubicBezTo>
                  <a:pt x="359507" y="1605962"/>
                  <a:pt x="0" y="1246455"/>
                  <a:pt x="0" y="802981"/>
                </a:cubicBezTo>
                <a:cubicBezTo>
                  <a:pt x="0" y="359507"/>
                  <a:pt x="359507" y="0"/>
                  <a:pt x="802981" y="0"/>
                </a:cubicBezTo>
                <a:close/>
              </a:path>
            </a:pathLst>
          </a:custGeom>
          <a:pattFill prst="pct5">
            <a:fgClr>
              <a:srgbClr val="FF0000"/>
            </a:fgClr>
            <a:bgClr>
              <a:schemeClr val="bg1"/>
            </a:bgClr>
          </a:pattFill>
          <a:effectLst>
            <a:outerShdw blurRad="190500" dist="50800" dir="5400000" algn="ctr" rotWithShape="0">
              <a:srgbClr val="001132">
                <a:alpha val="15000"/>
              </a:srgbClr>
            </a:outerShdw>
          </a:effectLst>
        </p:spPr>
        <p:txBody>
          <a:bodyPr wrap="square">
            <a:noAutofit/>
          </a:bodyPr>
          <a:lstStyle>
            <a:lvl1pPr>
              <a:defRPr sz="1200"/>
            </a:lvl1pPr>
          </a:lstStyle>
          <a:p>
            <a:endParaRPr lang="en-US"/>
          </a:p>
        </p:txBody>
      </p:sp>
      <p:sp>
        <p:nvSpPr>
          <p:cNvPr id="19" name="Picture Placeholder 18">
            <a:extLst>
              <a:ext uri="{FF2B5EF4-FFF2-40B4-BE49-F238E27FC236}">
                <a16:creationId xmlns:a16="http://schemas.microsoft.com/office/drawing/2014/main" id="{588B231B-C88F-4B8B-A8B7-06E2B5EB0E43}"/>
              </a:ext>
            </a:extLst>
          </p:cNvPr>
          <p:cNvSpPr>
            <a:spLocks noGrp="1"/>
          </p:cNvSpPr>
          <p:nvPr>
            <p:ph type="pic" sz="quarter" idx="12"/>
          </p:nvPr>
        </p:nvSpPr>
        <p:spPr>
          <a:xfrm>
            <a:off x="7150896" y="1129005"/>
            <a:ext cx="2250286" cy="2250286"/>
          </a:xfrm>
          <a:custGeom>
            <a:avLst/>
            <a:gdLst>
              <a:gd name="connsiteX0" fmla="*/ 1125143 w 2250286"/>
              <a:gd name="connsiteY0" fmla="*/ 0 h 2250286"/>
              <a:gd name="connsiteX1" fmla="*/ 2250286 w 2250286"/>
              <a:gd name="connsiteY1" fmla="*/ 1125143 h 2250286"/>
              <a:gd name="connsiteX2" fmla="*/ 1125143 w 2250286"/>
              <a:gd name="connsiteY2" fmla="*/ 2250286 h 2250286"/>
              <a:gd name="connsiteX3" fmla="*/ 0 w 2250286"/>
              <a:gd name="connsiteY3" fmla="*/ 1125143 h 2250286"/>
              <a:gd name="connsiteX4" fmla="*/ 1125143 w 2250286"/>
              <a:gd name="connsiteY4" fmla="*/ 0 h 225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0286" h="2250286">
                <a:moveTo>
                  <a:pt x="1125143" y="0"/>
                </a:moveTo>
                <a:cubicBezTo>
                  <a:pt x="1746542" y="0"/>
                  <a:pt x="2250286" y="503744"/>
                  <a:pt x="2250286" y="1125143"/>
                </a:cubicBezTo>
                <a:cubicBezTo>
                  <a:pt x="2250286" y="1746542"/>
                  <a:pt x="1746542" y="2250286"/>
                  <a:pt x="1125143" y="2250286"/>
                </a:cubicBezTo>
                <a:cubicBezTo>
                  <a:pt x="503744" y="2250286"/>
                  <a:pt x="0" y="1746542"/>
                  <a:pt x="0" y="1125143"/>
                </a:cubicBezTo>
                <a:cubicBezTo>
                  <a:pt x="0" y="503744"/>
                  <a:pt x="503744" y="0"/>
                  <a:pt x="1125143" y="0"/>
                </a:cubicBezTo>
                <a:close/>
              </a:path>
            </a:pathLst>
          </a:custGeom>
          <a:pattFill prst="pct5">
            <a:fgClr>
              <a:srgbClr val="FF0000"/>
            </a:fgClr>
            <a:bgClr>
              <a:schemeClr val="bg1"/>
            </a:bgClr>
          </a:pattFill>
          <a:ln w="127000">
            <a:gradFill>
              <a:gsLst>
                <a:gs pos="0">
                  <a:srgbClr val="92D050"/>
                </a:gs>
                <a:gs pos="100000">
                  <a:srgbClr val="00B0F0"/>
                </a:gs>
              </a:gsLst>
              <a:lin ang="5400000" scaled="1"/>
            </a:gradFill>
          </a:ln>
        </p:spPr>
        <p:txBody>
          <a:bodyPr wrap="square">
            <a:noAutofit/>
          </a:bodyPr>
          <a:lstStyle>
            <a:lvl1pPr>
              <a:defRPr sz="1200"/>
            </a:lvl1pPr>
          </a:lstStyle>
          <a:p>
            <a:endParaRPr lang="en-US"/>
          </a:p>
        </p:txBody>
      </p:sp>
      <p:sp>
        <p:nvSpPr>
          <p:cNvPr id="18" name="Picture Placeholder 17">
            <a:extLst>
              <a:ext uri="{FF2B5EF4-FFF2-40B4-BE49-F238E27FC236}">
                <a16:creationId xmlns:a16="http://schemas.microsoft.com/office/drawing/2014/main" id="{44541CEA-6B7C-46AE-9E9D-02A4A31A80FF}"/>
              </a:ext>
            </a:extLst>
          </p:cNvPr>
          <p:cNvSpPr>
            <a:spLocks noGrp="1"/>
          </p:cNvSpPr>
          <p:nvPr>
            <p:ph type="pic" sz="quarter" idx="11"/>
          </p:nvPr>
        </p:nvSpPr>
        <p:spPr>
          <a:xfrm>
            <a:off x="6096000" y="817541"/>
            <a:ext cx="819150" cy="819150"/>
          </a:xfrm>
          <a:custGeom>
            <a:avLst/>
            <a:gdLst>
              <a:gd name="connsiteX0" fmla="*/ 409575 w 819150"/>
              <a:gd name="connsiteY0" fmla="*/ 0 h 819150"/>
              <a:gd name="connsiteX1" fmla="*/ 819150 w 819150"/>
              <a:gd name="connsiteY1" fmla="*/ 409575 h 819150"/>
              <a:gd name="connsiteX2" fmla="*/ 409575 w 819150"/>
              <a:gd name="connsiteY2" fmla="*/ 819150 h 819150"/>
              <a:gd name="connsiteX3" fmla="*/ 0 w 819150"/>
              <a:gd name="connsiteY3" fmla="*/ 409575 h 819150"/>
              <a:gd name="connsiteX4" fmla="*/ 409575 w 819150"/>
              <a:gd name="connsiteY4" fmla="*/ 0 h 81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9150" h="819150">
                <a:moveTo>
                  <a:pt x="409575" y="0"/>
                </a:moveTo>
                <a:cubicBezTo>
                  <a:pt x="635777" y="0"/>
                  <a:pt x="819150" y="183373"/>
                  <a:pt x="819150" y="409575"/>
                </a:cubicBezTo>
                <a:cubicBezTo>
                  <a:pt x="819150" y="635777"/>
                  <a:pt x="635777" y="819150"/>
                  <a:pt x="409575" y="819150"/>
                </a:cubicBezTo>
                <a:cubicBezTo>
                  <a:pt x="183373" y="819150"/>
                  <a:pt x="0" y="635777"/>
                  <a:pt x="0" y="409575"/>
                </a:cubicBezTo>
                <a:cubicBezTo>
                  <a:pt x="0" y="183373"/>
                  <a:pt x="183373" y="0"/>
                  <a:pt x="409575" y="0"/>
                </a:cubicBezTo>
                <a:close/>
              </a:path>
            </a:pathLst>
          </a:custGeom>
          <a:pattFill prst="pct5">
            <a:fgClr>
              <a:srgbClr val="FF0000"/>
            </a:fgClr>
            <a:bgClr>
              <a:schemeClr val="bg1"/>
            </a:bgClr>
          </a:pattFill>
          <a:effectLst>
            <a:outerShdw blurRad="190500" dist="50800" dir="5400000" algn="ctr" rotWithShape="0">
              <a:srgbClr val="001132">
                <a:alpha val="15000"/>
              </a:srgbClr>
            </a:outerShdw>
          </a:effectLst>
        </p:spPr>
        <p:txBody>
          <a:bodyPr wrap="square">
            <a:noAutofit/>
          </a:bodyPr>
          <a:lstStyle>
            <a:lvl1pPr>
              <a:defRPr sz="1200"/>
            </a:lvl1pPr>
          </a:lstStyle>
          <a:p>
            <a:endParaRPr lang="en-US"/>
          </a:p>
        </p:txBody>
      </p:sp>
    </p:spTree>
    <p:extLst>
      <p:ext uri="{BB962C8B-B14F-4D97-AF65-F5344CB8AC3E}">
        <p14:creationId xmlns:p14="http://schemas.microsoft.com/office/powerpoint/2010/main" val="4968556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2_Title Slide">
    <p:spTree>
      <p:nvGrpSpPr>
        <p:cNvPr id="1" name=""/>
        <p:cNvGrpSpPr/>
        <p:nvPr/>
      </p:nvGrpSpPr>
      <p:grpSpPr>
        <a:xfrm>
          <a:off x="0" y="0"/>
          <a:ext cx="0" cy="0"/>
          <a:chOff x="0" y="0"/>
          <a:chExt cx="0" cy="0"/>
        </a:xfrm>
      </p:grpSpPr>
      <p:sp>
        <p:nvSpPr>
          <p:cNvPr id="34" name="Picture Placeholder 33">
            <a:extLst>
              <a:ext uri="{FF2B5EF4-FFF2-40B4-BE49-F238E27FC236}">
                <a16:creationId xmlns:a16="http://schemas.microsoft.com/office/drawing/2014/main" id="{A3BA9615-F305-439B-9134-025701359DD9}"/>
              </a:ext>
            </a:extLst>
          </p:cNvPr>
          <p:cNvSpPr>
            <a:spLocks noGrp="1"/>
          </p:cNvSpPr>
          <p:nvPr>
            <p:ph type="pic" sz="quarter" idx="15"/>
          </p:nvPr>
        </p:nvSpPr>
        <p:spPr>
          <a:xfrm>
            <a:off x="9417048" y="3471862"/>
            <a:ext cx="2774952" cy="3386137"/>
          </a:xfrm>
          <a:custGeom>
            <a:avLst/>
            <a:gdLst>
              <a:gd name="connsiteX0" fmla="*/ 0 w 2774952"/>
              <a:gd name="connsiteY0" fmla="*/ 0 h 3386137"/>
              <a:gd name="connsiteX1" fmla="*/ 2774952 w 2774952"/>
              <a:gd name="connsiteY1" fmla="*/ 0 h 3386137"/>
              <a:gd name="connsiteX2" fmla="*/ 2774952 w 2774952"/>
              <a:gd name="connsiteY2" fmla="*/ 3386137 h 3386137"/>
              <a:gd name="connsiteX3" fmla="*/ 0 w 2774952"/>
              <a:gd name="connsiteY3" fmla="*/ 3386137 h 3386137"/>
            </a:gdLst>
            <a:ahLst/>
            <a:cxnLst>
              <a:cxn ang="0">
                <a:pos x="connsiteX0" y="connsiteY0"/>
              </a:cxn>
              <a:cxn ang="0">
                <a:pos x="connsiteX1" y="connsiteY1"/>
              </a:cxn>
              <a:cxn ang="0">
                <a:pos x="connsiteX2" y="connsiteY2"/>
              </a:cxn>
              <a:cxn ang="0">
                <a:pos x="connsiteX3" y="connsiteY3"/>
              </a:cxn>
            </a:cxnLst>
            <a:rect l="l" t="t" r="r" b="b"/>
            <a:pathLst>
              <a:path w="2774952" h="3386137">
                <a:moveTo>
                  <a:pt x="0" y="0"/>
                </a:moveTo>
                <a:lnTo>
                  <a:pt x="2774952" y="0"/>
                </a:lnTo>
                <a:lnTo>
                  <a:pt x="2774952" y="3386137"/>
                </a:lnTo>
                <a:lnTo>
                  <a:pt x="0" y="3386137"/>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32" name="Picture Placeholder 31">
            <a:extLst>
              <a:ext uri="{FF2B5EF4-FFF2-40B4-BE49-F238E27FC236}">
                <a16:creationId xmlns:a16="http://schemas.microsoft.com/office/drawing/2014/main" id="{9A243C06-8D54-427E-A2AD-66DD526A5F8A}"/>
              </a:ext>
            </a:extLst>
          </p:cNvPr>
          <p:cNvSpPr>
            <a:spLocks noGrp="1"/>
          </p:cNvSpPr>
          <p:nvPr>
            <p:ph type="pic" sz="quarter" idx="14"/>
          </p:nvPr>
        </p:nvSpPr>
        <p:spPr>
          <a:xfrm>
            <a:off x="6516912" y="3471862"/>
            <a:ext cx="2798538" cy="3386137"/>
          </a:xfrm>
          <a:custGeom>
            <a:avLst/>
            <a:gdLst>
              <a:gd name="connsiteX0" fmla="*/ 0 w 2798538"/>
              <a:gd name="connsiteY0" fmla="*/ 0 h 3386137"/>
              <a:gd name="connsiteX1" fmla="*/ 2798538 w 2798538"/>
              <a:gd name="connsiteY1" fmla="*/ 0 h 3386137"/>
              <a:gd name="connsiteX2" fmla="*/ 2798538 w 2798538"/>
              <a:gd name="connsiteY2" fmla="*/ 3386137 h 3386137"/>
              <a:gd name="connsiteX3" fmla="*/ 0 w 2798538"/>
              <a:gd name="connsiteY3" fmla="*/ 3386137 h 3386137"/>
            </a:gdLst>
            <a:ahLst/>
            <a:cxnLst>
              <a:cxn ang="0">
                <a:pos x="connsiteX0" y="connsiteY0"/>
              </a:cxn>
              <a:cxn ang="0">
                <a:pos x="connsiteX1" y="connsiteY1"/>
              </a:cxn>
              <a:cxn ang="0">
                <a:pos x="connsiteX2" y="connsiteY2"/>
              </a:cxn>
              <a:cxn ang="0">
                <a:pos x="connsiteX3" y="connsiteY3"/>
              </a:cxn>
            </a:cxnLst>
            <a:rect l="l" t="t" r="r" b="b"/>
            <a:pathLst>
              <a:path w="2798538" h="3386137">
                <a:moveTo>
                  <a:pt x="0" y="0"/>
                </a:moveTo>
                <a:lnTo>
                  <a:pt x="2798538" y="0"/>
                </a:lnTo>
                <a:lnTo>
                  <a:pt x="2798538" y="3386137"/>
                </a:lnTo>
                <a:lnTo>
                  <a:pt x="0" y="3386137"/>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30" name="Picture Placeholder 29">
            <a:extLst>
              <a:ext uri="{FF2B5EF4-FFF2-40B4-BE49-F238E27FC236}">
                <a16:creationId xmlns:a16="http://schemas.microsoft.com/office/drawing/2014/main" id="{8BEC2382-0F64-44DF-B911-134EA35F4CC1}"/>
              </a:ext>
            </a:extLst>
          </p:cNvPr>
          <p:cNvSpPr>
            <a:spLocks noGrp="1"/>
          </p:cNvSpPr>
          <p:nvPr>
            <p:ph type="pic" sz="quarter" idx="13"/>
          </p:nvPr>
        </p:nvSpPr>
        <p:spPr>
          <a:xfrm>
            <a:off x="6516912" y="0"/>
            <a:ext cx="5675088" cy="3386137"/>
          </a:xfrm>
          <a:custGeom>
            <a:avLst/>
            <a:gdLst>
              <a:gd name="connsiteX0" fmla="*/ 0 w 5675088"/>
              <a:gd name="connsiteY0" fmla="*/ 0 h 3386137"/>
              <a:gd name="connsiteX1" fmla="*/ 5675088 w 5675088"/>
              <a:gd name="connsiteY1" fmla="*/ 0 h 3386137"/>
              <a:gd name="connsiteX2" fmla="*/ 5675088 w 5675088"/>
              <a:gd name="connsiteY2" fmla="*/ 3386137 h 3386137"/>
              <a:gd name="connsiteX3" fmla="*/ 0 w 5675088"/>
              <a:gd name="connsiteY3" fmla="*/ 3386137 h 3386137"/>
            </a:gdLst>
            <a:ahLst/>
            <a:cxnLst>
              <a:cxn ang="0">
                <a:pos x="connsiteX0" y="connsiteY0"/>
              </a:cxn>
              <a:cxn ang="0">
                <a:pos x="connsiteX1" y="connsiteY1"/>
              </a:cxn>
              <a:cxn ang="0">
                <a:pos x="connsiteX2" y="connsiteY2"/>
              </a:cxn>
              <a:cxn ang="0">
                <a:pos x="connsiteX3" y="connsiteY3"/>
              </a:cxn>
            </a:cxnLst>
            <a:rect l="l" t="t" r="r" b="b"/>
            <a:pathLst>
              <a:path w="5675088" h="3386137">
                <a:moveTo>
                  <a:pt x="0" y="0"/>
                </a:moveTo>
                <a:lnTo>
                  <a:pt x="5675088" y="0"/>
                </a:lnTo>
                <a:lnTo>
                  <a:pt x="5675088" y="3386137"/>
                </a:lnTo>
                <a:lnTo>
                  <a:pt x="0" y="3386137"/>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28" name="Picture Placeholder 27">
            <a:extLst>
              <a:ext uri="{FF2B5EF4-FFF2-40B4-BE49-F238E27FC236}">
                <a16:creationId xmlns:a16="http://schemas.microsoft.com/office/drawing/2014/main" id="{FD8AAD27-6089-4E54-AF7C-0A77E995D9B1}"/>
              </a:ext>
            </a:extLst>
          </p:cNvPr>
          <p:cNvSpPr>
            <a:spLocks noGrp="1"/>
          </p:cNvSpPr>
          <p:nvPr>
            <p:ph type="pic" sz="quarter" idx="12"/>
          </p:nvPr>
        </p:nvSpPr>
        <p:spPr>
          <a:xfrm>
            <a:off x="3258457" y="3471862"/>
            <a:ext cx="3156857" cy="3386137"/>
          </a:xfrm>
          <a:custGeom>
            <a:avLst/>
            <a:gdLst>
              <a:gd name="connsiteX0" fmla="*/ 0 w 3156857"/>
              <a:gd name="connsiteY0" fmla="*/ 0 h 3386137"/>
              <a:gd name="connsiteX1" fmla="*/ 3156857 w 3156857"/>
              <a:gd name="connsiteY1" fmla="*/ 0 h 3386137"/>
              <a:gd name="connsiteX2" fmla="*/ 3156857 w 3156857"/>
              <a:gd name="connsiteY2" fmla="*/ 3386137 h 3386137"/>
              <a:gd name="connsiteX3" fmla="*/ 0 w 3156857"/>
              <a:gd name="connsiteY3" fmla="*/ 3386137 h 3386137"/>
            </a:gdLst>
            <a:ahLst/>
            <a:cxnLst>
              <a:cxn ang="0">
                <a:pos x="connsiteX0" y="connsiteY0"/>
              </a:cxn>
              <a:cxn ang="0">
                <a:pos x="connsiteX1" y="connsiteY1"/>
              </a:cxn>
              <a:cxn ang="0">
                <a:pos x="connsiteX2" y="connsiteY2"/>
              </a:cxn>
              <a:cxn ang="0">
                <a:pos x="connsiteX3" y="connsiteY3"/>
              </a:cxn>
            </a:cxnLst>
            <a:rect l="l" t="t" r="r" b="b"/>
            <a:pathLst>
              <a:path w="3156857" h="3386137">
                <a:moveTo>
                  <a:pt x="0" y="0"/>
                </a:moveTo>
                <a:lnTo>
                  <a:pt x="3156857" y="0"/>
                </a:lnTo>
                <a:lnTo>
                  <a:pt x="3156857" y="3386137"/>
                </a:lnTo>
                <a:lnTo>
                  <a:pt x="0" y="3386137"/>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26" name="Picture Placeholder 25">
            <a:extLst>
              <a:ext uri="{FF2B5EF4-FFF2-40B4-BE49-F238E27FC236}">
                <a16:creationId xmlns:a16="http://schemas.microsoft.com/office/drawing/2014/main" id="{C207AEDF-A5A5-4EFD-AC7A-AEA1A82DD74E}"/>
              </a:ext>
            </a:extLst>
          </p:cNvPr>
          <p:cNvSpPr>
            <a:spLocks noGrp="1"/>
          </p:cNvSpPr>
          <p:nvPr>
            <p:ph type="pic" sz="quarter" idx="11"/>
          </p:nvPr>
        </p:nvSpPr>
        <p:spPr>
          <a:xfrm>
            <a:off x="3258456" y="0"/>
            <a:ext cx="3156857" cy="3386137"/>
          </a:xfrm>
          <a:custGeom>
            <a:avLst/>
            <a:gdLst>
              <a:gd name="connsiteX0" fmla="*/ 0 w 3156857"/>
              <a:gd name="connsiteY0" fmla="*/ 0 h 3386137"/>
              <a:gd name="connsiteX1" fmla="*/ 3156857 w 3156857"/>
              <a:gd name="connsiteY1" fmla="*/ 0 h 3386137"/>
              <a:gd name="connsiteX2" fmla="*/ 3156857 w 3156857"/>
              <a:gd name="connsiteY2" fmla="*/ 3386137 h 3386137"/>
              <a:gd name="connsiteX3" fmla="*/ 0 w 3156857"/>
              <a:gd name="connsiteY3" fmla="*/ 3386137 h 3386137"/>
            </a:gdLst>
            <a:ahLst/>
            <a:cxnLst>
              <a:cxn ang="0">
                <a:pos x="connsiteX0" y="connsiteY0"/>
              </a:cxn>
              <a:cxn ang="0">
                <a:pos x="connsiteX1" y="connsiteY1"/>
              </a:cxn>
              <a:cxn ang="0">
                <a:pos x="connsiteX2" y="connsiteY2"/>
              </a:cxn>
              <a:cxn ang="0">
                <a:pos x="connsiteX3" y="connsiteY3"/>
              </a:cxn>
            </a:cxnLst>
            <a:rect l="l" t="t" r="r" b="b"/>
            <a:pathLst>
              <a:path w="3156857" h="3386137">
                <a:moveTo>
                  <a:pt x="0" y="0"/>
                </a:moveTo>
                <a:lnTo>
                  <a:pt x="3156857" y="0"/>
                </a:lnTo>
                <a:lnTo>
                  <a:pt x="3156857" y="3386137"/>
                </a:lnTo>
                <a:lnTo>
                  <a:pt x="0" y="3386137"/>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17" name="Picture Placeholder 16">
            <a:extLst>
              <a:ext uri="{FF2B5EF4-FFF2-40B4-BE49-F238E27FC236}">
                <a16:creationId xmlns:a16="http://schemas.microsoft.com/office/drawing/2014/main" id="{A50AE602-FFA8-41B6-9CAF-056E43D2CF7E}"/>
              </a:ext>
            </a:extLst>
          </p:cNvPr>
          <p:cNvSpPr>
            <a:spLocks noGrp="1"/>
          </p:cNvSpPr>
          <p:nvPr>
            <p:ph type="pic" sz="quarter" idx="10"/>
          </p:nvPr>
        </p:nvSpPr>
        <p:spPr>
          <a:xfrm>
            <a:off x="0" y="0"/>
            <a:ext cx="3156857" cy="6858000"/>
          </a:xfrm>
          <a:custGeom>
            <a:avLst/>
            <a:gdLst>
              <a:gd name="connsiteX0" fmla="*/ 0 w 3156857"/>
              <a:gd name="connsiteY0" fmla="*/ 0 h 6858000"/>
              <a:gd name="connsiteX1" fmla="*/ 3156857 w 3156857"/>
              <a:gd name="connsiteY1" fmla="*/ 0 h 6858000"/>
              <a:gd name="connsiteX2" fmla="*/ 3156857 w 3156857"/>
              <a:gd name="connsiteY2" fmla="*/ 6858000 h 6858000"/>
              <a:gd name="connsiteX3" fmla="*/ 0 w 315685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156857" h="6858000">
                <a:moveTo>
                  <a:pt x="0" y="0"/>
                </a:moveTo>
                <a:lnTo>
                  <a:pt x="3156857" y="0"/>
                </a:lnTo>
                <a:lnTo>
                  <a:pt x="3156857" y="6858000"/>
                </a:lnTo>
                <a:lnTo>
                  <a:pt x="0" y="6858000"/>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11665038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3_Title Slide">
    <p:spTree>
      <p:nvGrpSpPr>
        <p:cNvPr id="1" name=""/>
        <p:cNvGrpSpPr/>
        <p:nvPr/>
      </p:nvGrpSpPr>
      <p:grpSpPr>
        <a:xfrm>
          <a:off x="0" y="0"/>
          <a:ext cx="0" cy="0"/>
          <a:chOff x="0" y="0"/>
          <a:chExt cx="0" cy="0"/>
        </a:xfrm>
      </p:grpSpPr>
      <p:sp>
        <p:nvSpPr>
          <p:cNvPr id="30" name="Picture Placeholder 29">
            <a:extLst>
              <a:ext uri="{FF2B5EF4-FFF2-40B4-BE49-F238E27FC236}">
                <a16:creationId xmlns:a16="http://schemas.microsoft.com/office/drawing/2014/main" id="{02B22DDE-2A27-4B63-8C3A-F703EE15BB98}"/>
              </a:ext>
            </a:extLst>
          </p:cNvPr>
          <p:cNvSpPr>
            <a:spLocks noGrp="1"/>
          </p:cNvSpPr>
          <p:nvPr>
            <p:ph type="pic" sz="quarter" idx="14"/>
          </p:nvPr>
        </p:nvSpPr>
        <p:spPr>
          <a:xfrm>
            <a:off x="6161315" y="4023360"/>
            <a:ext cx="5669334" cy="2605068"/>
          </a:xfrm>
          <a:custGeom>
            <a:avLst/>
            <a:gdLst>
              <a:gd name="connsiteX0" fmla="*/ 0 w 5669334"/>
              <a:gd name="connsiteY0" fmla="*/ 0 h 2605068"/>
              <a:gd name="connsiteX1" fmla="*/ 5669334 w 5669334"/>
              <a:gd name="connsiteY1" fmla="*/ 0 h 2605068"/>
              <a:gd name="connsiteX2" fmla="*/ 5669334 w 5669334"/>
              <a:gd name="connsiteY2" fmla="*/ 2605068 h 2605068"/>
              <a:gd name="connsiteX3" fmla="*/ 0 w 5669334"/>
              <a:gd name="connsiteY3" fmla="*/ 2605068 h 2605068"/>
            </a:gdLst>
            <a:ahLst/>
            <a:cxnLst>
              <a:cxn ang="0">
                <a:pos x="connsiteX0" y="connsiteY0"/>
              </a:cxn>
              <a:cxn ang="0">
                <a:pos x="connsiteX1" y="connsiteY1"/>
              </a:cxn>
              <a:cxn ang="0">
                <a:pos x="connsiteX2" y="connsiteY2"/>
              </a:cxn>
              <a:cxn ang="0">
                <a:pos x="connsiteX3" y="connsiteY3"/>
              </a:cxn>
            </a:cxnLst>
            <a:rect l="l" t="t" r="r" b="b"/>
            <a:pathLst>
              <a:path w="5669334" h="2605068">
                <a:moveTo>
                  <a:pt x="0" y="0"/>
                </a:moveTo>
                <a:lnTo>
                  <a:pt x="5669334" y="0"/>
                </a:lnTo>
                <a:lnTo>
                  <a:pt x="5669334" y="2605068"/>
                </a:lnTo>
                <a:lnTo>
                  <a:pt x="0" y="2605068"/>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28" name="Picture Placeholder 27">
            <a:extLst>
              <a:ext uri="{FF2B5EF4-FFF2-40B4-BE49-F238E27FC236}">
                <a16:creationId xmlns:a16="http://schemas.microsoft.com/office/drawing/2014/main" id="{5E2104A8-64A6-4C56-86AD-DF784217C539}"/>
              </a:ext>
            </a:extLst>
          </p:cNvPr>
          <p:cNvSpPr>
            <a:spLocks noGrp="1"/>
          </p:cNvSpPr>
          <p:nvPr>
            <p:ph type="pic" sz="quarter" idx="13"/>
          </p:nvPr>
        </p:nvSpPr>
        <p:spPr>
          <a:xfrm>
            <a:off x="361352" y="4023361"/>
            <a:ext cx="5669334" cy="2605068"/>
          </a:xfrm>
          <a:custGeom>
            <a:avLst/>
            <a:gdLst>
              <a:gd name="connsiteX0" fmla="*/ 0 w 5669334"/>
              <a:gd name="connsiteY0" fmla="*/ 0 h 2605068"/>
              <a:gd name="connsiteX1" fmla="*/ 5669334 w 5669334"/>
              <a:gd name="connsiteY1" fmla="*/ 0 h 2605068"/>
              <a:gd name="connsiteX2" fmla="*/ 5669334 w 5669334"/>
              <a:gd name="connsiteY2" fmla="*/ 2605068 h 2605068"/>
              <a:gd name="connsiteX3" fmla="*/ 0 w 5669334"/>
              <a:gd name="connsiteY3" fmla="*/ 2605068 h 2605068"/>
            </a:gdLst>
            <a:ahLst/>
            <a:cxnLst>
              <a:cxn ang="0">
                <a:pos x="connsiteX0" y="connsiteY0"/>
              </a:cxn>
              <a:cxn ang="0">
                <a:pos x="connsiteX1" y="connsiteY1"/>
              </a:cxn>
              <a:cxn ang="0">
                <a:pos x="connsiteX2" y="connsiteY2"/>
              </a:cxn>
              <a:cxn ang="0">
                <a:pos x="connsiteX3" y="connsiteY3"/>
              </a:cxn>
            </a:cxnLst>
            <a:rect l="l" t="t" r="r" b="b"/>
            <a:pathLst>
              <a:path w="5669334" h="2605068">
                <a:moveTo>
                  <a:pt x="0" y="0"/>
                </a:moveTo>
                <a:lnTo>
                  <a:pt x="5669334" y="0"/>
                </a:lnTo>
                <a:lnTo>
                  <a:pt x="5669334" y="2605068"/>
                </a:lnTo>
                <a:lnTo>
                  <a:pt x="0" y="2605068"/>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26" name="Picture Placeholder 25">
            <a:extLst>
              <a:ext uri="{FF2B5EF4-FFF2-40B4-BE49-F238E27FC236}">
                <a16:creationId xmlns:a16="http://schemas.microsoft.com/office/drawing/2014/main" id="{AB1AE6FA-BB56-4279-83F9-DA732F872EA1}"/>
              </a:ext>
            </a:extLst>
          </p:cNvPr>
          <p:cNvSpPr>
            <a:spLocks noGrp="1"/>
          </p:cNvSpPr>
          <p:nvPr>
            <p:ph type="pic" sz="quarter" idx="12"/>
          </p:nvPr>
        </p:nvSpPr>
        <p:spPr>
          <a:xfrm>
            <a:off x="9127982" y="1341586"/>
            <a:ext cx="2702667" cy="2572671"/>
          </a:xfrm>
          <a:custGeom>
            <a:avLst/>
            <a:gdLst>
              <a:gd name="connsiteX0" fmla="*/ 0 w 2702667"/>
              <a:gd name="connsiteY0" fmla="*/ 0 h 2572671"/>
              <a:gd name="connsiteX1" fmla="*/ 2702667 w 2702667"/>
              <a:gd name="connsiteY1" fmla="*/ 0 h 2572671"/>
              <a:gd name="connsiteX2" fmla="*/ 2702667 w 2702667"/>
              <a:gd name="connsiteY2" fmla="*/ 2572671 h 2572671"/>
              <a:gd name="connsiteX3" fmla="*/ 0 w 2702667"/>
              <a:gd name="connsiteY3" fmla="*/ 2572671 h 2572671"/>
            </a:gdLst>
            <a:ahLst/>
            <a:cxnLst>
              <a:cxn ang="0">
                <a:pos x="connsiteX0" y="connsiteY0"/>
              </a:cxn>
              <a:cxn ang="0">
                <a:pos x="connsiteX1" y="connsiteY1"/>
              </a:cxn>
              <a:cxn ang="0">
                <a:pos x="connsiteX2" y="connsiteY2"/>
              </a:cxn>
              <a:cxn ang="0">
                <a:pos x="connsiteX3" y="connsiteY3"/>
              </a:cxn>
            </a:cxnLst>
            <a:rect l="l" t="t" r="r" b="b"/>
            <a:pathLst>
              <a:path w="2702667" h="2572671">
                <a:moveTo>
                  <a:pt x="0" y="0"/>
                </a:moveTo>
                <a:lnTo>
                  <a:pt x="2702667" y="0"/>
                </a:lnTo>
                <a:lnTo>
                  <a:pt x="2702667" y="2572671"/>
                </a:lnTo>
                <a:lnTo>
                  <a:pt x="0" y="2572671"/>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17" name="Picture Placeholder 16">
            <a:extLst>
              <a:ext uri="{FF2B5EF4-FFF2-40B4-BE49-F238E27FC236}">
                <a16:creationId xmlns:a16="http://schemas.microsoft.com/office/drawing/2014/main" id="{AF41543A-8205-4229-9347-5D93DD2DE010}"/>
              </a:ext>
            </a:extLst>
          </p:cNvPr>
          <p:cNvSpPr>
            <a:spLocks noGrp="1"/>
          </p:cNvSpPr>
          <p:nvPr>
            <p:ph type="pic" sz="quarter" idx="11"/>
          </p:nvPr>
        </p:nvSpPr>
        <p:spPr>
          <a:xfrm>
            <a:off x="5383294" y="1341586"/>
            <a:ext cx="3608306" cy="2572671"/>
          </a:xfrm>
          <a:custGeom>
            <a:avLst/>
            <a:gdLst>
              <a:gd name="connsiteX0" fmla="*/ 0 w 3608306"/>
              <a:gd name="connsiteY0" fmla="*/ 0 h 2572671"/>
              <a:gd name="connsiteX1" fmla="*/ 3608306 w 3608306"/>
              <a:gd name="connsiteY1" fmla="*/ 0 h 2572671"/>
              <a:gd name="connsiteX2" fmla="*/ 3608306 w 3608306"/>
              <a:gd name="connsiteY2" fmla="*/ 2572671 h 2572671"/>
              <a:gd name="connsiteX3" fmla="*/ 0 w 3608306"/>
              <a:gd name="connsiteY3" fmla="*/ 2572671 h 2572671"/>
            </a:gdLst>
            <a:ahLst/>
            <a:cxnLst>
              <a:cxn ang="0">
                <a:pos x="connsiteX0" y="connsiteY0"/>
              </a:cxn>
              <a:cxn ang="0">
                <a:pos x="connsiteX1" y="connsiteY1"/>
              </a:cxn>
              <a:cxn ang="0">
                <a:pos x="connsiteX2" y="connsiteY2"/>
              </a:cxn>
              <a:cxn ang="0">
                <a:pos x="connsiteX3" y="connsiteY3"/>
              </a:cxn>
            </a:cxnLst>
            <a:rect l="l" t="t" r="r" b="b"/>
            <a:pathLst>
              <a:path w="3608306" h="2572671">
                <a:moveTo>
                  <a:pt x="0" y="0"/>
                </a:moveTo>
                <a:lnTo>
                  <a:pt x="3608306" y="0"/>
                </a:lnTo>
                <a:lnTo>
                  <a:pt x="3608306" y="2572671"/>
                </a:lnTo>
                <a:lnTo>
                  <a:pt x="0" y="2572671"/>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15" name="Picture Placeholder 14">
            <a:extLst>
              <a:ext uri="{FF2B5EF4-FFF2-40B4-BE49-F238E27FC236}">
                <a16:creationId xmlns:a16="http://schemas.microsoft.com/office/drawing/2014/main" id="{53ED3180-D2F0-4F01-95C3-CF8FF2B33F0F}"/>
              </a:ext>
            </a:extLst>
          </p:cNvPr>
          <p:cNvSpPr>
            <a:spLocks noGrp="1"/>
          </p:cNvSpPr>
          <p:nvPr>
            <p:ph type="pic" sz="quarter" idx="10"/>
          </p:nvPr>
        </p:nvSpPr>
        <p:spPr>
          <a:xfrm>
            <a:off x="361353" y="1341586"/>
            <a:ext cx="4885561" cy="2572671"/>
          </a:xfrm>
          <a:custGeom>
            <a:avLst/>
            <a:gdLst>
              <a:gd name="connsiteX0" fmla="*/ 0 w 4885561"/>
              <a:gd name="connsiteY0" fmla="*/ 0 h 2572671"/>
              <a:gd name="connsiteX1" fmla="*/ 4885561 w 4885561"/>
              <a:gd name="connsiteY1" fmla="*/ 0 h 2572671"/>
              <a:gd name="connsiteX2" fmla="*/ 4885561 w 4885561"/>
              <a:gd name="connsiteY2" fmla="*/ 2572671 h 2572671"/>
              <a:gd name="connsiteX3" fmla="*/ 0 w 4885561"/>
              <a:gd name="connsiteY3" fmla="*/ 2572671 h 2572671"/>
            </a:gdLst>
            <a:ahLst/>
            <a:cxnLst>
              <a:cxn ang="0">
                <a:pos x="connsiteX0" y="connsiteY0"/>
              </a:cxn>
              <a:cxn ang="0">
                <a:pos x="connsiteX1" y="connsiteY1"/>
              </a:cxn>
              <a:cxn ang="0">
                <a:pos x="connsiteX2" y="connsiteY2"/>
              </a:cxn>
              <a:cxn ang="0">
                <a:pos x="connsiteX3" y="connsiteY3"/>
              </a:cxn>
            </a:cxnLst>
            <a:rect l="l" t="t" r="r" b="b"/>
            <a:pathLst>
              <a:path w="4885561" h="2572671">
                <a:moveTo>
                  <a:pt x="0" y="0"/>
                </a:moveTo>
                <a:lnTo>
                  <a:pt x="4885561" y="0"/>
                </a:lnTo>
                <a:lnTo>
                  <a:pt x="4885561" y="2572671"/>
                </a:lnTo>
                <a:lnTo>
                  <a:pt x="0" y="2572671"/>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31985143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5_Title Slide">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07F96A42-32C6-407B-BC03-909F3826F06B}"/>
              </a:ext>
            </a:extLst>
          </p:cNvPr>
          <p:cNvSpPr/>
          <p:nvPr userDrawn="1"/>
        </p:nvSpPr>
        <p:spPr>
          <a:xfrm>
            <a:off x="5759322" y="0"/>
            <a:ext cx="6432678" cy="6858000"/>
          </a:xfrm>
          <a:custGeom>
            <a:avLst/>
            <a:gdLst>
              <a:gd name="connsiteX0" fmla="*/ 710502 w 6432678"/>
              <a:gd name="connsiteY0" fmla="*/ 0 h 6936939"/>
              <a:gd name="connsiteX1" fmla="*/ 6432678 w 6432678"/>
              <a:gd name="connsiteY1" fmla="*/ 0 h 6936939"/>
              <a:gd name="connsiteX2" fmla="*/ 6432678 w 6432678"/>
              <a:gd name="connsiteY2" fmla="*/ 6936939 h 6936939"/>
              <a:gd name="connsiteX3" fmla="*/ 2221857 w 6432678"/>
              <a:gd name="connsiteY3" fmla="*/ 6936939 h 6936939"/>
              <a:gd name="connsiteX4" fmla="*/ 2119262 w 6432678"/>
              <a:gd name="connsiteY4" fmla="*/ 6863982 h 6936939"/>
              <a:gd name="connsiteX5" fmla="*/ 0 w 6432678"/>
              <a:gd name="connsiteY5" fmla="*/ 2636182 h 6936939"/>
              <a:gd name="connsiteX6" fmla="*/ 636777 w 6432678"/>
              <a:gd name="connsiteY6" fmla="*/ 121354 h 6936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32678" h="6936939">
                <a:moveTo>
                  <a:pt x="710502" y="0"/>
                </a:moveTo>
                <a:lnTo>
                  <a:pt x="6432678" y="0"/>
                </a:lnTo>
                <a:lnTo>
                  <a:pt x="6432678" y="6936939"/>
                </a:lnTo>
                <a:lnTo>
                  <a:pt x="2221857" y="6936939"/>
                </a:lnTo>
                <a:lnTo>
                  <a:pt x="2119262" y="6863982"/>
                </a:lnTo>
                <a:cubicBezTo>
                  <a:pt x="832740" y="5901850"/>
                  <a:pt x="0" y="4366265"/>
                  <a:pt x="0" y="2636182"/>
                </a:cubicBezTo>
                <a:cubicBezTo>
                  <a:pt x="0" y="1725612"/>
                  <a:pt x="230675" y="868920"/>
                  <a:pt x="636777" y="121354"/>
                </a:cubicBez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Picture Placeholder 8">
            <a:extLst>
              <a:ext uri="{FF2B5EF4-FFF2-40B4-BE49-F238E27FC236}">
                <a16:creationId xmlns:a16="http://schemas.microsoft.com/office/drawing/2014/main" id="{7A052F5B-57F5-4FEF-A91A-D488BF990DDE}"/>
              </a:ext>
            </a:extLst>
          </p:cNvPr>
          <p:cNvSpPr>
            <a:spLocks noGrp="1"/>
          </p:cNvSpPr>
          <p:nvPr>
            <p:ph type="pic" sz="quarter" idx="10"/>
          </p:nvPr>
        </p:nvSpPr>
        <p:spPr>
          <a:xfrm>
            <a:off x="5276850" y="1619250"/>
            <a:ext cx="5364480" cy="3348990"/>
          </a:xfrm>
          <a:custGeom>
            <a:avLst/>
            <a:gdLst>
              <a:gd name="connsiteX0" fmla="*/ 0 w 5364480"/>
              <a:gd name="connsiteY0" fmla="*/ 0 h 3348990"/>
              <a:gd name="connsiteX1" fmla="*/ 5364480 w 5364480"/>
              <a:gd name="connsiteY1" fmla="*/ 0 h 3348990"/>
              <a:gd name="connsiteX2" fmla="*/ 5364480 w 5364480"/>
              <a:gd name="connsiteY2" fmla="*/ 3348990 h 3348990"/>
              <a:gd name="connsiteX3" fmla="*/ 0 w 5364480"/>
              <a:gd name="connsiteY3" fmla="*/ 3348990 h 3348990"/>
            </a:gdLst>
            <a:ahLst/>
            <a:cxnLst>
              <a:cxn ang="0">
                <a:pos x="connsiteX0" y="connsiteY0"/>
              </a:cxn>
              <a:cxn ang="0">
                <a:pos x="connsiteX1" y="connsiteY1"/>
              </a:cxn>
              <a:cxn ang="0">
                <a:pos x="connsiteX2" y="connsiteY2"/>
              </a:cxn>
              <a:cxn ang="0">
                <a:pos x="connsiteX3" y="connsiteY3"/>
              </a:cxn>
            </a:cxnLst>
            <a:rect l="l" t="t" r="r" b="b"/>
            <a:pathLst>
              <a:path w="5364480" h="3348990">
                <a:moveTo>
                  <a:pt x="0" y="0"/>
                </a:moveTo>
                <a:lnTo>
                  <a:pt x="5364480" y="0"/>
                </a:lnTo>
                <a:lnTo>
                  <a:pt x="5364480" y="3348990"/>
                </a:lnTo>
                <a:lnTo>
                  <a:pt x="0" y="3348990"/>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24003802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6_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083E57C-CB56-40DE-BE86-2C32ED34F4AB}"/>
              </a:ext>
            </a:extLst>
          </p:cNvPr>
          <p:cNvSpPr/>
          <p:nvPr userDrawn="1"/>
        </p:nvSpPr>
        <p:spPr>
          <a:xfrm>
            <a:off x="0" y="0"/>
            <a:ext cx="3531461"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3">
            <a:extLst>
              <a:ext uri="{FF2B5EF4-FFF2-40B4-BE49-F238E27FC236}">
                <a16:creationId xmlns:a16="http://schemas.microsoft.com/office/drawing/2014/main" id="{66D70F61-86EF-459A-81C7-9A40204137B1}"/>
              </a:ext>
            </a:extLst>
          </p:cNvPr>
          <p:cNvSpPr>
            <a:spLocks noGrp="1"/>
          </p:cNvSpPr>
          <p:nvPr>
            <p:ph type="pic" sz="quarter" idx="10"/>
          </p:nvPr>
        </p:nvSpPr>
        <p:spPr>
          <a:xfrm>
            <a:off x="1988457" y="616857"/>
            <a:ext cx="2794000" cy="5624286"/>
          </a:xfrm>
          <a:custGeom>
            <a:avLst/>
            <a:gdLst>
              <a:gd name="connsiteX0" fmla="*/ 306027 w 2794000"/>
              <a:gd name="connsiteY0" fmla="*/ 0 h 5624286"/>
              <a:gd name="connsiteX1" fmla="*/ 2487973 w 2794000"/>
              <a:gd name="connsiteY1" fmla="*/ 0 h 5624286"/>
              <a:gd name="connsiteX2" fmla="*/ 2794000 w 2794000"/>
              <a:gd name="connsiteY2" fmla="*/ 306027 h 5624286"/>
              <a:gd name="connsiteX3" fmla="*/ 2794000 w 2794000"/>
              <a:gd name="connsiteY3" fmla="*/ 5318259 h 5624286"/>
              <a:gd name="connsiteX4" fmla="*/ 2487973 w 2794000"/>
              <a:gd name="connsiteY4" fmla="*/ 5624286 h 5624286"/>
              <a:gd name="connsiteX5" fmla="*/ 306027 w 2794000"/>
              <a:gd name="connsiteY5" fmla="*/ 5624286 h 5624286"/>
              <a:gd name="connsiteX6" fmla="*/ 0 w 2794000"/>
              <a:gd name="connsiteY6" fmla="*/ 5318259 h 5624286"/>
              <a:gd name="connsiteX7" fmla="*/ 0 w 2794000"/>
              <a:gd name="connsiteY7" fmla="*/ 306027 h 5624286"/>
              <a:gd name="connsiteX8" fmla="*/ 306027 w 2794000"/>
              <a:gd name="connsiteY8" fmla="*/ 0 h 5624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94000" h="5624286">
                <a:moveTo>
                  <a:pt x="306027" y="0"/>
                </a:moveTo>
                <a:lnTo>
                  <a:pt x="2487973" y="0"/>
                </a:lnTo>
                <a:cubicBezTo>
                  <a:pt x="2656987" y="0"/>
                  <a:pt x="2794000" y="137013"/>
                  <a:pt x="2794000" y="306027"/>
                </a:cubicBezTo>
                <a:lnTo>
                  <a:pt x="2794000" y="5318259"/>
                </a:lnTo>
                <a:cubicBezTo>
                  <a:pt x="2794000" y="5487273"/>
                  <a:pt x="2656987" y="5624286"/>
                  <a:pt x="2487973" y="5624286"/>
                </a:cubicBezTo>
                <a:lnTo>
                  <a:pt x="306027" y="5624286"/>
                </a:lnTo>
                <a:cubicBezTo>
                  <a:pt x="137013" y="5624286"/>
                  <a:pt x="0" y="5487273"/>
                  <a:pt x="0" y="5318259"/>
                </a:cubicBezTo>
                <a:lnTo>
                  <a:pt x="0" y="306027"/>
                </a:lnTo>
                <a:cubicBezTo>
                  <a:pt x="0" y="137013"/>
                  <a:pt x="137013" y="0"/>
                  <a:pt x="306027" y="0"/>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21651564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4_Title Slid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D8A15EC4-1825-4D02-91C0-3FD8BBE002A1}"/>
              </a:ext>
            </a:extLst>
          </p:cNvPr>
          <p:cNvSpPr>
            <a:spLocks noGrp="1"/>
          </p:cNvSpPr>
          <p:nvPr>
            <p:ph type="pic" sz="quarter" idx="13"/>
          </p:nvPr>
        </p:nvSpPr>
        <p:spPr>
          <a:xfrm>
            <a:off x="4675868" y="-1"/>
            <a:ext cx="7516132" cy="4924071"/>
          </a:xfrm>
          <a:custGeom>
            <a:avLst/>
            <a:gdLst>
              <a:gd name="connsiteX0" fmla="*/ 0 w 7516132"/>
              <a:gd name="connsiteY0" fmla="*/ 0 h 4400550"/>
              <a:gd name="connsiteX1" fmla="*/ 7516132 w 7516132"/>
              <a:gd name="connsiteY1" fmla="*/ 0 h 4400550"/>
              <a:gd name="connsiteX2" fmla="*/ 7516132 w 7516132"/>
              <a:gd name="connsiteY2" fmla="*/ 4400550 h 4400550"/>
              <a:gd name="connsiteX3" fmla="*/ 0 w 7516132"/>
              <a:gd name="connsiteY3" fmla="*/ 4400550 h 4400550"/>
            </a:gdLst>
            <a:ahLst/>
            <a:cxnLst>
              <a:cxn ang="0">
                <a:pos x="connsiteX0" y="connsiteY0"/>
              </a:cxn>
              <a:cxn ang="0">
                <a:pos x="connsiteX1" y="connsiteY1"/>
              </a:cxn>
              <a:cxn ang="0">
                <a:pos x="connsiteX2" y="connsiteY2"/>
              </a:cxn>
              <a:cxn ang="0">
                <a:pos x="connsiteX3" y="connsiteY3"/>
              </a:cxn>
            </a:cxnLst>
            <a:rect l="l" t="t" r="r" b="b"/>
            <a:pathLst>
              <a:path w="7516132" h="4400550">
                <a:moveTo>
                  <a:pt x="0" y="0"/>
                </a:moveTo>
                <a:lnTo>
                  <a:pt x="7516132" y="0"/>
                </a:lnTo>
                <a:lnTo>
                  <a:pt x="7516132" y="4400550"/>
                </a:lnTo>
                <a:lnTo>
                  <a:pt x="0" y="4400550"/>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4" name="Rectangle 3">
            <a:extLst>
              <a:ext uri="{FF2B5EF4-FFF2-40B4-BE49-F238E27FC236}">
                <a16:creationId xmlns:a16="http://schemas.microsoft.com/office/drawing/2014/main" id="{9243D3F0-4F32-4810-B30E-FCA7A61E8B92}"/>
              </a:ext>
            </a:extLst>
          </p:cNvPr>
          <p:cNvSpPr/>
          <p:nvPr userDrawn="1"/>
        </p:nvSpPr>
        <p:spPr>
          <a:xfrm>
            <a:off x="0" y="4924071"/>
            <a:ext cx="12192000" cy="193392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434313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428400"/>
            <a:ext cx="10363200" cy="639762"/>
          </a:xfrm>
        </p:spPr>
        <p:txBody>
          <a:bodyPr/>
          <a:lstStyle/>
          <a:p>
            <a:r>
              <a:rPr lang="en-US" dirty="0"/>
              <a:t>Click to edit Master title style</a:t>
            </a:r>
          </a:p>
        </p:txBody>
      </p:sp>
      <p:sp>
        <p:nvSpPr>
          <p:cNvPr id="3" name="Content Placeholder 2"/>
          <p:cNvSpPr>
            <a:spLocks noGrp="1"/>
          </p:cNvSpPr>
          <p:nvPr>
            <p:ph idx="1"/>
          </p:nvPr>
        </p:nvSpPr>
        <p:spPr>
          <a:xfrm>
            <a:off x="1016000" y="1676401"/>
            <a:ext cx="10160000" cy="4373563"/>
          </a:xfrm>
        </p:spPr>
        <p:txBody>
          <a:bodyPr/>
          <a:lstStyle>
            <a:lvl1pPr marL="0" indent="0">
              <a:lnSpc>
                <a:spcPts val="2600"/>
              </a:lnSpc>
              <a:buFontTx/>
              <a:buNone/>
              <a:defRPr sz="2800" b="1"/>
            </a:lvl1pPr>
            <a:lvl2pPr marL="684213" indent="-227013">
              <a:lnSpc>
                <a:spcPts val="2600"/>
              </a:lnSpc>
              <a:defRPr sz="2400"/>
            </a:lvl2pPr>
            <a:lvl3pPr marL="1087438" indent="-173038">
              <a:lnSpc>
                <a:spcPts val="2600"/>
              </a:lnSpc>
              <a:defRPr sz="2000"/>
            </a:lvl3pPr>
            <a:lvl4pPr marL="1541463" indent="-169863">
              <a:lnSpc>
                <a:spcPts val="2600"/>
              </a:lnSpc>
              <a:defRPr sz="1600"/>
            </a:lvl4pPr>
            <a:lvl5pPr marL="2001838" indent="-173038">
              <a:lnSpc>
                <a:spcPts val="2600"/>
              </a:lnSpc>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4165600" y="6550751"/>
            <a:ext cx="3860800" cy="365125"/>
          </a:xfrm>
          <a:prstGeom prst="rect">
            <a:avLst/>
          </a:prstGeom>
        </p:spPr>
        <p:txBody>
          <a:bodyPr/>
          <a:lstStyle/>
          <a:p>
            <a:endParaRPr lang="en-US" dirty="0">
              <a:solidFill>
                <a:srgbClr val="4279A9">
                  <a:lumMod val="75000"/>
                </a:srgbClr>
              </a:solidFill>
            </a:endParaRPr>
          </a:p>
        </p:txBody>
      </p:sp>
      <p:sp>
        <p:nvSpPr>
          <p:cNvPr id="6" name="Slide Number Placeholder 5"/>
          <p:cNvSpPr>
            <a:spLocks noGrp="1"/>
          </p:cNvSpPr>
          <p:nvPr>
            <p:ph type="sldNum" sz="quarter" idx="12"/>
          </p:nvPr>
        </p:nvSpPr>
        <p:spPr>
          <a:xfrm>
            <a:off x="609600" y="6550751"/>
            <a:ext cx="2844800" cy="365125"/>
          </a:xfrm>
          <a:prstGeom prst="rect">
            <a:avLst/>
          </a:prstGeom>
        </p:spPr>
        <p:txBody>
          <a:bodyPr/>
          <a:lstStyle>
            <a:lvl1pPr algn="l">
              <a:defRPr b="1">
                <a:solidFill>
                  <a:schemeClr val="accent1">
                    <a:lumMod val="75000"/>
                  </a:schemeClr>
                </a:solidFill>
              </a:defRPr>
            </a:lvl1pPr>
          </a:lstStyle>
          <a:p>
            <a:fld id="{81582BD6-FC20-4557-852B-8433F8572D30}" type="slidenum">
              <a:rPr lang="en-US" smtClean="0">
                <a:solidFill>
                  <a:srgbClr val="4279A9">
                    <a:lumMod val="75000"/>
                  </a:srgbClr>
                </a:solidFill>
              </a:rPr>
              <a:pPr/>
              <a:t>‹#›</a:t>
            </a:fld>
            <a:endParaRPr lang="en-US" dirty="0">
              <a:solidFill>
                <a:srgbClr val="4279A9">
                  <a:lumMod val="75000"/>
                </a:srgbClr>
              </a:solidFill>
            </a:endParaRPr>
          </a:p>
        </p:txBody>
      </p:sp>
      <p:sp>
        <p:nvSpPr>
          <p:cNvPr id="11" name="Text Placeholder 10"/>
          <p:cNvSpPr>
            <a:spLocks noGrp="1"/>
          </p:cNvSpPr>
          <p:nvPr>
            <p:ph type="body" sz="quarter" idx="13"/>
          </p:nvPr>
        </p:nvSpPr>
        <p:spPr>
          <a:xfrm>
            <a:off x="943200" y="914400"/>
            <a:ext cx="10436000" cy="457200"/>
          </a:xfrm>
        </p:spPr>
        <p:txBody>
          <a:bodyPr>
            <a:normAutofit/>
          </a:bodyPr>
          <a:lstStyle>
            <a:lvl1pPr>
              <a:buFontTx/>
              <a:buNone/>
              <a:defRPr sz="2400"/>
            </a:lvl1pPr>
          </a:lstStyle>
          <a:p>
            <a:pPr lvl="0"/>
            <a:r>
              <a:rPr lang="en-US" dirty="0"/>
              <a:t>Click to edit Master text styles</a:t>
            </a:r>
          </a:p>
        </p:txBody>
      </p:sp>
    </p:spTree>
    <p:extLst>
      <p:ext uri="{BB962C8B-B14F-4D97-AF65-F5344CB8AC3E}">
        <p14:creationId xmlns:p14="http://schemas.microsoft.com/office/powerpoint/2010/main" val="370654662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20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428400"/>
            <a:ext cx="10363200" cy="639762"/>
          </a:xfrm>
        </p:spPr>
        <p:txBody>
          <a:bodyPr/>
          <a:lstStyle/>
          <a:p>
            <a:r>
              <a:rPr lang="en-US" dirty="0"/>
              <a:t>Click to edit Master title style</a:t>
            </a:r>
          </a:p>
        </p:txBody>
      </p:sp>
      <p:sp>
        <p:nvSpPr>
          <p:cNvPr id="3" name="Content Placeholder 2"/>
          <p:cNvSpPr>
            <a:spLocks noGrp="1"/>
          </p:cNvSpPr>
          <p:nvPr>
            <p:ph idx="1"/>
          </p:nvPr>
        </p:nvSpPr>
        <p:spPr>
          <a:xfrm>
            <a:off x="1016000" y="1676401"/>
            <a:ext cx="10160000" cy="4373563"/>
          </a:xfrm>
        </p:spPr>
        <p:txBody>
          <a:bodyPr/>
          <a:lstStyle>
            <a:lvl1pPr marL="0" indent="0">
              <a:lnSpc>
                <a:spcPts val="2600"/>
              </a:lnSpc>
              <a:buFontTx/>
              <a:buNone/>
              <a:defRPr sz="2800" b="1"/>
            </a:lvl1pPr>
            <a:lvl2pPr marL="684213" indent="-227013">
              <a:lnSpc>
                <a:spcPts val="2600"/>
              </a:lnSpc>
              <a:defRPr sz="2400"/>
            </a:lvl2pPr>
            <a:lvl3pPr marL="1087438" indent="-173038">
              <a:lnSpc>
                <a:spcPts val="2600"/>
              </a:lnSpc>
              <a:defRPr sz="2000"/>
            </a:lvl3pPr>
            <a:lvl4pPr marL="1541463" indent="-169863">
              <a:lnSpc>
                <a:spcPts val="2600"/>
              </a:lnSpc>
              <a:defRPr sz="1600"/>
            </a:lvl4pPr>
            <a:lvl5pPr marL="2001838" indent="-173038">
              <a:lnSpc>
                <a:spcPts val="2600"/>
              </a:lnSpc>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4165600" y="6550751"/>
            <a:ext cx="3860800" cy="365125"/>
          </a:xfrm>
          <a:prstGeom prst="rect">
            <a:avLst/>
          </a:prstGeom>
        </p:spPr>
        <p:txBody>
          <a:bodyPr/>
          <a:lstStyle/>
          <a:p>
            <a:endParaRPr lang="en-US" dirty="0">
              <a:solidFill>
                <a:srgbClr val="4279A9">
                  <a:lumMod val="75000"/>
                </a:srgbClr>
              </a:solidFill>
            </a:endParaRPr>
          </a:p>
        </p:txBody>
      </p:sp>
      <p:sp>
        <p:nvSpPr>
          <p:cNvPr id="6" name="Slide Number Placeholder 5"/>
          <p:cNvSpPr>
            <a:spLocks noGrp="1"/>
          </p:cNvSpPr>
          <p:nvPr>
            <p:ph type="sldNum" sz="quarter" idx="12"/>
          </p:nvPr>
        </p:nvSpPr>
        <p:spPr>
          <a:xfrm>
            <a:off x="609600" y="6550751"/>
            <a:ext cx="2844800" cy="365125"/>
          </a:xfrm>
          <a:prstGeom prst="rect">
            <a:avLst/>
          </a:prstGeom>
        </p:spPr>
        <p:txBody>
          <a:bodyPr/>
          <a:lstStyle>
            <a:lvl1pPr algn="l">
              <a:defRPr b="1">
                <a:solidFill>
                  <a:schemeClr val="accent1">
                    <a:lumMod val="75000"/>
                  </a:schemeClr>
                </a:solidFill>
              </a:defRPr>
            </a:lvl1pPr>
          </a:lstStyle>
          <a:p>
            <a:fld id="{81582BD6-FC20-4557-852B-8433F8572D30}" type="slidenum">
              <a:rPr lang="en-US" smtClean="0">
                <a:solidFill>
                  <a:srgbClr val="4279A9">
                    <a:lumMod val="75000"/>
                  </a:srgbClr>
                </a:solidFill>
              </a:rPr>
              <a:pPr/>
              <a:t>‹#›</a:t>
            </a:fld>
            <a:endParaRPr lang="en-US" dirty="0">
              <a:solidFill>
                <a:srgbClr val="4279A9">
                  <a:lumMod val="75000"/>
                </a:srgbClr>
              </a:solidFill>
            </a:endParaRPr>
          </a:p>
        </p:txBody>
      </p:sp>
      <p:sp>
        <p:nvSpPr>
          <p:cNvPr id="11" name="Text Placeholder 10"/>
          <p:cNvSpPr>
            <a:spLocks noGrp="1"/>
          </p:cNvSpPr>
          <p:nvPr>
            <p:ph type="body" sz="quarter" idx="13"/>
          </p:nvPr>
        </p:nvSpPr>
        <p:spPr>
          <a:xfrm>
            <a:off x="943200" y="914400"/>
            <a:ext cx="10436000" cy="457200"/>
          </a:xfrm>
        </p:spPr>
        <p:txBody>
          <a:bodyPr>
            <a:normAutofit/>
          </a:bodyPr>
          <a:lstStyle>
            <a:lvl1pPr>
              <a:buFontTx/>
              <a:buNone/>
              <a:defRPr sz="2400"/>
            </a:lvl1pPr>
          </a:lstStyle>
          <a:p>
            <a:pPr lvl="0"/>
            <a:r>
              <a:rPr lang="en-US" dirty="0"/>
              <a:t>Click to edit Master text styles</a:t>
            </a:r>
          </a:p>
        </p:txBody>
      </p:sp>
    </p:spTree>
    <p:extLst>
      <p:ext uri="{BB962C8B-B14F-4D97-AF65-F5344CB8AC3E}">
        <p14:creationId xmlns:p14="http://schemas.microsoft.com/office/powerpoint/2010/main" val="11199279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6" name="Arrow: Pentagon 5">
            <a:extLst>
              <a:ext uri="{FF2B5EF4-FFF2-40B4-BE49-F238E27FC236}">
                <a16:creationId xmlns:a16="http://schemas.microsoft.com/office/drawing/2014/main" id="{27566765-2EB8-4AA9-9F00-7ABD39B4F3D0}"/>
              </a:ext>
            </a:extLst>
          </p:cNvPr>
          <p:cNvSpPr/>
          <p:nvPr userDrawn="1"/>
        </p:nvSpPr>
        <p:spPr>
          <a:xfrm>
            <a:off x="0" y="0"/>
            <a:ext cx="7043738" cy="6858000"/>
          </a:xfrm>
          <a:prstGeom prst="homePlate">
            <a:avLst>
              <a:gd name="adj" fmla="val 13453"/>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4">
            <a:extLst>
              <a:ext uri="{FF2B5EF4-FFF2-40B4-BE49-F238E27FC236}">
                <a16:creationId xmlns:a16="http://schemas.microsoft.com/office/drawing/2014/main" id="{8CFD3369-F82F-4421-8B16-E8CE1B7C98DA}"/>
              </a:ext>
            </a:extLst>
          </p:cNvPr>
          <p:cNvSpPr>
            <a:spLocks noGrp="1"/>
          </p:cNvSpPr>
          <p:nvPr>
            <p:ph type="pic" sz="quarter" idx="10"/>
          </p:nvPr>
        </p:nvSpPr>
        <p:spPr>
          <a:xfrm>
            <a:off x="0" y="0"/>
            <a:ext cx="6540918" cy="6858000"/>
          </a:xfrm>
          <a:custGeom>
            <a:avLst/>
            <a:gdLst>
              <a:gd name="connsiteX0" fmla="*/ 0 w 6540918"/>
              <a:gd name="connsiteY0" fmla="*/ 0 h 6858000"/>
              <a:gd name="connsiteX1" fmla="*/ 5660968 w 6540918"/>
              <a:gd name="connsiteY1" fmla="*/ 0 h 6858000"/>
              <a:gd name="connsiteX2" fmla="*/ 6540918 w 6540918"/>
              <a:gd name="connsiteY2" fmla="*/ 3429000 h 6858000"/>
              <a:gd name="connsiteX3" fmla="*/ 5660968 w 6540918"/>
              <a:gd name="connsiteY3" fmla="*/ 6858000 h 6858000"/>
              <a:gd name="connsiteX4" fmla="*/ 0 w 6540918"/>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0918" h="6858000">
                <a:moveTo>
                  <a:pt x="0" y="0"/>
                </a:moveTo>
                <a:lnTo>
                  <a:pt x="5660968" y="0"/>
                </a:lnTo>
                <a:lnTo>
                  <a:pt x="6540918" y="3429000"/>
                </a:lnTo>
                <a:lnTo>
                  <a:pt x="5660968" y="6858000"/>
                </a:lnTo>
                <a:lnTo>
                  <a:pt x="0" y="6858000"/>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19394545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2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428400"/>
            <a:ext cx="10363200" cy="639762"/>
          </a:xfrm>
        </p:spPr>
        <p:txBody>
          <a:bodyPr/>
          <a:lstStyle/>
          <a:p>
            <a:r>
              <a:rPr lang="en-US" dirty="0"/>
              <a:t>Click to edit Master title style</a:t>
            </a:r>
          </a:p>
        </p:txBody>
      </p:sp>
      <p:sp>
        <p:nvSpPr>
          <p:cNvPr id="3" name="Content Placeholder 2"/>
          <p:cNvSpPr>
            <a:spLocks noGrp="1"/>
          </p:cNvSpPr>
          <p:nvPr>
            <p:ph idx="1"/>
          </p:nvPr>
        </p:nvSpPr>
        <p:spPr>
          <a:xfrm>
            <a:off x="1016000" y="1676401"/>
            <a:ext cx="10160000" cy="4373563"/>
          </a:xfrm>
        </p:spPr>
        <p:txBody>
          <a:bodyPr/>
          <a:lstStyle>
            <a:lvl1pPr marL="0" indent="0">
              <a:lnSpc>
                <a:spcPts val="2600"/>
              </a:lnSpc>
              <a:buFontTx/>
              <a:buNone/>
              <a:defRPr sz="2800" b="1"/>
            </a:lvl1pPr>
            <a:lvl2pPr marL="684213" indent="-227013">
              <a:lnSpc>
                <a:spcPts val="2600"/>
              </a:lnSpc>
              <a:defRPr sz="2400"/>
            </a:lvl2pPr>
            <a:lvl3pPr marL="1087438" indent="-173038">
              <a:lnSpc>
                <a:spcPts val="2600"/>
              </a:lnSpc>
              <a:defRPr sz="2000"/>
            </a:lvl3pPr>
            <a:lvl4pPr marL="1541463" indent="-169863">
              <a:lnSpc>
                <a:spcPts val="2600"/>
              </a:lnSpc>
              <a:defRPr sz="1600"/>
            </a:lvl4pPr>
            <a:lvl5pPr marL="2001838" indent="-173038">
              <a:lnSpc>
                <a:spcPts val="2600"/>
              </a:lnSpc>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4165600" y="6550751"/>
            <a:ext cx="3860800" cy="365125"/>
          </a:xfrm>
          <a:prstGeom prst="rect">
            <a:avLst/>
          </a:prstGeom>
        </p:spPr>
        <p:txBody>
          <a:bodyPr/>
          <a:lstStyle/>
          <a:p>
            <a:endParaRPr lang="en-US" dirty="0">
              <a:solidFill>
                <a:srgbClr val="4279A9">
                  <a:lumMod val="75000"/>
                </a:srgbClr>
              </a:solidFill>
            </a:endParaRPr>
          </a:p>
        </p:txBody>
      </p:sp>
      <p:sp>
        <p:nvSpPr>
          <p:cNvPr id="6" name="Slide Number Placeholder 5"/>
          <p:cNvSpPr>
            <a:spLocks noGrp="1"/>
          </p:cNvSpPr>
          <p:nvPr>
            <p:ph type="sldNum" sz="quarter" idx="12"/>
          </p:nvPr>
        </p:nvSpPr>
        <p:spPr>
          <a:xfrm>
            <a:off x="609600" y="6550751"/>
            <a:ext cx="2844800" cy="365125"/>
          </a:xfrm>
          <a:prstGeom prst="rect">
            <a:avLst/>
          </a:prstGeom>
        </p:spPr>
        <p:txBody>
          <a:bodyPr/>
          <a:lstStyle>
            <a:lvl1pPr algn="l">
              <a:defRPr b="1">
                <a:solidFill>
                  <a:schemeClr val="accent1">
                    <a:lumMod val="75000"/>
                  </a:schemeClr>
                </a:solidFill>
              </a:defRPr>
            </a:lvl1pPr>
          </a:lstStyle>
          <a:p>
            <a:fld id="{81582BD6-FC20-4557-852B-8433F8572D30}" type="slidenum">
              <a:rPr lang="en-US" smtClean="0">
                <a:solidFill>
                  <a:srgbClr val="4279A9">
                    <a:lumMod val="75000"/>
                  </a:srgbClr>
                </a:solidFill>
              </a:rPr>
              <a:pPr/>
              <a:t>‹#›</a:t>
            </a:fld>
            <a:endParaRPr lang="en-US" dirty="0">
              <a:solidFill>
                <a:srgbClr val="4279A9">
                  <a:lumMod val="75000"/>
                </a:srgbClr>
              </a:solidFill>
            </a:endParaRPr>
          </a:p>
        </p:txBody>
      </p:sp>
      <p:sp>
        <p:nvSpPr>
          <p:cNvPr id="11" name="Text Placeholder 10"/>
          <p:cNvSpPr>
            <a:spLocks noGrp="1"/>
          </p:cNvSpPr>
          <p:nvPr>
            <p:ph type="body" sz="quarter" idx="13"/>
          </p:nvPr>
        </p:nvSpPr>
        <p:spPr>
          <a:xfrm>
            <a:off x="943200" y="914400"/>
            <a:ext cx="10436000" cy="457200"/>
          </a:xfrm>
        </p:spPr>
        <p:txBody>
          <a:bodyPr>
            <a:normAutofit/>
          </a:bodyPr>
          <a:lstStyle>
            <a:lvl1pPr>
              <a:buFontTx/>
              <a:buNone/>
              <a:defRPr sz="2400"/>
            </a:lvl1pPr>
          </a:lstStyle>
          <a:p>
            <a:pPr lvl="0"/>
            <a:r>
              <a:rPr lang="en-US" dirty="0"/>
              <a:t>Click to edit Master text styles</a:t>
            </a:r>
          </a:p>
        </p:txBody>
      </p:sp>
    </p:spTree>
    <p:extLst>
      <p:ext uri="{BB962C8B-B14F-4D97-AF65-F5344CB8AC3E}">
        <p14:creationId xmlns:p14="http://schemas.microsoft.com/office/powerpoint/2010/main" val="22534495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AA2DA5C-3222-4278-87DB-18BFF5FDB22F}" type="datetime1">
              <a:rPr lang="en-US" smtClean="0">
                <a:solidFill>
                  <a:prstClr val="black">
                    <a:tint val="75000"/>
                  </a:prstClr>
                </a:solidFill>
              </a:rPr>
              <a:pPr/>
              <a:t>4/14/2024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B22B7B-F849-4AB3-9F95-0DADF8D55D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364901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428400"/>
            <a:ext cx="10363200" cy="639762"/>
          </a:xfrm>
        </p:spPr>
        <p:txBody>
          <a:bodyPr/>
          <a:lstStyle/>
          <a:p>
            <a:r>
              <a:rPr lang="en-US" dirty="0"/>
              <a:t>Click to edit Master title style</a:t>
            </a:r>
          </a:p>
        </p:txBody>
      </p:sp>
      <p:sp>
        <p:nvSpPr>
          <p:cNvPr id="3" name="Content Placeholder 2"/>
          <p:cNvSpPr>
            <a:spLocks noGrp="1"/>
          </p:cNvSpPr>
          <p:nvPr>
            <p:ph idx="1"/>
          </p:nvPr>
        </p:nvSpPr>
        <p:spPr>
          <a:xfrm>
            <a:off x="1016000" y="1676401"/>
            <a:ext cx="10160000" cy="4373563"/>
          </a:xfrm>
        </p:spPr>
        <p:txBody>
          <a:bodyPr/>
          <a:lstStyle>
            <a:lvl1pPr marL="0" indent="0">
              <a:lnSpc>
                <a:spcPts val="2600"/>
              </a:lnSpc>
              <a:buFontTx/>
              <a:buNone/>
              <a:defRPr sz="2800" b="1"/>
            </a:lvl1pPr>
            <a:lvl2pPr marL="684213" indent="-227013">
              <a:lnSpc>
                <a:spcPts val="2600"/>
              </a:lnSpc>
              <a:defRPr sz="2400"/>
            </a:lvl2pPr>
            <a:lvl3pPr marL="1087438" indent="-173038">
              <a:lnSpc>
                <a:spcPts val="2600"/>
              </a:lnSpc>
              <a:defRPr sz="2000"/>
            </a:lvl3pPr>
            <a:lvl4pPr marL="1541463" indent="-169863">
              <a:lnSpc>
                <a:spcPts val="2600"/>
              </a:lnSpc>
              <a:defRPr sz="1600"/>
            </a:lvl4pPr>
            <a:lvl5pPr marL="2001838" indent="-173038">
              <a:lnSpc>
                <a:spcPts val="2600"/>
              </a:lnSpc>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4165600" y="6550751"/>
            <a:ext cx="3860800" cy="365125"/>
          </a:xfrm>
          <a:prstGeom prst="rect">
            <a:avLst/>
          </a:prstGeom>
        </p:spPr>
        <p:txBody>
          <a:bodyPr/>
          <a:lstStyle/>
          <a:p>
            <a:endParaRPr lang="en-US" dirty="0">
              <a:solidFill>
                <a:srgbClr val="4279A9">
                  <a:lumMod val="75000"/>
                </a:srgbClr>
              </a:solidFill>
            </a:endParaRPr>
          </a:p>
        </p:txBody>
      </p:sp>
      <p:sp>
        <p:nvSpPr>
          <p:cNvPr id="6" name="Slide Number Placeholder 5"/>
          <p:cNvSpPr>
            <a:spLocks noGrp="1"/>
          </p:cNvSpPr>
          <p:nvPr>
            <p:ph type="sldNum" sz="quarter" idx="12"/>
          </p:nvPr>
        </p:nvSpPr>
        <p:spPr>
          <a:xfrm>
            <a:off x="609600" y="6550751"/>
            <a:ext cx="2844800" cy="365125"/>
          </a:xfrm>
          <a:prstGeom prst="rect">
            <a:avLst/>
          </a:prstGeom>
        </p:spPr>
        <p:txBody>
          <a:bodyPr/>
          <a:lstStyle>
            <a:lvl1pPr algn="l">
              <a:defRPr b="1">
                <a:solidFill>
                  <a:schemeClr val="accent1">
                    <a:lumMod val="75000"/>
                  </a:schemeClr>
                </a:solidFill>
              </a:defRPr>
            </a:lvl1pPr>
          </a:lstStyle>
          <a:p>
            <a:fld id="{81582BD6-FC20-4557-852B-8433F8572D30}" type="slidenum">
              <a:rPr lang="en-US" smtClean="0">
                <a:solidFill>
                  <a:srgbClr val="4279A9">
                    <a:lumMod val="75000"/>
                  </a:srgbClr>
                </a:solidFill>
              </a:rPr>
              <a:pPr/>
              <a:t>‹#›</a:t>
            </a:fld>
            <a:endParaRPr lang="en-US" dirty="0">
              <a:solidFill>
                <a:srgbClr val="4279A9">
                  <a:lumMod val="75000"/>
                </a:srgbClr>
              </a:solidFill>
            </a:endParaRPr>
          </a:p>
        </p:txBody>
      </p:sp>
      <p:sp>
        <p:nvSpPr>
          <p:cNvPr id="11" name="Text Placeholder 10"/>
          <p:cNvSpPr>
            <a:spLocks noGrp="1"/>
          </p:cNvSpPr>
          <p:nvPr>
            <p:ph type="body" sz="quarter" idx="13"/>
          </p:nvPr>
        </p:nvSpPr>
        <p:spPr>
          <a:xfrm>
            <a:off x="943200" y="914400"/>
            <a:ext cx="10436000" cy="457200"/>
          </a:xfrm>
        </p:spPr>
        <p:txBody>
          <a:bodyPr>
            <a:normAutofit/>
          </a:bodyPr>
          <a:lstStyle>
            <a:lvl1pPr>
              <a:buFontTx/>
              <a:buNone/>
              <a:defRPr sz="2400"/>
            </a:lvl1pPr>
          </a:lstStyle>
          <a:p>
            <a:pPr lvl="0"/>
            <a:r>
              <a:rPr lang="en-US" dirty="0"/>
              <a:t>Click to edit Master text styles</a:t>
            </a:r>
          </a:p>
        </p:txBody>
      </p:sp>
    </p:spTree>
    <p:extLst>
      <p:ext uri="{BB962C8B-B14F-4D97-AF65-F5344CB8AC3E}">
        <p14:creationId xmlns:p14="http://schemas.microsoft.com/office/powerpoint/2010/main" val="2139378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37376273-CFB8-41EB-8436-49C9EE1A0956}"/>
              </a:ext>
            </a:extLst>
          </p:cNvPr>
          <p:cNvSpPr>
            <a:spLocks noGrp="1"/>
          </p:cNvSpPr>
          <p:nvPr>
            <p:ph type="pic" sz="quarter" idx="10"/>
          </p:nvPr>
        </p:nvSpPr>
        <p:spPr>
          <a:xfrm>
            <a:off x="6484676" y="900166"/>
            <a:ext cx="5707324" cy="5057668"/>
          </a:xfrm>
          <a:custGeom>
            <a:avLst/>
            <a:gdLst>
              <a:gd name="connsiteX0" fmla="*/ 5707324 w 5707324"/>
              <a:gd name="connsiteY0" fmla="*/ 0 h 5057668"/>
              <a:gd name="connsiteX1" fmla="*/ 5707324 w 5707324"/>
              <a:gd name="connsiteY1" fmla="*/ 5057668 h 5057668"/>
              <a:gd name="connsiteX2" fmla="*/ 113099 w 5707324"/>
              <a:gd name="connsiteY2" fmla="*/ 4672175 h 5057668"/>
              <a:gd name="connsiteX3" fmla="*/ 0 w 5707324"/>
              <a:gd name="connsiteY3" fmla="*/ 4551019 h 5057668"/>
              <a:gd name="connsiteX4" fmla="*/ 0 w 5707324"/>
              <a:gd name="connsiteY4" fmla="*/ 428702 h 5057668"/>
              <a:gd name="connsiteX5" fmla="*/ 114782 w 5707324"/>
              <a:gd name="connsiteY5" fmla="*/ 307437 h 5057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07324" h="5057668">
                <a:moveTo>
                  <a:pt x="5707324" y="0"/>
                </a:moveTo>
                <a:lnTo>
                  <a:pt x="5707324" y="5057668"/>
                </a:lnTo>
                <a:lnTo>
                  <a:pt x="113099" y="4672175"/>
                </a:lnTo>
                <a:cubicBezTo>
                  <a:pt x="49417" y="4667786"/>
                  <a:pt x="0" y="4614852"/>
                  <a:pt x="0" y="4551019"/>
                </a:cubicBezTo>
                <a:lnTo>
                  <a:pt x="0" y="428702"/>
                </a:lnTo>
                <a:cubicBezTo>
                  <a:pt x="0" y="364218"/>
                  <a:pt x="50395" y="310977"/>
                  <a:pt x="114782" y="307437"/>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101759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227F8EC3-5438-4F5E-B758-1E3EB06369BE}"/>
              </a:ext>
            </a:extLst>
          </p:cNvPr>
          <p:cNvSpPr>
            <a:spLocks noGrp="1"/>
          </p:cNvSpPr>
          <p:nvPr>
            <p:ph type="pic" sz="quarter" idx="10"/>
          </p:nvPr>
        </p:nvSpPr>
        <p:spPr>
          <a:xfrm>
            <a:off x="0" y="621064"/>
            <a:ext cx="5065084" cy="6236936"/>
          </a:xfrm>
          <a:custGeom>
            <a:avLst/>
            <a:gdLst>
              <a:gd name="connsiteX0" fmla="*/ 0 w 5065084"/>
              <a:gd name="connsiteY0" fmla="*/ 0 h 6236936"/>
              <a:gd name="connsiteX1" fmla="*/ 4631478 w 5065084"/>
              <a:gd name="connsiteY1" fmla="*/ 835332 h 6236936"/>
              <a:gd name="connsiteX2" fmla="*/ 4740567 w 5065084"/>
              <a:gd name="connsiteY2" fmla="*/ 952974 h 6236936"/>
              <a:gd name="connsiteX3" fmla="*/ 5065084 w 5065084"/>
              <a:gd name="connsiteY3" fmla="*/ 6236936 h 6236936"/>
              <a:gd name="connsiteX4" fmla="*/ 0 w 5065084"/>
              <a:gd name="connsiteY4" fmla="*/ 6236936 h 6236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65084" h="6236936">
                <a:moveTo>
                  <a:pt x="0" y="0"/>
                </a:moveTo>
                <a:lnTo>
                  <a:pt x="4631478" y="835332"/>
                </a:lnTo>
                <a:cubicBezTo>
                  <a:pt x="4692040" y="846261"/>
                  <a:pt x="4736999" y="894734"/>
                  <a:pt x="4740567" y="952974"/>
                </a:cubicBezTo>
                <a:lnTo>
                  <a:pt x="5065084" y="6236936"/>
                </a:lnTo>
                <a:lnTo>
                  <a:pt x="0" y="6236936"/>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7525523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A3C12D7E-DBC1-4AB6-8B59-AE4B42439B1F}"/>
              </a:ext>
            </a:extLst>
          </p:cNvPr>
          <p:cNvSpPr>
            <a:spLocks noGrp="1"/>
          </p:cNvSpPr>
          <p:nvPr>
            <p:ph type="pic" sz="quarter" idx="10"/>
          </p:nvPr>
        </p:nvSpPr>
        <p:spPr>
          <a:xfrm>
            <a:off x="6790870" y="2052862"/>
            <a:ext cx="3791860" cy="3791860"/>
          </a:xfrm>
          <a:custGeom>
            <a:avLst/>
            <a:gdLst>
              <a:gd name="connsiteX0" fmla="*/ 121681 w 3791860"/>
              <a:gd name="connsiteY0" fmla="*/ 0 h 3791860"/>
              <a:gd name="connsiteX1" fmla="*/ 3670179 w 3791860"/>
              <a:gd name="connsiteY1" fmla="*/ 0 h 3791860"/>
              <a:gd name="connsiteX2" fmla="*/ 3791860 w 3791860"/>
              <a:gd name="connsiteY2" fmla="*/ 121681 h 3791860"/>
              <a:gd name="connsiteX3" fmla="*/ 3791860 w 3791860"/>
              <a:gd name="connsiteY3" fmla="*/ 3670179 h 3791860"/>
              <a:gd name="connsiteX4" fmla="*/ 3670179 w 3791860"/>
              <a:gd name="connsiteY4" fmla="*/ 3791860 h 3791860"/>
              <a:gd name="connsiteX5" fmla="*/ 121681 w 3791860"/>
              <a:gd name="connsiteY5" fmla="*/ 3791860 h 3791860"/>
              <a:gd name="connsiteX6" fmla="*/ 0 w 3791860"/>
              <a:gd name="connsiteY6" fmla="*/ 3670179 h 3791860"/>
              <a:gd name="connsiteX7" fmla="*/ 0 w 3791860"/>
              <a:gd name="connsiteY7" fmla="*/ 121681 h 3791860"/>
              <a:gd name="connsiteX8" fmla="*/ 121681 w 3791860"/>
              <a:gd name="connsiteY8" fmla="*/ 0 h 379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91860" h="3791860">
                <a:moveTo>
                  <a:pt x="121681" y="0"/>
                </a:moveTo>
                <a:lnTo>
                  <a:pt x="3670179" y="0"/>
                </a:lnTo>
                <a:cubicBezTo>
                  <a:pt x="3737382" y="0"/>
                  <a:pt x="3791860" y="54478"/>
                  <a:pt x="3791860" y="121681"/>
                </a:cubicBezTo>
                <a:lnTo>
                  <a:pt x="3791860" y="3670179"/>
                </a:lnTo>
                <a:cubicBezTo>
                  <a:pt x="3791860" y="3737382"/>
                  <a:pt x="3737382" y="3791860"/>
                  <a:pt x="3670179" y="3791860"/>
                </a:cubicBezTo>
                <a:lnTo>
                  <a:pt x="121681" y="3791860"/>
                </a:lnTo>
                <a:cubicBezTo>
                  <a:pt x="54478" y="3791860"/>
                  <a:pt x="0" y="3737382"/>
                  <a:pt x="0" y="3670179"/>
                </a:cubicBezTo>
                <a:lnTo>
                  <a:pt x="0" y="121681"/>
                </a:lnTo>
                <a:cubicBezTo>
                  <a:pt x="0" y="54478"/>
                  <a:pt x="54478" y="0"/>
                  <a:pt x="121681" y="0"/>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26528346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ADB90AB9-199C-49FC-ADCE-5AD4DB77BCA0}"/>
              </a:ext>
            </a:extLst>
          </p:cNvPr>
          <p:cNvSpPr>
            <a:spLocks noGrp="1"/>
          </p:cNvSpPr>
          <p:nvPr>
            <p:ph type="pic" sz="quarter" idx="10"/>
          </p:nvPr>
        </p:nvSpPr>
        <p:spPr>
          <a:xfrm>
            <a:off x="1" y="2760941"/>
            <a:ext cx="5898189" cy="4097058"/>
          </a:xfrm>
          <a:custGeom>
            <a:avLst/>
            <a:gdLst>
              <a:gd name="connsiteX0" fmla="*/ 0 w 5898189"/>
              <a:gd name="connsiteY0" fmla="*/ 0 h 3429000"/>
              <a:gd name="connsiteX1" fmla="*/ 5898189 w 5898189"/>
              <a:gd name="connsiteY1" fmla="*/ 0 h 3429000"/>
              <a:gd name="connsiteX2" fmla="*/ 5898189 w 5898189"/>
              <a:gd name="connsiteY2" fmla="*/ 3429000 h 3429000"/>
              <a:gd name="connsiteX3" fmla="*/ 0 w 5898189"/>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5898189" h="3429000">
                <a:moveTo>
                  <a:pt x="0" y="0"/>
                </a:moveTo>
                <a:lnTo>
                  <a:pt x="5898189" y="0"/>
                </a:lnTo>
                <a:lnTo>
                  <a:pt x="5898189" y="3429000"/>
                </a:lnTo>
                <a:lnTo>
                  <a:pt x="0" y="3429000"/>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9" name="Picture Placeholder 8">
            <a:extLst>
              <a:ext uri="{FF2B5EF4-FFF2-40B4-BE49-F238E27FC236}">
                <a16:creationId xmlns:a16="http://schemas.microsoft.com/office/drawing/2014/main" id="{82365B1E-E375-432F-B843-B40C618D1013}"/>
              </a:ext>
            </a:extLst>
          </p:cNvPr>
          <p:cNvSpPr>
            <a:spLocks noGrp="1"/>
          </p:cNvSpPr>
          <p:nvPr>
            <p:ph type="pic" sz="quarter" idx="11"/>
          </p:nvPr>
        </p:nvSpPr>
        <p:spPr>
          <a:xfrm>
            <a:off x="5898190" y="1"/>
            <a:ext cx="6293811" cy="3429000"/>
          </a:xfrm>
          <a:custGeom>
            <a:avLst/>
            <a:gdLst>
              <a:gd name="connsiteX0" fmla="*/ 0 w 6293811"/>
              <a:gd name="connsiteY0" fmla="*/ 0 h 3429000"/>
              <a:gd name="connsiteX1" fmla="*/ 6293811 w 6293811"/>
              <a:gd name="connsiteY1" fmla="*/ 0 h 3429000"/>
              <a:gd name="connsiteX2" fmla="*/ 6293811 w 6293811"/>
              <a:gd name="connsiteY2" fmla="*/ 3429000 h 3429000"/>
              <a:gd name="connsiteX3" fmla="*/ 0 w 6293811"/>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293811" h="3429000">
                <a:moveTo>
                  <a:pt x="0" y="0"/>
                </a:moveTo>
                <a:lnTo>
                  <a:pt x="6293811" y="0"/>
                </a:lnTo>
                <a:lnTo>
                  <a:pt x="6293811" y="3429000"/>
                </a:lnTo>
                <a:lnTo>
                  <a:pt x="0" y="3429000"/>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9632017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01F7202C-A304-43BF-905E-437FD9E88C96}"/>
              </a:ext>
            </a:extLst>
          </p:cNvPr>
          <p:cNvSpPr>
            <a:spLocks noGrp="1"/>
          </p:cNvSpPr>
          <p:nvPr>
            <p:ph type="pic" sz="quarter" idx="12"/>
          </p:nvPr>
        </p:nvSpPr>
        <p:spPr>
          <a:xfrm>
            <a:off x="977646" y="4469513"/>
            <a:ext cx="5923897" cy="2388486"/>
          </a:xfrm>
          <a:custGeom>
            <a:avLst/>
            <a:gdLst>
              <a:gd name="connsiteX0" fmla="*/ 116326 w 5923897"/>
              <a:gd name="connsiteY0" fmla="*/ 0 h 2388486"/>
              <a:gd name="connsiteX1" fmla="*/ 5807571 w 5923897"/>
              <a:gd name="connsiteY1" fmla="*/ 0 h 2388486"/>
              <a:gd name="connsiteX2" fmla="*/ 5923897 w 5923897"/>
              <a:gd name="connsiteY2" fmla="*/ 116326 h 2388486"/>
              <a:gd name="connsiteX3" fmla="*/ 5923897 w 5923897"/>
              <a:gd name="connsiteY3" fmla="*/ 2388486 h 2388486"/>
              <a:gd name="connsiteX4" fmla="*/ 0 w 5923897"/>
              <a:gd name="connsiteY4" fmla="*/ 2388486 h 2388486"/>
              <a:gd name="connsiteX5" fmla="*/ 0 w 5923897"/>
              <a:gd name="connsiteY5" fmla="*/ 116326 h 2388486"/>
              <a:gd name="connsiteX6" fmla="*/ 116326 w 5923897"/>
              <a:gd name="connsiteY6" fmla="*/ 0 h 2388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23897" h="2388486">
                <a:moveTo>
                  <a:pt x="116326" y="0"/>
                </a:moveTo>
                <a:lnTo>
                  <a:pt x="5807571" y="0"/>
                </a:lnTo>
                <a:cubicBezTo>
                  <a:pt x="5871816" y="0"/>
                  <a:pt x="5923897" y="52081"/>
                  <a:pt x="5923897" y="116326"/>
                </a:cubicBezTo>
                <a:lnTo>
                  <a:pt x="5923897" y="2388486"/>
                </a:lnTo>
                <a:lnTo>
                  <a:pt x="0" y="2388486"/>
                </a:lnTo>
                <a:lnTo>
                  <a:pt x="0" y="116326"/>
                </a:lnTo>
                <a:cubicBezTo>
                  <a:pt x="0" y="52081"/>
                  <a:pt x="52081" y="0"/>
                  <a:pt x="116326" y="0"/>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5" name="Picture Placeholder 4">
            <a:extLst>
              <a:ext uri="{FF2B5EF4-FFF2-40B4-BE49-F238E27FC236}">
                <a16:creationId xmlns:a16="http://schemas.microsoft.com/office/drawing/2014/main" id="{85281785-EC6D-42F9-A4B8-36595B5DFA19}"/>
              </a:ext>
            </a:extLst>
          </p:cNvPr>
          <p:cNvSpPr>
            <a:spLocks noGrp="1"/>
          </p:cNvSpPr>
          <p:nvPr>
            <p:ph type="pic" sz="quarter" idx="11"/>
          </p:nvPr>
        </p:nvSpPr>
        <p:spPr>
          <a:xfrm>
            <a:off x="7678057" y="0"/>
            <a:ext cx="4513943" cy="6857999"/>
          </a:xfrm>
          <a:custGeom>
            <a:avLst/>
            <a:gdLst>
              <a:gd name="connsiteX0" fmla="*/ 0 w 4513943"/>
              <a:gd name="connsiteY0" fmla="*/ 0 h 6857999"/>
              <a:gd name="connsiteX1" fmla="*/ 4513943 w 4513943"/>
              <a:gd name="connsiteY1" fmla="*/ 0 h 6857999"/>
              <a:gd name="connsiteX2" fmla="*/ 4513943 w 4513943"/>
              <a:gd name="connsiteY2" fmla="*/ 6857999 h 6857999"/>
              <a:gd name="connsiteX3" fmla="*/ 0 w 4513943"/>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4513943" h="6857999">
                <a:moveTo>
                  <a:pt x="0" y="0"/>
                </a:moveTo>
                <a:lnTo>
                  <a:pt x="4513943" y="0"/>
                </a:lnTo>
                <a:lnTo>
                  <a:pt x="4513943" y="6857999"/>
                </a:lnTo>
                <a:lnTo>
                  <a:pt x="0" y="6857999"/>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34460902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FCAB19C4-B457-48F1-9C6B-8DB2CADF7062}"/>
              </a:ext>
            </a:extLst>
          </p:cNvPr>
          <p:cNvSpPr>
            <a:spLocks noGrp="1"/>
          </p:cNvSpPr>
          <p:nvPr>
            <p:ph type="pic" sz="quarter" idx="11"/>
          </p:nvPr>
        </p:nvSpPr>
        <p:spPr>
          <a:xfrm>
            <a:off x="783771" y="591457"/>
            <a:ext cx="5754914" cy="5675086"/>
          </a:xfrm>
          <a:custGeom>
            <a:avLst/>
            <a:gdLst>
              <a:gd name="connsiteX0" fmla="*/ 3349171 w 5754914"/>
              <a:gd name="connsiteY0" fmla="*/ 0 h 5675086"/>
              <a:gd name="connsiteX1" fmla="*/ 5754914 w 5754914"/>
              <a:gd name="connsiteY1" fmla="*/ 0 h 5675086"/>
              <a:gd name="connsiteX2" fmla="*/ 4953000 w 5754914"/>
              <a:gd name="connsiteY2" fmla="*/ 5675086 h 5675086"/>
              <a:gd name="connsiteX3" fmla="*/ 2547257 w 5754914"/>
              <a:gd name="connsiteY3" fmla="*/ 5675086 h 5675086"/>
              <a:gd name="connsiteX4" fmla="*/ 801914 w 5754914"/>
              <a:gd name="connsiteY4" fmla="*/ 0 h 5675086"/>
              <a:gd name="connsiteX5" fmla="*/ 3207657 w 5754914"/>
              <a:gd name="connsiteY5" fmla="*/ 0 h 5675086"/>
              <a:gd name="connsiteX6" fmla="*/ 2405743 w 5754914"/>
              <a:gd name="connsiteY6" fmla="*/ 5675086 h 5675086"/>
              <a:gd name="connsiteX7" fmla="*/ 0 w 5754914"/>
              <a:gd name="connsiteY7" fmla="*/ 5675086 h 5675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54914" h="5675086">
                <a:moveTo>
                  <a:pt x="3349171" y="0"/>
                </a:moveTo>
                <a:lnTo>
                  <a:pt x="5754914" y="0"/>
                </a:lnTo>
                <a:lnTo>
                  <a:pt x="4953000" y="5675086"/>
                </a:lnTo>
                <a:lnTo>
                  <a:pt x="2547257" y="5675086"/>
                </a:lnTo>
                <a:close/>
                <a:moveTo>
                  <a:pt x="801914" y="0"/>
                </a:moveTo>
                <a:lnTo>
                  <a:pt x="3207657" y="0"/>
                </a:lnTo>
                <a:lnTo>
                  <a:pt x="2405743" y="5675086"/>
                </a:lnTo>
                <a:lnTo>
                  <a:pt x="0" y="5675086"/>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374581191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013E608-F39C-4BD1-B88E-1C16F6180EF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9B49018-AE0E-4468-B55A-B6698EB2031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316ADC-211C-454B-910D-B347601944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fld id="{F05B4A96-62FA-4397-BFA7-0FFF6D3D9065}" type="datetimeFigureOut">
              <a:rPr lang="en-US" smtClean="0"/>
              <a:pPr/>
              <a:t>4/14/2024</a:t>
            </a:fld>
            <a:endParaRPr lang="en-US"/>
          </a:p>
        </p:txBody>
      </p:sp>
      <p:sp>
        <p:nvSpPr>
          <p:cNvPr id="5" name="Footer Placeholder 4">
            <a:extLst>
              <a:ext uri="{FF2B5EF4-FFF2-40B4-BE49-F238E27FC236}">
                <a16:creationId xmlns:a16="http://schemas.microsoft.com/office/drawing/2014/main" id="{029866EF-4272-447E-B5EC-51AE8BFA922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US"/>
          </a:p>
        </p:txBody>
      </p:sp>
      <p:sp>
        <p:nvSpPr>
          <p:cNvPr id="6" name="Slide Number Placeholder 5">
            <a:extLst>
              <a:ext uri="{FF2B5EF4-FFF2-40B4-BE49-F238E27FC236}">
                <a16:creationId xmlns:a16="http://schemas.microsoft.com/office/drawing/2014/main" id="{56AAFBD5-1260-4060-97B4-3459564871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25F67037-F879-4335-ABAF-DBDE697F54AD}" type="slidenum">
              <a:rPr lang="en-US" smtClean="0"/>
              <a:pPr/>
              <a:t>‹#›</a:t>
            </a:fld>
            <a:endParaRPr lang="en-US"/>
          </a:p>
        </p:txBody>
      </p:sp>
    </p:spTree>
    <p:extLst>
      <p:ext uri="{BB962C8B-B14F-4D97-AF65-F5344CB8AC3E}">
        <p14:creationId xmlns:p14="http://schemas.microsoft.com/office/powerpoint/2010/main" val="4741056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4" r:id="rId25"/>
    <p:sldLayoutId id="2147483675" r:id="rId26"/>
    <p:sldLayoutId id="2147483673" r:id="rId27"/>
    <p:sldLayoutId id="2147483676" r:id="rId28"/>
    <p:sldLayoutId id="2147483677" r:id="rId29"/>
    <p:sldLayoutId id="2147483678" r:id="rId30"/>
    <p:sldLayoutId id="2147483679" r:id="rId31"/>
    <p:sldLayoutId id="2147483680" r:id="rId32"/>
  </p:sldLayoutIdLs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optionhacker.com/" TargetMode="External"/><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9.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20.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jpg"/><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Layout" Target="../slideLayouts/slideLayout20.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779CBFA3-1728-4F27-BBF9-C843D8E3695B}"/>
              </a:ext>
            </a:extLst>
          </p:cNvPr>
          <p:cNvGrpSpPr/>
          <p:nvPr/>
        </p:nvGrpSpPr>
        <p:grpSpPr>
          <a:xfrm>
            <a:off x="-4926634" y="0"/>
            <a:ext cx="11496580" cy="6858000"/>
            <a:chOff x="1140338" y="0"/>
            <a:chExt cx="11496580" cy="6858000"/>
          </a:xfrm>
        </p:grpSpPr>
        <p:sp>
          <p:nvSpPr>
            <p:cNvPr id="8" name="Arrow: Pentagon 7">
              <a:extLst>
                <a:ext uri="{FF2B5EF4-FFF2-40B4-BE49-F238E27FC236}">
                  <a16:creationId xmlns:a16="http://schemas.microsoft.com/office/drawing/2014/main" id="{A440138A-2FDF-414F-9C99-8D8D02101FA0}"/>
                </a:ext>
              </a:extLst>
            </p:cNvPr>
            <p:cNvSpPr/>
            <p:nvPr/>
          </p:nvSpPr>
          <p:spPr>
            <a:xfrm>
              <a:off x="6096000" y="0"/>
              <a:ext cx="6540918" cy="6858000"/>
            </a:xfrm>
            <a:prstGeom prst="homePlate">
              <a:avLst>
                <a:gd name="adj" fmla="val 13453"/>
              </a:avLst>
            </a:prstGeom>
            <a:solidFill>
              <a:srgbClr val="001132">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latin typeface="Montserrat Black" panose="00000A00000000000000" pitchFamily="2" charset="0"/>
              </a:endParaRPr>
            </a:p>
            <a:p>
              <a:pPr algn="ctr"/>
              <a:r>
                <a:rPr lang="en-US" sz="3200" dirty="0">
                  <a:latin typeface="Montserrat Black" panose="00000A00000000000000" pitchFamily="2" charset="0"/>
                </a:rPr>
                <a:t>Credit Spreads</a:t>
              </a:r>
            </a:p>
            <a:p>
              <a:pPr algn="ctr"/>
              <a:endParaRPr lang="en-US" sz="3200" dirty="0">
                <a:latin typeface="Montserrat Black" panose="00000A00000000000000" pitchFamily="2" charset="0"/>
              </a:endParaRPr>
            </a:p>
          </p:txBody>
        </p:sp>
        <p:sp>
          <p:nvSpPr>
            <p:cNvPr id="15" name="TextBox 14">
              <a:extLst>
                <a:ext uri="{FF2B5EF4-FFF2-40B4-BE49-F238E27FC236}">
                  <a16:creationId xmlns:a16="http://schemas.microsoft.com/office/drawing/2014/main" id="{448D6571-13BB-4454-ACBC-7F42D92DB7C9}"/>
                </a:ext>
              </a:extLst>
            </p:cNvPr>
            <p:cNvSpPr txBox="1"/>
            <p:nvPr/>
          </p:nvSpPr>
          <p:spPr>
            <a:xfrm>
              <a:off x="1140338" y="5987169"/>
              <a:ext cx="2837636" cy="292388"/>
            </a:xfrm>
            <a:prstGeom prst="rect">
              <a:avLst/>
            </a:prstGeom>
            <a:noFill/>
          </p:spPr>
          <p:txBody>
            <a:bodyPr wrap="none" rtlCol="0">
              <a:spAutoFit/>
            </a:bodyPr>
            <a:lstStyle/>
            <a:p>
              <a:pPr algn="r"/>
              <a:r>
                <a:rPr lang="en-US" sz="1300">
                  <a:solidFill>
                    <a:schemeClr val="bg1"/>
                  </a:solidFill>
                  <a:latin typeface="Nunito Sans SemiBold" panose="00000700000000000000" pitchFamily="2" charset="0"/>
                </a:rPr>
                <a:t>2020 – 1</a:t>
              </a:r>
              <a:r>
                <a:rPr lang="en-US" sz="1300" baseline="30000">
                  <a:solidFill>
                    <a:schemeClr val="bg1"/>
                  </a:solidFill>
                  <a:latin typeface="Nunito Sans SemiBold" panose="00000700000000000000" pitchFamily="2" charset="0"/>
                </a:rPr>
                <a:t>st</a:t>
              </a:r>
              <a:r>
                <a:rPr lang="en-US" sz="1300">
                  <a:solidFill>
                    <a:schemeClr val="bg1"/>
                  </a:solidFill>
                  <a:latin typeface="Nunito Sans SemiBold" panose="00000700000000000000" pitchFamily="2" charset="0"/>
                </a:rPr>
                <a:t> Financial Agency in USA</a:t>
              </a:r>
            </a:p>
          </p:txBody>
        </p:sp>
      </p:grpSp>
      <p:pic>
        <p:nvPicPr>
          <p:cNvPr id="16" name="Picture 15" descr="Text&#10;&#10;Description automatically generated with medium confidence">
            <a:extLst>
              <a:ext uri="{FF2B5EF4-FFF2-40B4-BE49-F238E27FC236}">
                <a16:creationId xmlns:a16="http://schemas.microsoft.com/office/drawing/2014/main" id="{7137E770-7DC7-40AB-8FFF-D3B3CE7595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34970" y="2878166"/>
            <a:ext cx="4595771" cy="1101667"/>
          </a:xfrm>
          <a:prstGeom prst="rect">
            <a:avLst/>
          </a:prstGeom>
        </p:spPr>
      </p:pic>
      <p:sp>
        <p:nvSpPr>
          <p:cNvPr id="18" name="TextBox 17">
            <a:extLst>
              <a:ext uri="{FF2B5EF4-FFF2-40B4-BE49-F238E27FC236}">
                <a16:creationId xmlns:a16="http://schemas.microsoft.com/office/drawing/2014/main" id="{4E76BF1F-A055-4484-8D9C-19C6CCBBDE0B}"/>
              </a:ext>
            </a:extLst>
          </p:cNvPr>
          <p:cNvSpPr txBox="1"/>
          <p:nvPr/>
        </p:nvSpPr>
        <p:spPr>
          <a:xfrm>
            <a:off x="8310409" y="3979833"/>
            <a:ext cx="2644891" cy="400110"/>
          </a:xfrm>
          <a:prstGeom prst="rect">
            <a:avLst/>
          </a:prstGeom>
          <a:noFill/>
        </p:spPr>
        <p:txBody>
          <a:bodyPr wrap="none" rtlCol="0">
            <a:spAutoFit/>
          </a:bodyPr>
          <a:lstStyle/>
          <a:p>
            <a:r>
              <a:rPr lang="en-US" sz="2000" dirty="0">
                <a:solidFill>
                  <a:srgbClr val="FFC000"/>
                </a:solidFill>
                <a:hlinkClick r:id="rId3">
                  <a:extLst>
                    <a:ext uri="{A12FA001-AC4F-418D-AE19-62706E023703}">
                      <ahyp:hlinkClr xmlns:ahyp="http://schemas.microsoft.com/office/drawing/2018/hyperlinkcolor" val="tx"/>
                    </a:ext>
                  </a:extLst>
                </a:hlinkClick>
              </a:rPr>
              <a:t>www.optionhacker.com</a:t>
            </a:r>
            <a:endParaRPr lang="en-US" sz="2000" dirty="0">
              <a:solidFill>
                <a:srgbClr val="FFC000"/>
              </a:solidFill>
            </a:endParaRPr>
          </a:p>
        </p:txBody>
      </p:sp>
    </p:spTree>
    <p:extLst>
      <p:ext uri="{BB962C8B-B14F-4D97-AF65-F5344CB8AC3E}">
        <p14:creationId xmlns:p14="http://schemas.microsoft.com/office/powerpoint/2010/main" val="23159328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9F701746-0657-4467-BBD3-24051A715C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Placeholder 7">
            <a:extLst>
              <a:ext uri="{FF2B5EF4-FFF2-40B4-BE49-F238E27FC236}">
                <a16:creationId xmlns:a16="http://schemas.microsoft.com/office/drawing/2014/main" id="{99EF25D2-0C0A-4DBC-8DCA-060AD224E79E}"/>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12858" r="12857" b="-1"/>
          <a:stretch/>
        </p:blipFill>
        <p:spPr>
          <a:xfrm>
            <a:off x="4559968" y="10"/>
            <a:ext cx="7632032" cy="6857990"/>
          </a:xfrm>
          <a:prstGeom prst="rect">
            <a:avLst/>
          </a:prstGeom>
        </p:spPr>
      </p:pic>
      <p:sp useBgFill="1">
        <p:nvSpPr>
          <p:cNvPr id="22" name="Freeform: Shape 21">
            <a:extLst>
              <a:ext uri="{FF2B5EF4-FFF2-40B4-BE49-F238E27FC236}">
                <a16:creationId xmlns:a16="http://schemas.microsoft.com/office/drawing/2014/main" id="{117BEB00-3E3D-4F08-AF56-DB0D22FB5F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rot="10800000">
            <a:off x="1" y="0"/>
            <a:ext cx="4802188" cy="6858000"/>
          </a:xfrm>
          <a:custGeom>
            <a:avLst/>
            <a:gdLst>
              <a:gd name="connsiteX0" fmla="*/ 0 w 4802188"/>
              <a:gd name="connsiteY0" fmla="*/ 0 h 6858000"/>
              <a:gd name="connsiteX1" fmla="*/ 4802188 w 4802188"/>
              <a:gd name="connsiteY1" fmla="*/ 0 h 6858000"/>
              <a:gd name="connsiteX2" fmla="*/ 4802188 w 4802188"/>
              <a:gd name="connsiteY2" fmla="*/ 6858000 h 6858000"/>
              <a:gd name="connsiteX3" fmla="*/ 0 w 4802188"/>
              <a:gd name="connsiteY3" fmla="*/ 6858000 h 6858000"/>
              <a:gd name="connsiteX4" fmla="*/ 4763 w 4802188"/>
              <a:gd name="connsiteY4" fmla="*/ 6791325 h 6858000"/>
              <a:gd name="connsiteX5" fmla="*/ 12700 w 4802188"/>
              <a:gd name="connsiteY5" fmla="*/ 6735762 h 6858000"/>
              <a:gd name="connsiteX6" fmla="*/ 22225 w 4802188"/>
              <a:gd name="connsiteY6" fmla="*/ 6683375 h 6858000"/>
              <a:gd name="connsiteX7" fmla="*/ 38100 w 4802188"/>
              <a:gd name="connsiteY7" fmla="*/ 6640512 h 6858000"/>
              <a:gd name="connsiteX8" fmla="*/ 53975 w 4802188"/>
              <a:gd name="connsiteY8" fmla="*/ 6597650 h 6858000"/>
              <a:gd name="connsiteX9" fmla="*/ 73025 w 4802188"/>
              <a:gd name="connsiteY9" fmla="*/ 6561137 h 6858000"/>
              <a:gd name="connsiteX10" fmla="*/ 92075 w 4802188"/>
              <a:gd name="connsiteY10" fmla="*/ 6523037 h 6858000"/>
              <a:gd name="connsiteX11" fmla="*/ 109538 w 4802188"/>
              <a:gd name="connsiteY11" fmla="*/ 6488112 h 6858000"/>
              <a:gd name="connsiteX12" fmla="*/ 127000 w 4802188"/>
              <a:gd name="connsiteY12" fmla="*/ 6448425 h 6858000"/>
              <a:gd name="connsiteX13" fmla="*/ 142875 w 4802188"/>
              <a:gd name="connsiteY13" fmla="*/ 6407150 h 6858000"/>
              <a:gd name="connsiteX14" fmla="*/ 157163 w 4802188"/>
              <a:gd name="connsiteY14" fmla="*/ 6361112 h 6858000"/>
              <a:gd name="connsiteX15" fmla="*/ 168275 w 4802188"/>
              <a:gd name="connsiteY15" fmla="*/ 6311900 h 6858000"/>
              <a:gd name="connsiteX16" fmla="*/ 176213 w 4802188"/>
              <a:gd name="connsiteY16" fmla="*/ 6251575 h 6858000"/>
              <a:gd name="connsiteX17" fmla="*/ 179388 w 4802188"/>
              <a:gd name="connsiteY17" fmla="*/ 6183312 h 6858000"/>
              <a:gd name="connsiteX18" fmla="*/ 176213 w 4802188"/>
              <a:gd name="connsiteY18" fmla="*/ 6113462 h 6858000"/>
              <a:gd name="connsiteX19" fmla="*/ 168275 w 4802188"/>
              <a:gd name="connsiteY19" fmla="*/ 6056312 h 6858000"/>
              <a:gd name="connsiteX20" fmla="*/ 157163 w 4802188"/>
              <a:gd name="connsiteY20" fmla="*/ 6003925 h 6858000"/>
              <a:gd name="connsiteX21" fmla="*/ 142875 w 4802188"/>
              <a:gd name="connsiteY21" fmla="*/ 5956300 h 6858000"/>
              <a:gd name="connsiteX22" fmla="*/ 127000 w 4802188"/>
              <a:gd name="connsiteY22" fmla="*/ 5915025 h 6858000"/>
              <a:gd name="connsiteX23" fmla="*/ 107950 w 4802188"/>
              <a:gd name="connsiteY23" fmla="*/ 5876925 h 6858000"/>
              <a:gd name="connsiteX24" fmla="*/ 88900 w 4802188"/>
              <a:gd name="connsiteY24" fmla="*/ 5840412 h 6858000"/>
              <a:gd name="connsiteX25" fmla="*/ 69850 w 4802188"/>
              <a:gd name="connsiteY25" fmla="*/ 5802312 h 6858000"/>
              <a:gd name="connsiteX26" fmla="*/ 52388 w 4802188"/>
              <a:gd name="connsiteY26" fmla="*/ 5762625 h 6858000"/>
              <a:gd name="connsiteX27" fmla="*/ 34925 w 4802188"/>
              <a:gd name="connsiteY27" fmla="*/ 5721350 h 6858000"/>
              <a:gd name="connsiteX28" fmla="*/ 20638 w 4802188"/>
              <a:gd name="connsiteY28" fmla="*/ 5675312 h 6858000"/>
              <a:gd name="connsiteX29" fmla="*/ 11113 w 4802188"/>
              <a:gd name="connsiteY29" fmla="*/ 5622925 h 6858000"/>
              <a:gd name="connsiteX30" fmla="*/ 1588 w 4802188"/>
              <a:gd name="connsiteY30" fmla="*/ 5562600 h 6858000"/>
              <a:gd name="connsiteX31" fmla="*/ 0 w 4802188"/>
              <a:gd name="connsiteY31" fmla="*/ 5494337 h 6858000"/>
              <a:gd name="connsiteX32" fmla="*/ 1588 w 4802188"/>
              <a:gd name="connsiteY32" fmla="*/ 5426075 h 6858000"/>
              <a:gd name="connsiteX33" fmla="*/ 11113 w 4802188"/>
              <a:gd name="connsiteY33" fmla="*/ 5365750 h 6858000"/>
              <a:gd name="connsiteX34" fmla="*/ 20638 w 4802188"/>
              <a:gd name="connsiteY34" fmla="*/ 5313362 h 6858000"/>
              <a:gd name="connsiteX35" fmla="*/ 34925 w 4802188"/>
              <a:gd name="connsiteY35" fmla="*/ 5268912 h 6858000"/>
              <a:gd name="connsiteX36" fmla="*/ 52388 w 4802188"/>
              <a:gd name="connsiteY36" fmla="*/ 5226050 h 6858000"/>
              <a:gd name="connsiteX37" fmla="*/ 69850 w 4802188"/>
              <a:gd name="connsiteY37" fmla="*/ 5186362 h 6858000"/>
              <a:gd name="connsiteX38" fmla="*/ 88900 w 4802188"/>
              <a:gd name="connsiteY38" fmla="*/ 5149850 h 6858000"/>
              <a:gd name="connsiteX39" fmla="*/ 107950 w 4802188"/>
              <a:gd name="connsiteY39" fmla="*/ 5114925 h 6858000"/>
              <a:gd name="connsiteX40" fmla="*/ 127000 w 4802188"/>
              <a:gd name="connsiteY40" fmla="*/ 5075237 h 6858000"/>
              <a:gd name="connsiteX41" fmla="*/ 142875 w 4802188"/>
              <a:gd name="connsiteY41" fmla="*/ 5033962 h 6858000"/>
              <a:gd name="connsiteX42" fmla="*/ 157163 w 4802188"/>
              <a:gd name="connsiteY42" fmla="*/ 4987925 h 6858000"/>
              <a:gd name="connsiteX43" fmla="*/ 168275 w 4802188"/>
              <a:gd name="connsiteY43" fmla="*/ 4935537 h 6858000"/>
              <a:gd name="connsiteX44" fmla="*/ 176213 w 4802188"/>
              <a:gd name="connsiteY44" fmla="*/ 4875212 h 6858000"/>
              <a:gd name="connsiteX45" fmla="*/ 179388 w 4802188"/>
              <a:gd name="connsiteY45" fmla="*/ 4806950 h 6858000"/>
              <a:gd name="connsiteX46" fmla="*/ 176213 w 4802188"/>
              <a:gd name="connsiteY46" fmla="*/ 4738687 h 6858000"/>
              <a:gd name="connsiteX47" fmla="*/ 168275 w 4802188"/>
              <a:gd name="connsiteY47" fmla="*/ 4678362 h 6858000"/>
              <a:gd name="connsiteX48" fmla="*/ 157163 w 4802188"/>
              <a:gd name="connsiteY48" fmla="*/ 4625975 h 6858000"/>
              <a:gd name="connsiteX49" fmla="*/ 142875 w 4802188"/>
              <a:gd name="connsiteY49" fmla="*/ 4579937 h 6858000"/>
              <a:gd name="connsiteX50" fmla="*/ 127000 w 4802188"/>
              <a:gd name="connsiteY50" fmla="*/ 4537075 h 6858000"/>
              <a:gd name="connsiteX51" fmla="*/ 107950 w 4802188"/>
              <a:gd name="connsiteY51" fmla="*/ 4498975 h 6858000"/>
              <a:gd name="connsiteX52" fmla="*/ 69850 w 4802188"/>
              <a:gd name="connsiteY52" fmla="*/ 4424362 h 6858000"/>
              <a:gd name="connsiteX53" fmla="*/ 52388 w 4802188"/>
              <a:gd name="connsiteY53" fmla="*/ 4386262 h 6858000"/>
              <a:gd name="connsiteX54" fmla="*/ 34925 w 4802188"/>
              <a:gd name="connsiteY54" fmla="*/ 4343400 h 6858000"/>
              <a:gd name="connsiteX55" fmla="*/ 20638 w 4802188"/>
              <a:gd name="connsiteY55" fmla="*/ 4297362 h 6858000"/>
              <a:gd name="connsiteX56" fmla="*/ 11113 w 4802188"/>
              <a:gd name="connsiteY56" fmla="*/ 4244975 h 6858000"/>
              <a:gd name="connsiteX57" fmla="*/ 1588 w 4802188"/>
              <a:gd name="connsiteY57" fmla="*/ 4186237 h 6858000"/>
              <a:gd name="connsiteX58" fmla="*/ 0 w 4802188"/>
              <a:gd name="connsiteY58" fmla="*/ 4116387 h 6858000"/>
              <a:gd name="connsiteX59" fmla="*/ 1588 w 4802188"/>
              <a:gd name="connsiteY59" fmla="*/ 4048125 h 6858000"/>
              <a:gd name="connsiteX60" fmla="*/ 11113 w 4802188"/>
              <a:gd name="connsiteY60" fmla="*/ 3987800 h 6858000"/>
              <a:gd name="connsiteX61" fmla="*/ 20638 w 4802188"/>
              <a:gd name="connsiteY61" fmla="*/ 3935412 h 6858000"/>
              <a:gd name="connsiteX62" fmla="*/ 34925 w 4802188"/>
              <a:gd name="connsiteY62" fmla="*/ 3890962 h 6858000"/>
              <a:gd name="connsiteX63" fmla="*/ 52388 w 4802188"/>
              <a:gd name="connsiteY63" fmla="*/ 3848100 h 6858000"/>
              <a:gd name="connsiteX64" fmla="*/ 69850 w 4802188"/>
              <a:gd name="connsiteY64" fmla="*/ 3811587 h 6858000"/>
              <a:gd name="connsiteX65" fmla="*/ 107950 w 4802188"/>
              <a:gd name="connsiteY65" fmla="*/ 3736975 h 6858000"/>
              <a:gd name="connsiteX66" fmla="*/ 127000 w 4802188"/>
              <a:gd name="connsiteY66" fmla="*/ 3697287 h 6858000"/>
              <a:gd name="connsiteX67" fmla="*/ 142875 w 4802188"/>
              <a:gd name="connsiteY67" fmla="*/ 3656012 h 6858000"/>
              <a:gd name="connsiteX68" fmla="*/ 157163 w 4802188"/>
              <a:gd name="connsiteY68" fmla="*/ 3609975 h 6858000"/>
              <a:gd name="connsiteX69" fmla="*/ 168275 w 4802188"/>
              <a:gd name="connsiteY69" fmla="*/ 3557587 h 6858000"/>
              <a:gd name="connsiteX70" fmla="*/ 176213 w 4802188"/>
              <a:gd name="connsiteY70" fmla="*/ 3497262 h 6858000"/>
              <a:gd name="connsiteX71" fmla="*/ 179388 w 4802188"/>
              <a:gd name="connsiteY71" fmla="*/ 3427412 h 6858000"/>
              <a:gd name="connsiteX72" fmla="*/ 176213 w 4802188"/>
              <a:gd name="connsiteY72" fmla="*/ 3360737 h 6858000"/>
              <a:gd name="connsiteX73" fmla="*/ 168275 w 4802188"/>
              <a:gd name="connsiteY73" fmla="*/ 3300412 h 6858000"/>
              <a:gd name="connsiteX74" fmla="*/ 157163 w 4802188"/>
              <a:gd name="connsiteY74" fmla="*/ 3248025 h 6858000"/>
              <a:gd name="connsiteX75" fmla="*/ 142875 w 4802188"/>
              <a:gd name="connsiteY75" fmla="*/ 3201987 h 6858000"/>
              <a:gd name="connsiteX76" fmla="*/ 127000 w 4802188"/>
              <a:gd name="connsiteY76" fmla="*/ 3160712 h 6858000"/>
              <a:gd name="connsiteX77" fmla="*/ 107950 w 4802188"/>
              <a:gd name="connsiteY77" fmla="*/ 3121025 h 6858000"/>
              <a:gd name="connsiteX78" fmla="*/ 88900 w 4802188"/>
              <a:gd name="connsiteY78" fmla="*/ 3084512 h 6858000"/>
              <a:gd name="connsiteX79" fmla="*/ 69850 w 4802188"/>
              <a:gd name="connsiteY79" fmla="*/ 3046412 h 6858000"/>
              <a:gd name="connsiteX80" fmla="*/ 52388 w 4802188"/>
              <a:gd name="connsiteY80" fmla="*/ 3009900 h 6858000"/>
              <a:gd name="connsiteX81" fmla="*/ 34925 w 4802188"/>
              <a:gd name="connsiteY81" fmla="*/ 2967037 h 6858000"/>
              <a:gd name="connsiteX82" fmla="*/ 20638 w 4802188"/>
              <a:gd name="connsiteY82" fmla="*/ 2922587 h 6858000"/>
              <a:gd name="connsiteX83" fmla="*/ 11113 w 4802188"/>
              <a:gd name="connsiteY83" fmla="*/ 2868612 h 6858000"/>
              <a:gd name="connsiteX84" fmla="*/ 1588 w 4802188"/>
              <a:gd name="connsiteY84" fmla="*/ 2809875 h 6858000"/>
              <a:gd name="connsiteX85" fmla="*/ 0 w 4802188"/>
              <a:gd name="connsiteY85" fmla="*/ 2741612 h 6858000"/>
              <a:gd name="connsiteX86" fmla="*/ 1588 w 4802188"/>
              <a:gd name="connsiteY86" fmla="*/ 2671762 h 6858000"/>
              <a:gd name="connsiteX87" fmla="*/ 11113 w 4802188"/>
              <a:gd name="connsiteY87" fmla="*/ 2613025 h 6858000"/>
              <a:gd name="connsiteX88" fmla="*/ 20638 w 4802188"/>
              <a:gd name="connsiteY88" fmla="*/ 2560637 h 6858000"/>
              <a:gd name="connsiteX89" fmla="*/ 34925 w 4802188"/>
              <a:gd name="connsiteY89" fmla="*/ 2513012 h 6858000"/>
              <a:gd name="connsiteX90" fmla="*/ 52388 w 4802188"/>
              <a:gd name="connsiteY90" fmla="*/ 2471737 h 6858000"/>
              <a:gd name="connsiteX91" fmla="*/ 69850 w 4802188"/>
              <a:gd name="connsiteY91" fmla="*/ 2433637 h 6858000"/>
              <a:gd name="connsiteX92" fmla="*/ 88900 w 4802188"/>
              <a:gd name="connsiteY92" fmla="*/ 2395537 h 6858000"/>
              <a:gd name="connsiteX93" fmla="*/ 107950 w 4802188"/>
              <a:gd name="connsiteY93" fmla="*/ 2359025 h 6858000"/>
              <a:gd name="connsiteX94" fmla="*/ 127000 w 4802188"/>
              <a:gd name="connsiteY94" fmla="*/ 2319337 h 6858000"/>
              <a:gd name="connsiteX95" fmla="*/ 142875 w 4802188"/>
              <a:gd name="connsiteY95" fmla="*/ 2278062 h 6858000"/>
              <a:gd name="connsiteX96" fmla="*/ 157163 w 4802188"/>
              <a:gd name="connsiteY96" fmla="*/ 2232025 h 6858000"/>
              <a:gd name="connsiteX97" fmla="*/ 168275 w 4802188"/>
              <a:gd name="connsiteY97" fmla="*/ 2179637 h 6858000"/>
              <a:gd name="connsiteX98" fmla="*/ 176213 w 4802188"/>
              <a:gd name="connsiteY98" fmla="*/ 2119312 h 6858000"/>
              <a:gd name="connsiteX99" fmla="*/ 179388 w 4802188"/>
              <a:gd name="connsiteY99" fmla="*/ 2051050 h 6858000"/>
              <a:gd name="connsiteX100" fmla="*/ 176213 w 4802188"/>
              <a:gd name="connsiteY100" fmla="*/ 1982787 h 6858000"/>
              <a:gd name="connsiteX101" fmla="*/ 168275 w 4802188"/>
              <a:gd name="connsiteY101" fmla="*/ 1922462 h 6858000"/>
              <a:gd name="connsiteX102" fmla="*/ 157163 w 4802188"/>
              <a:gd name="connsiteY102" fmla="*/ 1870075 h 6858000"/>
              <a:gd name="connsiteX103" fmla="*/ 142875 w 4802188"/>
              <a:gd name="connsiteY103" fmla="*/ 1824037 h 6858000"/>
              <a:gd name="connsiteX104" fmla="*/ 127000 w 4802188"/>
              <a:gd name="connsiteY104" fmla="*/ 1782762 h 6858000"/>
              <a:gd name="connsiteX105" fmla="*/ 107950 w 4802188"/>
              <a:gd name="connsiteY105" fmla="*/ 1743075 h 6858000"/>
              <a:gd name="connsiteX106" fmla="*/ 88900 w 4802188"/>
              <a:gd name="connsiteY106" fmla="*/ 1708150 h 6858000"/>
              <a:gd name="connsiteX107" fmla="*/ 69850 w 4802188"/>
              <a:gd name="connsiteY107" fmla="*/ 1671637 h 6858000"/>
              <a:gd name="connsiteX108" fmla="*/ 52388 w 4802188"/>
              <a:gd name="connsiteY108" fmla="*/ 1631950 h 6858000"/>
              <a:gd name="connsiteX109" fmla="*/ 34925 w 4802188"/>
              <a:gd name="connsiteY109" fmla="*/ 1589087 h 6858000"/>
              <a:gd name="connsiteX110" fmla="*/ 20638 w 4802188"/>
              <a:gd name="connsiteY110" fmla="*/ 1544637 h 6858000"/>
              <a:gd name="connsiteX111" fmla="*/ 11113 w 4802188"/>
              <a:gd name="connsiteY111" fmla="*/ 1492250 h 6858000"/>
              <a:gd name="connsiteX112" fmla="*/ 1588 w 4802188"/>
              <a:gd name="connsiteY112" fmla="*/ 1431925 h 6858000"/>
              <a:gd name="connsiteX113" fmla="*/ 0 w 4802188"/>
              <a:gd name="connsiteY113" fmla="*/ 1363662 h 6858000"/>
              <a:gd name="connsiteX114" fmla="*/ 1588 w 4802188"/>
              <a:gd name="connsiteY114" fmla="*/ 1295400 h 6858000"/>
              <a:gd name="connsiteX115" fmla="*/ 11113 w 4802188"/>
              <a:gd name="connsiteY115" fmla="*/ 1235075 h 6858000"/>
              <a:gd name="connsiteX116" fmla="*/ 20638 w 4802188"/>
              <a:gd name="connsiteY116" fmla="*/ 1182687 h 6858000"/>
              <a:gd name="connsiteX117" fmla="*/ 34925 w 4802188"/>
              <a:gd name="connsiteY117" fmla="*/ 1136650 h 6858000"/>
              <a:gd name="connsiteX118" fmla="*/ 52388 w 4802188"/>
              <a:gd name="connsiteY118" fmla="*/ 1095375 h 6858000"/>
              <a:gd name="connsiteX119" fmla="*/ 69850 w 4802188"/>
              <a:gd name="connsiteY119" fmla="*/ 1055687 h 6858000"/>
              <a:gd name="connsiteX120" fmla="*/ 88900 w 4802188"/>
              <a:gd name="connsiteY120" fmla="*/ 1017587 h 6858000"/>
              <a:gd name="connsiteX121" fmla="*/ 107950 w 4802188"/>
              <a:gd name="connsiteY121" fmla="*/ 981075 h 6858000"/>
              <a:gd name="connsiteX122" fmla="*/ 127000 w 4802188"/>
              <a:gd name="connsiteY122" fmla="*/ 942975 h 6858000"/>
              <a:gd name="connsiteX123" fmla="*/ 142875 w 4802188"/>
              <a:gd name="connsiteY123" fmla="*/ 901700 h 6858000"/>
              <a:gd name="connsiteX124" fmla="*/ 157163 w 4802188"/>
              <a:gd name="connsiteY124" fmla="*/ 854075 h 6858000"/>
              <a:gd name="connsiteX125" fmla="*/ 168275 w 4802188"/>
              <a:gd name="connsiteY125" fmla="*/ 801687 h 6858000"/>
              <a:gd name="connsiteX126" fmla="*/ 176213 w 4802188"/>
              <a:gd name="connsiteY126" fmla="*/ 744537 h 6858000"/>
              <a:gd name="connsiteX127" fmla="*/ 179388 w 4802188"/>
              <a:gd name="connsiteY127" fmla="*/ 673100 h 6858000"/>
              <a:gd name="connsiteX128" fmla="*/ 176213 w 4802188"/>
              <a:gd name="connsiteY128" fmla="*/ 606425 h 6858000"/>
              <a:gd name="connsiteX129" fmla="*/ 168275 w 4802188"/>
              <a:gd name="connsiteY129" fmla="*/ 546100 h 6858000"/>
              <a:gd name="connsiteX130" fmla="*/ 157163 w 4802188"/>
              <a:gd name="connsiteY130" fmla="*/ 496887 h 6858000"/>
              <a:gd name="connsiteX131" fmla="*/ 142875 w 4802188"/>
              <a:gd name="connsiteY131" fmla="*/ 450850 h 6858000"/>
              <a:gd name="connsiteX132" fmla="*/ 127000 w 4802188"/>
              <a:gd name="connsiteY132" fmla="*/ 409575 h 6858000"/>
              <a:gd name="connsiteX133" fmla="*/ 109538 w 4802188"/>
              <a:gd name="connsiteY133" fmla="*/ 369887 h 6858000"/>
              <a:gd name="connsiteX134" fmla="*/ 92075 w 4802188"/>
              <a:gd name="connsiteY134" fmla="*/ 334962 h 6858000"/>
              <a:gd name="connsiteX135" fmla="*/ 73025 w 4802188"/>
              <a:gd name="connsiteY135" fmla="*/ 296862 h 6858000"/>
              <a:gd name="connsiteX136" fmla="*/ 53975 w 4802188"/>
              <a:gd name="connsiteY136" fmla="*/ 260350 h 6858000"/>
              <a:gd name="connsiteX137" fmla="*/ 38100 w 4802188"/>
              <a:gd name="connsiteY137" fmla="*/ 217487 h 6858000"/>
              <a:gd name="connsiteX138" fmla="*/ 22225 w 4802188"/>
              <a:gd name="connsiteY138" fmla="*/ 174625 h 6858000"/>
              <a:gd name="connsiteX139" fmla="*/ 12700 w 4802188"/>
              <a:gd name="connsiteY139" fmla="*/ 122237 h 6858000"/>
              <a:gd name="connsiteX140" fmla="*/ 4763 w 4802188"/>
              <a:gd name="connsiteY140" fmla="*/ 6667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4802188" h="6858000">
                <a:moveTo>
                  <a:pt x="0" y="0"/>
                </a:moveTo>
                <a:lnTo>
                  <a:pt x="4802188" y="0"/>
                </a:lnTo>
                <a:lnTo>
                  <a:pt x="4802188" y="6858000"/>
                </a:lnTo>
                <a:lnTo>
                  <a:pt x="0" y="6858000"/>
                </a:lnTo>
                <a:lnTo>
                  <a:pt x="4763" y="6791325"/>
                </a:lnTo>
                <a:lnTo>
                  <a:pt x="12700" y="6735762"/>
                </a:lnTo>
                <a:lnTo>
                  <a:pt x="22225" y="6683375"/>
                </a:lnTo>
                <a:lnTo>
                  <a:pt x="38100" y="6640512"/>
                </a:lnTo>
                <a:lnTo>
                  <a:pt x="53975" y="6597650"/>
                </a:lnTo>
                <a:lnTo>
                  <a:pt x="73025" y="6561137"/>
                </a:lnTo>
                <a:lnTo>
                  <a:pt x="92075" y="6523037"/>
                </a:lnTo>
                <a:lnTo>
                  <a:pt x="109538" y="6488112"/>
                </a:lnTo>
                <a:lnTo>
                  <a:pt x="127000" y="6448425"/>
                </a:lnTo>
                <a:lnTo>
                  <a:pt x="142875" y="6407150"/>
                </a:lnTo>
                <a:lnTo>
                  <a:pt x="157163" y="6361112"/>
                </a:lnTo>
                <a:lnTo>
                  <a:pt x="168275" y="6311900"/>
                </a:lnTo>
                <a:lnTo>
                  <a:pt x="176213" y="6251575"/>
                </a:lnTo>
                <a:lnTo>
                  <a:pt x="179388" y="6183312"/>
                </a:lnTo>
                <a:lnTo>
                  <a:pt x="176213" y="6113462"/>
                </a:lnTo>
                <a:lnTo>
                  <a:pt x="168275" y="6056312"/>
                </a:lnTo>
                <a:lnTo>
                  <a:pt x="157163" y="6003925"/>
                </a:lnTo>
                <a:lnTo>
                  <a:pt x="142875" y="5956300"/>
                </a:lnTo>
                <a:lnTo>
                  <a:pt x="127000" y="5915025"/>
                </a:lnTo>
                <a:lnTo>
                  <a:pt x="107950" y="5876925"/>
                </a:lnTo>
                <a:lnTo>
                  <a:pt x="88900" y="5840412"/>
                </a:lnTo>
                <a:lnTo>
                  <a:pt x="69850" y="5802312"/>
                </a:lnTo>
                <a:lnTo>
                  <a:pt x="52388" y="5762625"/>
                </a:lnTo>
                <a:lnTo>
                  <a:pt x="34925" y="5721350"/>
                </a:lnTo>
                <a:lnTo>
                  <a:pt x="20638" y="5675312"/>
                </a:lnTo>
                <a:lnTo>
                  <a:pt x="11113" y="5622925"/>
                </a:lnTo>
                <a:lnTo>
                  <a:pt x="1588" y="5562600"/>
                </a:lnTo>
                <a:lnTo>
                  <a:pt x="0" y="5494337"/>
                </a:lnTo>
                <a:lnTo>
                  <a:pt x="1588" y="5426075"/>
                </a:lnTo>
                <a:lnTo>
                  <a:pt x="11113" y="5365750"/>
                </a:lnTo>
                <a:lnTo>
                  <a:pt x="20638" y="5313362"/>
                </a:lnTo>
                <a:lnTo>
                  <a:pt x="34925" y="5268912"/>
                </a:lnTo>
                <a:lnTo>
                  <a:pt x="52388" y="5226050"/>
                </a:lnTo>
                <a:lnTo>
                  <a:pt x="69850" y="5186362"/>
                </a:lnTo>
                <a:lnTo>
                  <a:pt x="88900" y="5149850"/>
                </a:lnTo>
                <a:lnTo>
                  <a:pt x="107950" y="5114925"/>
                </a:lnTo>
                <a:lnTo>
                  <a:pt x="127000" y="5075237"/>
                </a:lnTo>
                <a:lnTo>
                  <a:pt x="142875" y="5033962"/>
                </a:lnTo>
                <a:lnTo>
                  <a:pt x="157163" y="4987925"/>
                </a:lnTo>
                <a:lnTo>
                  <a:pt x="168275" y="4935537"/>
                </a:lnTo>
                <a:lnTo>
                  <a:pt x="176213" y="4875212"/>
                </a:lnTo>
                <a:lnTo>
                  <a:pt x="179388" y="4806950"/>
                </a:lnTo>
                <a:lnTo>
                  <a:pt x="176213" y="4738687"/>
                </a:lnTo>
                <a:lnTo>
                  <a:pt x="168275" y="4678362"/>
                </a:lnTo>
                <a:lnTo>
                  <a:pt x="157163" y="4625975"/>
                </a:lnTo>
                <a:lnTo>
                  <a:pt x="142875" y="4579937"/>
                </a:lnTo>
                <a:lnTo>
                  <a:pt x="127000" y="4537075"/>
                </a:lnTo>
                <a:lnTo>
                  <a:pt x="107950" y="4498975"/>
                </a:lnTo>
                <a:lnTo>
                  <a:pt x="69850" y="4424362"/>
                </a:lnTo>
                <a:lnTo>
                  <a:pt x="52388" y="4386262"/>
                </a:lnTo>
                <a:lnTo>
                  <a:pt x="34925" y="4343400"/>
                </a:lnTo>
                <a:lnTo>
                  <a:pt x="20638" y="4297362"/>
                </a:lnTo>
                <a:lnTo>
                  <a:pt x="11113" y="4244975"/>
                </a:lnTo>
                <a:lnTo>
                  <a:pt x="1588" y="4186237"/>
                </a:lnTo>
                <a:lnTo>
                  <a:pt x="0" y="4116387"/>
                </a:lnTo>
                <a:lnTo>
                  <a:pt x="1588" y="4048125"/>
                </a:lnTo>
                <a:lnTo>
                  <a:pt x="11113" y="3987800"/>
                </a:lnTo>
                <a:lnTo>
                  <a:pt x="20638" y="3935412"/>
                </a:lnTo>
                <a:lnTo>
                  <a:pt x="34925" y="3890962"/>
                </a:lnTo>
                <a:lnTo>
                  <a:pt x="52388" y="3848100"/>
                </a:lnTo>
                <a:lnTo>
                  <a:pt x="69850" y="3811587"/>
                </a:lnTo>
                <a:lnTo>
                  <a:pt x="107950" y="3736975"/>
                </a:lnTo>
                <a:lnTo>
                  <a:pt x="127000" y="3697287"/>
                </a:lnTo>
                <a:lnTo>
                  <a:pt x="142875" y="3656012"/>
                </a:lnTo>
                <a:lnTo>
                  <a:pt x="157163" y="3609975"/>
                </a:lnTo>
                <a:lnTo>
                  <a:pt x="168275" y="3557587"/>
                </a:lnTo>
                <a:lnTo>
                  <a:pt x="176213" y="3497262"/>
                </a:lnTo>
                <a:lnTo>
                  <a:pt x="179388" y="3427412"/>
                </a:lnTo>
                <a:lnTo>
                  <a:pt x="176213" y="3360737"/>
                </a:lnTo>
                <a:lnTo>
                  <a:pt x="168275" y="3300412"/>
                </a:lnTo>
                <a:lnTo>
                  <a:pt x="157163" y="3248025"/>
                </a:lnTo>
                <a:lnTo>
                  <a:pt x="142875" y="3201987"/>
                </a:lnTo>
                <a:lnTo>
                  <a:pt x="127000" y="3160712"/>
                </a:lnTo>
                <a:lnTo>
                  <a:pt x="107950" y="3121025"/>
                </a:lnTo>
                <a:lnTo>
                  <a:pt x="88900" y="3084512"/>
                </a:lnTo>
                <a:lnTo>
                  <a:pt x="69850" y="3046412"/>
                </a:lnTo>
                <a:lnTo>
                  <a:pt x="52388" y="3009900"/>
                </a:lnTo>
                <a:lnTo>
                  <a:pt x="34925" y="2967037"/>
                </a:lnTo>
                <a:lnTo>
                  <a:pt x="20638" y="2922587"/>
                </a:lnTo>
                <a:lnTo>
                  <a:pt x="11113" y="2868612"/>
                </a:lnTo>
                <a:lnTo>
                  <a:pt x="1588" y="2809875"/>
                </a:lnTo>
                <a:lnTo>
                  <a:pt x="0" y="2741612"/>
                </a:lnTo>
                <a:lnTo>
                  <a:pt x="1588" y="2671762"/>
                </a:lnTo>
                <a:lnTo>
                  <a:pt x="11113" y="2613025"/>
                </a:lnTo>
                <a:lnTo>
                  <a:pt x="20638" y="2560637"/>
                </a:lnTo>
                <a:lnTo>
                  <a:pt x="34925" y="2513012"/>
                </a:lnTo>
                <a:lnTo>
                  <a:pt x="52388" y="2471737"/>
                </a:lnTo>
                <a:lnTo>
                  <a:pt x="69850" y="2433637"/>
                </a:lnTo>
                <a:lnTo>
                  <a:pt x="88900" y="2395537"/>
                </a:lnTo>
                <a:lnTo>
                  <a:pt x="107950" y="2359025"/>
                </a:lnTo>
                <a:lnTo>
                  <a:pt x="127000" y="2319337"/>
                </a:lnTo>
                <a:lnTo>
                  <a:pt x="142875" y="2278062"/>
                </a:lnTo>
                <a:lnTo>
                  <a:pt x="157163" y="2232025"/>
                </a:lnTo>
                <a:lnTo>
                  <a:pt x="168275" y="2179637"/>
                </a:lnTo>
                <a:lnTo>
                  <a:pt x="176213" y="2119312"/>
                </a:lnTo>
                <a:lnTo>
                  <a:pt x="179388" y="2051050"/>
                </a:lnTo>
                <a:lnTo>
                  <a:pt x="176213" y="1982787"/>
                </a:lnTo>
                <a:lnTo>
                  <a:pt x="168275" y="1922462"/>
                </a:lnTo>
                <a:lnTo>
                  <a:pt x="157163" y="1870075"/>
                </a:lnTo>
                <a:lnTo>
                  <a:pt x="142875" y="1824037"/>
                </a:lnTo>
                <a:lnTo>
                  <a:pt x="127000" y="1782762"/>
                </a:lnTo>
                <a:lnTo>
                  <a:pt x="107950" y="1743075"/>
                </a:lnTo>
                <a:lnTo>
                  <a:pt x="88900" y="1708150"/>
                </a:lnTo>
                <a:lnTo>
                  <a:pt x="69850" y="1671637"/>
                </a:lnTo>
                <a:lnTo>
                  <a:pt x="52388" y="1631950"/>
                </a:lnTo>
                <a:lnTo>
                  <a:pt x="34925" y="1589087"/>
                </a:lnTo>
                <a:lnTo>
                  <a:pt x="20638" y="1544637"/>
                </a:lnTo>
                <a:lnTo>
                  <a:pt x="11113" y="1492250"/>
                </a:lnTo>
                <a:lnTo>
                  <a:pt x="1588" y="1431925"/>
                </a:lnTo>
                <a:lnTo>
                  <a:pt x="0" y="1363662"/>
                </a:lnTo>
                <a:lnTo>
                  <a:pt x="1588" y="1295400"/>
                </a:lnTo>
                <a:lnTo>
                  <a:pt x="11113" y="1235075"/>
                </a:lnTo>
                <a:lnTo>
                  <a:pt x="20638" y="1182687"/>
                </a:lnTo>
                <a:lnTo>
                  <a:pt x="34925" y="1136650"/>
                </a:lnTo>
                <a:lnTo>
                  <a:pt x="52388" y="1095375"/>
                </a:lnTo>
                <a:lnTo>
                  <a:pt x="69850" y="1055687"/>
                </a:lnTo>
                <a:lnTo>
                  <a:pt x="88900" y="1017587"/>
                </a:lnTo>
                <a:lnTo>
                  <a:pt x="107950" y="981075"/>
                </a:lnTo>
                <a:lnTo>
                  <a:pt x="127000" y="942975"/>
                </a:lnTo>
                <a:lnTo>
                  <a:pt x="142875" y="901700"/>
                </a:lnTo>
                <a:lnTo>
                  <a:pt x="157163" y="854075"/>
                </a:lnTo>
                <a:lnTo>
                  <a:pt x="168275" y="801687"/>
                </a:lnTo>
                <a:lnTo>
                  <a:pt x="176213" y="744537"/>
                </a:lnTo>
                <a:lnTo>
                  <a:pt x="179388" y="673100"/>
                </a:lnTo>
                <a:lnTo>
                  <a:pt x="176213" y="606425"/>
                </a:lnTo>
                <a:lnTo>
                  <a:pt x="168275" y="546100"/>
                </a:lnTo>
                <a:lnTo>
                  <a:pt x="157163" y="496887"/>
                </a:lnTo>
                <a:lnTo>
                  <a:pt x="142875" y="450850"/>
                </a:lnTo>
                <a:lnTo>
                  <a:pt x="127000" y="409575"/>
                </a:lnTo>
                <a:lnTo>
                  <a:pt x="109538" y="369887"/>
                </a:lnTo>
                <a:lnTo>
                  <a:pt x="92075" y="334962"/>
                </a:lnTo>
                <a:lnTo>
                  <a:pt x="73025" y="296862"/>
                </a:lnTo>
                <a:lnTo>
                  <a:pt x="53975" y="260350"/>
                </a:lnTo>
                <a:lnTo>
                  <a:pt x="38100" y="217487"/>
                </a:lnTo>
                <a:lnTo>
                  <a:pt x="22225" y="174625"/>
                </a:lnTo>
                <a:lnTo>
                  <a:pt x="12700" y="122237"/>
                </a:lnTo>
                <a:lnTo>
                  <a:pt x="4763" y="66675"/>
                </a:lnTo>
                <a:close/>
              </a:path>
            </a:pathLst>
          </a:custGeom>
          <a:ln w="0">
            <a:noFill/>
            <a:prstDash val="solid"/>
            <a:round/>
            <a:headEnd/>
            <a:tailEnd/>
          </a:ln>
        </p:spPr>
        <p:txBody>
          <a:bodyPr wrap="square" rtlCol="0" anchor="ctr">
            <a:noAutofit/>
          </a:bodyPr>
          <a:lstStyle/>
          <a:p>
            <a:pPr algn="ctr"/>
            <a:endParaRPr lang="en-US" dirty="0"/>
          </a:p>
        </p:txBody>
      </p:sp>
      <p:sp>
        <p:nvSpPr>
          <p:cNvPr id="2" name="Title 1"/>
          <p:cNvSpPr>
            <a:spLocks noGrp="1"/>
          </p:cNvSpPr>
          <p:nvPr>
            <p:ph type="title" idx="4294967295"/>
          </p:nvPr>
        </p:nvSpPr>
        <p:spPr>
          <a:xfrm>
            <a:off x="686606" y="433774"/>
            <a:ext cx="3566089" cy="586851"/>
          </a:xfrm>
        </p:spPr>
        <p:txBody>
          <a:bodyPr vert="horz" lIns="91440" tIns="45720" rIns="91440" bIns="45720" rtlCol="0" anchor="t">
            <a:normAutofit/>
          </a:bodyPr>
          <a:lstStyle/>
          <a:p>
            <a:r>
              <a:rPr lang="en-US" sz="3200" b="1" dirty="0">
                <a:latin typeface="+mj-lt"/>
                <a:cs typeface="+mj-cs"/>
              </a:rPr>
              <a:t>Expected Movement</a:t>
            </a:r>
          </a:p>
        </p:txBody>
      </p:sp>
      <p:sp>
        <p:nvSpPr>
          <p:cNvPr id="3" name="Content Placeholder 2"/>
          <p:cNvSpPr>
            <a:spLocks noGrp="1"/>
          </p:cNvSpPr>
          <p:nvPr>
            <p:ph idx="4294967295"/>
          </p:nvPr>
        </p:nvSpPr>
        <p:spPr>
          <a:xfrm>
            <a:off x="175364" y="1454398"/>
            <a:ext cx="4271376" cy="4545569"/>
          </a:xfrm>
        </p:spPr>
        <p:txBody>
          <a:bodyPr vert="horz" lIns="91440" tIns="45720" rIns="91440" bIns="45720" rtlCol="0">
            <a:normAutofit/>
          </a:bodyPr>
          <a:lstStyle/>
          <a:p>
            <a:pPr marL="0" indent="0">
              <a:buNone/>
            </a:pPr>
            <a:r>
              <a:rPr lang="en-US" sz="1800" b="1" dirty="0">
                <a:latin typeface="+mn-lt"/>
                <a:cs typeface="+mn-cs"/>
              </a:rPr>
              <a:t>Using Expected Movement:</a:t>
            </a:r>
            <a:endParaRPr lang="en-US" sz="1800" dirty="0">
              <a:latin typeface="+mn-lt"/>
              <a:cs typeface="+mn-cs"/>
            </a:endParaRPr>
          </a:p>
          <a:p>
            <a:pPr marL="0" indent="0">
              <a:lnSpc>
                <a:spcPct val="150000"/>
              </a:lnSpc>
              <a:buNone/>
            </a:pPr>
            <a:r>
              <a:rPr lang="en-US" sz="1800" b="0" dirty="0">
                <a:latin typeface="+mn-lt"/>
                <a:cs typeface="+mn-cs"/>
              </a:rPr>
              <a:t> We used the expected movement as calculated by the ATM straddle to select the strikes we wanted to use in our iron condor. </a:t>
            </a:r>
          </a:p>
          <a:p>
            <a:pPr marL="0" indent="0">
              <a:lnSpc>
                <a:spcPct val="150000"/>
              </a:lnSpc>
              <a:buNone/>
            </a:pPr>
            <a:endParaRPr lang="en-US" sz="1800" b="0" dirty="0">
              <a:latin typeface="+mn-lt"/>
              <a:cs typeface="+mn-cs"/>
            </a:endParaRPr>
          </a:p>
          <a:p>
            <a:pPr marL="0" indent="0">
              <a:lnSpc>
                <a:spcPct val="150000"/>
              </a:lnSpc>
              <a:buNone/>
            </a:pPr>
            <a:r>
              <a:rPr lang="en-US" sz="1800" b="0" dirty="0">
                <a:latin typeface="+mn-lt"/>
                <a:cs typeface="+mn-cs"/>
              </a:rPr>
              <a:t> We want to do the same thing for all credit spreads we run. Selling spreads outside of the measured move targets will greatly increase the chance that the spread goes out worthless. </a:t>
            </a:r>
          </a:p>
          <a:p>
            <a:endParaRPr lang="en-US" sz="1700" b="0" dirty="0">
              <a:solidFill>
                <a:schemeClr val="tx1">
                  <a:alpha val="60000"/>
                </a:schemeClr>
              </a:solidFill>
              <a:latin typeface="+mn-lt"/>
              <a:cs typeface="+mn-cs"/>
            </a:endParaRPr>
          </a:p>
        </p:txBody>
      </p:sp>
      <p:pic>
        <p:nvPicPr>
          <p:cNvPr id="10" name="Picture 9">
            <a:extLst>
              <a:ext uri="{FF2B5EF4-FFF2-40B4-BE49-F238E27FC236}">
                <a16:creationId xmlns:a16="http://schemas.microsoft.com/office/drawing/2014/main" id="{7497C5DE-A352-4CDC-B31F-5C11A8B25A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53139" y="6168579"/>
            <a:ext cx="558730" cy="533333"/>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Title 1"/>
          <p:cNvSpPr>
            <a:spLocks noGrp="1"/>
          </p:cNvSpPr>
          <p:nvPr>
            <p:ph type="title" idx="4294967295"/>
          </p:nvPr>
        </p:nvSpPr>
        <p:spPr>
          <a:xfrm>
            <a:off x="481013" y="3752849"/>
            <a:ext cx="3290887" cy="2452687"/>
          </a:xfrm>
        </p:spPr>
        <p:txBody>
          <a:bodyPr vert="horz" lIns="91440" tIns="45720" rIns="91440" bIns="45720" rtlCol="0" anchor="ctr">
            <a:normAutofit/>
          </a:bodyPr>
          <a:lstStyle/>
          <a:p>
            <a:r>
              <a:rPr lang="en-US" sz="3200" b="1" dirty="0">
                <a:latin typeface="+mj-lt"/>
                <a:cs typeface="+mj-cs"/>
              </a:rPr>
              <a:t>Why Trade a </a:t>
            </a:r>
            <a:br>
              <a:rPr lang="en-US" sz="3200" b="1" dirty="0">
                <a:latin typeface="+mj-lt"/>
                <a:cs typeface="+mj-cs"/>
              </a:rPr>
            </a:br>
            <a:r>
              <a:rPr lang="en-US" sz="3200" b="1" dirty="0">
                <a:latin typeface="+mj-lt"/>
                <a:cs typeface="+mj-cs"/>
              </a:rPr>
              <a:t>Credit Spread vs. </a:t>
            </a:r>
            <a:br>
              <a:rPr lang="en-US" sz="3200" b="1" dirty="0">
                <a:latin typeface="+mj-lt"/>
                <a:cs typeface="+mj-cs"/>
              </a:rPr>
            </a:br>
            <a:r>
              <a:rPr lang="en-US" sz="3200" b="1" dirty="0">
                <a:latin typeface="+mj-lt"/>
                <a:cs typeface="+mj-cs"/>
              </a:rPr>
              <a:t>a Debit Spread?</a:t>
            </a:r>
            <a:endParaRPr lang="en-US" altLang="en-US" sz="3200" b="1" dirty="0">
              <a:latin typeface="+mj-lt"/>
              <a:cs typeface="+mj-cs"/>
            </a:endParaRPr>
          </a:p>
        </p:txBody>
      </p:sp>
      <p:pic>
        <p:nvPicPr>
          <p:cNvPr id="4" name="Picture Placeholder 3">
            <a:extLst>
              <a:ext uri="{FF2B5EF4-FFF2-40B4-BE49-F238E27FC236}">
                <a16:creationId xmlns:a16="http://schemas.microsoft.com/office/drawing/2014/main" id="{CFE8B581-E550-4864-9771-86B22C973FA7}"/>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t="27202" b="27203"/>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13315" name="Content Placeholder 2"/>
          <p:cNvSpPr>
            <a:spLocks noGrp="1"/>
          </p:cNvSpPr>
          <p:nvPr>
            <p:ph idx="4294967295"/>
          </p:nvPr>
        </p:nvSpPr>
        <p:spPr>
          <a:xfrm>
            <a:off x="3771900" y="3752850"/>
            <a:ext cx="7937495" cy="2918406"/>
          </a:xfrm>
        </p:spPr>
        <p:txBody>
          <a:bodyPr vert="horz" lIns="91440" tIns="45720" rIns="91440" bIns="45720" rtlCol="0" anchor="ctr">
            <a:noAutofit/>
          </a:bodyPr>
          <a:lstStyle/>
          <a:p>
            <a:pPr marL="0" indent="0">
              <a:buNone/>
            </a:pPr>
            <a:r>
              <a:rPr lang="en-US" altLang="en-US" sz="1800" b="0" dirty="0">
                <a:latin typeface="+mn-lt"/>
                <a:cs typeface="+mn-cs"/>
              </a:rPr>
              <a:t>Changes in a stocks trend and price action can change our considerations when looking to trade credit or debit spreads.</a:t>
            </a:r>
          </a:p>
          <a:p>
            <a:pPr marL="0" indent="0">
              <a:buNone/>
            </a:pPr>
            <a:r>
              <a:rPr lang="en-US" altLang="en-US" sz="1800" b="1" dirty="0">
                <a:latin typeface="+mn-lt"/>
                <a:cs typeface="+mn-cs"/>
              </a:rPr>
              <a:t>Some things to think about: </a:t>
            </a:r>
          </a:p>
          <a:p>
            <a:pPr>
              <a:buFont typeface="Wingdings" panose="05000000000000000000" pitchFamily="2" charset="2"/>
              <a:buChar char="§"/>
            </a:pPr>
            <a:r>
              <a:rPr lang="en-US" altLang="en-US" sz="1800" b="0" dirty="0">
                <a:latin typeface="+mn-lt"/>
                <a:cs typeface="+mn-cs"/>
              </a:rPr>
              <a:t>Is the stock in a range?</a:t>
            </a:r>
          </a:p>
          <a:p>
            <a:pPr>
              <a:buFont typeface="Wingdings" panose="05000000000000000000" pitchFamily="2" charset="2"/>
              <a:buChar char="§"/>
            </a:pPr>
            <a:r>
              <a:rPr lang="en-US" altLang="en-US" sz="1800" b="0" dirty="0">
                <a:latin typeface="+mn-lt"/>
                <a:cs typeface="+mn-cs"/>
              </a:rPr>
              <a:t>Is the stock a trending stock?</a:t>
            </a:r>
          </a:p>
          <a:p>
            <a:pPr>
              <a:buFont typeface="Wingdings" panose="05000000000000000000" pitchFamily="2" charset="2"/>
              <a:buChar char="§"/>
            </a:pPr>
            <a:r>
              <a:rPr lang="en-US" altLang="en-US" sz="1800" b="0" dirty="0">
                <a:latin typeface="+mn-lt"/>
                <a:cs typeface="+mn-cs"/>
              </a:rPr>
              <a:t>Is the stock breaking any key levels?</a:t>
            </a:r>
          </a:p>
          <a:p>
            <a:pPr marL="0" indent="0">
              <a:buNone/>
            </a:pPr>
            <a:r>
              <a:rPr lang="en-US" altLang="en-US" sz="1800" b="0" dirty="0">
                <a:latin typeface="+mn-lt"/>
                <a:cs typeface="+mn-cs"/>
              </a:rPr>
              <a:t>Let’s look at some chart examples….</a:t>
            </a:r>
          </a:p>
        </p:txBody>
      </p:sp>
      <p:pic>
        <p:nvPicPr>
          <p:cNvPr id="8" name="Picture 7">
            <a:extLst>
              <a:ext uri="{FF2B5EF4-FFF2-40B4-BE49-F238E27FC236}">
                <a16:creationId xmlns:a16="http://schemas.microsoft.com/office/drawing/2014/main" id="{8D026602-BD8E-48B0-A38A-7DB0D47C74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21976" y="6180160"/>
            <a:ext cx="558730" cy="533333"/>
          </a:xfrm>
          <a:prstGeom prst="rect">
            <a:avLst/>
          </a:prstGeom>
        </p:spPr>
      </p:pic>
    </p:spTree>
    <p:extLst>
      <p:ext uri="{BB962C8B-B14F-4D97-AF65-F5344CB8AC3E}">
        <p14:creationId xmlns:p14="http://schemas.microsoft.com/office/powerpoint/2010/main" val="20993912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descr="A person working on a computer&#10;&#10;Description automatically generated with low confidence">
            <a:extLst>
              <a:ext uri="{FF2B5EF4-FFF2-40B4-BE49-F238E27FC236}">
                <a16:creationId xmlns:a16="http://schemas.microsoft.com/office/drawing/2014/main" id="{C14E7269-C61E-4C4D-8981-5C33D70F1DE3}"/>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16191" r="16191"/>
          <a:stretch>
            <a:fillRect/>
          </a:stretch>
        </p:blipFill>
        <p:spPr>
          <a:xfrm>
            <a:off x="159416" y="993040"/>
            <a:ext cx="4940451" cy="4871920"/>
          </a:xfrm>
        </p:spPr>
      </p:pic>
      <p:pic>
        <p:nvPicPr>
          <p:cNvPr id="15" name="Picture 14" descr="Graphical user interface&#10;&#10;Description automatically generated with medium confidence">
            <a:extLst>
              <a:ext uri="{FF2B5EF4-FFF2-40B4-BE49-F238E27FC236}">
                <a16:creationId xmlns:a16="http://schemas.microsoft.com/office/drawing/2014/main" id="{F85A9C50-0D94-4FCE-8623-19C224FB1C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70318" y="1147516"/>
            <a:ext cx="6814212" cy="5100034"/>
          </a:xfrm>
          <a:prstGeom prst="rect">
            <a:avLst/>
          </a:prstGeom>
        </p:spPr>
      </p:pic>
      <p:sp>
        <p:nvSpPr>
          <p:cNvPr id="11" name="TextBox 10"/>
          <p:cNvSpPr txBox="1"/>
          <p:nvPr/>
        </p:nvSpPr>
        <p:spPr>
          <a:xfrm>
            <a:off x="6754586" y="547352"/>
            <a:ext cx="2971800" cy="1200329"/>
          </a:xfrm>
          <a:prstGeom prst="rect">
            <a:avLst/>
          </a:prstGeom>
          <a:noFill/>
        </p:spPr>
        <p:txBody>
          <a:bodyPr wrap="square" rtlCol="0">
            <a:spAutoFit/>
          </a:bodyPr>
          <a:lstStyle/>
          <a:p>
            <a:r>
              <a:rPr lang="en-US" dirty="0"/>
              <a:t>As stock breaks key level here implied volatility explodes. Now we are looking for debit spreads</a:t>
            </a:r>
          </a:p>
        </p:txBody>
      </p:sp>
      <p:cxnSp>
        <p:nvCxnSpPr>
          <p:cNvPr id="10" name="Straight Arrow Connector 9"/>
          <p:cNvCxnSpPr>
            <a:cxnSpLocks/>
          </p:cNvCxnSpPr>
          <p:nvPr/>
        </p:nvCxnSpPr>
        <p:spPr>
          <a:xfrm>
            <a:off x="9300173" y="1573816"/>
            <a:ext cx="1608234" cy="6947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5891165" y="5218629"/>
            <a:ext cx="3581400" cy="646331"/>
          </a:xfrm>
          <a:prstGeom prst="rect">
            <a:avLst/>
          </a:prstGeom>
          <a:noFill/>
        </p:spPr>
        <p:txBody>
          <a:bodyPr wrap="square" rtlCol="0">
            <a:spAutoFit/>
          </a:bodyPr>
          <a:lstStyle/>
          <a:p>
            <a:r>
              <a:rPr lang="en-US" dirty="0"/>
              <a:t>When inside this range we want to be trading credit spreads</a:t>
            </a:r>
          </a:p>
        </p:txBody>
      </p:sp>
      <p:pic>
        <p:nvPicPr>
          <p:cNvPr id="17" name="Picture 16">
            <a:extLst>
              <a:ext uri="{FF2B5EF4-FFF2-40B4-BE49-F238E27FC236}">
                <a16:creationId xmlns:a16="http://schemas.microsoft.com/office/drawing/2014/main" id="{36263AE9-F43A-49EC-82BD-2D6D1F4AB7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17214" y="6247550"/>
            <a:ext cx="558730" cy="533333"/>
          </a:xfrm>
          <a:prstGeom prst="rect">
            <a:avLst/>
          </a:prstGeom>
        </p:spPr>
      </p:pic>
    </p:spTree>
    <p:extLst>
      <p:ext uri="{BB962C8B-B14F-4D97-AF65-F5344CB8AC3E}">
        <p14:creationId xmlns:p14="http://schemas.microsoft.com/office/powerpoint/2010/main" val="805771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icture containing person, indoor&#10;&#10;Description automatically generated">
            <a:extLst>
              <a:ext uri="{FF2B5EF4-FFF2-40B4-BE49-F238E27FC236}">
                <a16:creationId xmlns:a16="http://schemas.microsoft.com/office/drawing/2014/main" id="{3B0E731F-D9BF-480A-A42D-89C8C078223F}"/>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22762" r="22762"/>
          <a:stretch>
            <a:fillRect/>
          </a:stretch>
        </p:blipFill>
        <p:spPr/>
      </p:pic>
      <p:pic>
        <p:nvPicPr>
          <p:cNvPr id="10" name="Picture 9" descr="Chart&#10;&#10;Description automatically generated with medium confidence">
            <a:extLst>
              <a:ext uri="{FF2B5EF4-FFF2-40B4-BE49-F238E27FC236}">
                <a16:creationId xmlns:a16="http://schemas.microsoft.com/office/drawing/2014/main" id="{32FD5C45-4338-40E9-8BB9-FA6D454BFC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4365" y="1146220"/>
            <a:ext cx="6294018" cy="5553628"/>
          </a:xfrm>
          <a:prstGeom prst="rect">
            <a:avLst/>
          </a:prstGeom>
        </p:spPr>
      </p:pic>
      <p:sp>
        <p:nvSpPr>
          <p:cNvPr id="5" name="TextBox 4"/>
          <p:cNvSpPr txBox="1"/>
          <p:nvPr/>
        </p:nvSpPr>
        <p:spPr>
          <a:xfrm>
            <a:off x="533400" y="2095500"/>
            <a:ext cx="3810000" cy="923330"/>
          </a:xfrm>
          <a:prstGeom prst="rect">
            <a:avLst/>
          </a:prstGeom>
          <a:noFill/>
        </p:spPr>
        <p:txBody>
          <a:bodyPr wrap="square" rtlCol="0">
            <a:spAutoFit/>
          </a:bodyPr>
          <a:lstStyle/>
          <a:p>
            <a:r>
              <a:rPr lang="en-US" dirty="0"/>
              <a:t>When AAPL was in the range highlighted we are looking to be short premium</a:t>
            </a:r>
          </a:p>
        </p:txBody>
      </p:sp>
      <p:cxnSp>
        <p:nvCxnSpPr>
          <p:cNvPr id="7" name="Straight Arrow Connector 6"/>
          <p:cNvCxnSpPr>
            <a:cxnSpLocks/>
          </p:cNvCxnSpPr>
          <p:nvPr/>
        </p:nvCxnSpPr>
        <p:spPr>
          <a:xfrm flipH="1">
            <a:off x="5244331" y="1832000"/>
            <a:ext cx="486768" cy="102711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884435" y="908670"/>
            <a:ext cx="3048000" cy="923330"/>
          </a:xfrm>
          <a:prstGeom prst="rect">
            <a:avLst/>
          </a:prstGeom>
          <a:noFill/>
        </p:spPr>
        <p:txBody>
          <a:bodyPr wrap="square" rtlCol="0">
            <a:spAutoFit/>
          </a:bodyPr>
          <a:lstStyle/>
          <a:p>
            <a:r>
              <a:rPr lang="en-US" dirty="0"/>
              <a:t>Earnings Breakout: </a:t>
            </a:r>
          </a:p>
          <a:p>
            <a:r>
              <a:rPr lang="en-US" dirty="0"/>
              <a:t>CAN’T BE SHORT PREMIUM ANYMORE</a:t>
            </a:r>
          </a:p>
        </p:txBody>
      </p:sp>
      <p:pic>
        <p:nvPicPr>
          <p:cNvPr id="16" name="Picture 15">
            <a:extLst>
              <a:ext uri="{FF2B5EF4-FFF2-40B4-BE49-F238E27FC236}">
                <a16:creationId xmlns:a16="http://schemas.microsoft.com/office/drawing/2014/main" id="{45AE55D8-3537-46A3-8EBD-0562F76ADA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09097" y="6166515"/>
            <a:ext cx="558730" cy="533333"/>
          </a:xfrm>
          <a:prstGeom prst="rect">
            <a:avLst/>
          </a:prstGeom>
        </p:spPr>
      </p:pic>
    </p:spTree>
    <p:extLst>
      <p:ext uri="{BB962C8B-B14F-4D97-AF65-F5344CB8AC3E}">
        <p14:creationId xmlns:p14="http://schemas.microsoft.com/office/powerpoint/2010/main" val="1744383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idx="4294967295"/>
          </p:nvPr>
        </p:nvSpPr>
        <p:spPr>
          <a:xfrm>
            <a:off x="1778707" y="299909"/>
            <a:ext cx="1786128" cy="589031"/>
          </a:xfrm>
        </p:spPr>
        <p:txBody>
          <a:bodyPr vert="horz" lIns="91440" tIns="45720" rIns="91440" bIns="45720" rtlCol="0" anchor="b">
            <a:normAutofit/>
          </a:bodyPr>
          <a:lstStyle/>
          <a:p>
            <a:r>
              <a:rPr lang="en-US" sz="3200" b="1" dirty="0">
                <a:latin typeface="+mj-lt"/>
                <a:cs typeface="+mj-cs"/>
              </a:rPr>
              <a:t>Summary</a:t>
            </a:r>
          </a:p>
        </p:txBody>
      </p:sp>
      <p:sp>
        <p:nvSpPr>
          <p:cNvPr id="15"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Placeholder 7">
            <a:extLst>
              <a:ext uri="{FF2B5EF4-FFF2-40B4-BE49-F238E27FC236}">
                <a16:creationId xmlns:a16="http://schemas.microsoft.com/office/drawing/2014/main" id="{CFAA03D6-8C58-4917-9F8D-D9946FF54F3F}"/>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16524" r="16523"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pic>
        <p:nvPicPr>
          <p:cNvPr id="10" name="Picture 9">
            <a:extLst>
              <a:ext uri="{FF2B5EF4-FFF2-40B4-BE49-F238E27FC236}">
                <a16:creationId xmlns:a16="http://schemas.microsoft.com/office/drawing/2014/main" id="{CC5A4456-4312-45D0-B0D1-34A80A3BEB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51620" y="6072959"/>
            <a:ext cx="558730" cy="533333"/>
          </a:xfrm>
          <a:prstGeom prst="rect">
            <a:avLst/>
          </a:prstGeom>
        </p:spPr>
      </p:pic>
      <p:pic>
        <p:nvPicPr>
          <p:cNvPr id="12" name="Picture 11">
            <a:extLst>
              <a:ext uri="{FF2B5EF4-FFF2-40B4-BE49-F238E27FC236}">
                <a16:creationId xmlns:a16="http://schemas.microsoft.com/office/drawing/2014/main" id="{0AC55AE4-0AB9-48AB-9CDB-64AA3A2C75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1968" y="2373590"/>
            <a:ext cx="4064960" cy="352474"/>
          </a:xfrm>
          <a:prstGeom prst="rect">
            <a:avLst/>
          </a:prstGeom>
        </p:spPr>
      </p:pic>
      <p:sp>
        <p:nvSpPr>
          <p:cNvPr id="3" name="Content Placeholder 2"/>
          <p:cNvSpPr>
            <a:spLocks noGrp="1"/>
          </p:cNvSpPr>
          <p:nvPr>
            <p:ph idx="4294967295"/>
          </p:nvPr>
        </p:nvSpPr>
        <p:spPr>
          <a:xfrm>
            <a:off x="310443" y="1188848"/>
            <a:ext cx="4722657" cy="5321043"/>
          </a:xfrm>
        </p:spPr>
        <p:txBody>
          <a:bodyPr vert="horz" lIns="91440" tIns="45720" rIns="91440" bIns="45720" rtlCol="0">
            <a:normAutofit/>
          </a:bodyPr>
          <a:lstStyle/>
          <a:p>
            <a:pPr>
              <a:buFont typeface="Wingdings" panose="05000000000000000000" pitchFamily="2" charset="2"/>
              <a:buChar char="§"/>
            </a:pPr>
            <a:r>
              <a:rPr lang="en-US" sz="1800" dirty="0">
                <a:latin typeface="+mn-lt"/>
                <a:cs typeface="+mn-cs"/>
              </a:rPr>
              <a:t> </a:t>
            </a:r>
            <a:r>
              <a:rPr lang="en-US" sz="1800" b="0" dirty="0">
                <a:latin typeface="+mn-lt"/>
                <a:cs typeface="+mn-cs"/>
              </a:rPr>
              <a:t>Credit spreads allow a trader to profit in a flat market environment.</a:t>
            </a:r>
          </a:p>
          <a:p>
            <a:pPr>
              <a:buFont typeface="Wingdings" panose="05000000000000000000" pitchFamily="2" charset="2"/>
              <a:buChar char="§"/>
            </a:pPr>
            <a:endParaRPr lang="en-US" sz="1800" b="0" dirty="0">
              <a:latin typeface="+mn-lt"/>
              <a:cs typeface="+mn-cs"/>
            </a:endParaRPr>
          </a:p>
          <a:p>
            <a:pPr>
              <a:buFont typeface="Wingdings" panose="05000000000000000000" pitchFamily="2" charset="2"/>
              <a:buChar char="§"/>
            </a:pPr>
            <a:r>
              <a:rPr lang="en-US" sz="1800" b="0" dirty="0">
                <a:latin typeface="+mn-lt"/>
                <a:cs typeface="+mn-cs"/>
              </a:rPr>
              <a:t>Credit spreads become attractive at times inflated volatility when a stock is range bound or historical volatility is lower than implied volatility.  </a:t>
            </a:r>
          </a:p>
          <a:p>
            <a:pPr>
              <a:buFont typeface="Wingdings" panose="05000000000000000000" pitchFamily="2" charset="2"/>
              <a:buChar char="§"/>
            </a:pPr>
            <a:endParaRPr lang="en-US" sz="1800" b="0" dirty="0">
              <a:latin typeface="+mn-lt"/>
              <a:cs typeface="+mn-cs"/>
            </a:endParaRPr>
          </a:p>
          <a:p>
            <a:pPr>
              <a:buFont typeface="Wingdings" panose="05000000000000000000" pitchFamily="2" charset="2"/>
              <a:buChar char="§"/>
            </a:pPr>
            <a:r>
              <a:rPr lang="en-US" sz="1800" b="0" dirty="0">
                <a:latin typeface="+mn-lt"/>
                <a:cs typeface="+mn-cs"/>
              </a:rPr>
              <a:t>Profits on credit spreads are capped. You cannot make more than the credit received from the spread. </a:t>
            </a:r>
          </a:p>
          <a:p>
            <a:pPr>
              <a:buFont typeface="Wingdings" panose="05000000000000000000" pitchFamily="2" charset="2"/>
              <a:buChar char="§"/>
            </a:pPr>
            <a:endParaRPr lang="en-US" sz="1800" b="0" dirty="0">
              <a:latin typeface="+mn-lt"/>
              <a:cs typeface="+mn-cs"/>
            </a:endParaRPr>
          </a:p>
          <a:p>
            <a:pPr>
              <a:buFont typeface="Wingdings" panose="05000000000000000000" pitchFamily="2" charset="2"/>
              <a:buChar char="§"/>
            </a:pPr>
            <a:r>
              <a:rPr lang="en-US" sz="1800" b="0" dirty="0">
                <a:latin typeface="+mn-lt"/>
                <a:cs typeface="+mn-cs"/>
              </a:rPr>
              <a:t>Credit verticals and iron condors are short volatility spreads.</a:t>
            </a:r>
          </a:p>
          <a:p>
            <a:pPr>
              <a:buFont typeface="Wingdings" panose="05000000000000000000" pitchFamily="2" charset="2"/>
              <a:buChar char="§"/>
            </a:pPr>
            <a:endParaRPr lang="en-US" sz="1800" b="0" dirty="0">
              <a:latin typeface="+mn-lt"/>
              <a:cs typeface="+mn-cs"/>
            </a:endParaRPr>
          </a:p>
          <a:p>
            <a:pPr>
              <a:buFont typeface="Wingdings" panose="05000000000000000000" pitchFamily="2" charset="2"/>
              <a:buChar char="§"/>
            </a:pPr>
            <a:r>
              <a:rPr lang="en-US" sz="1800" b="0" dirty="0">
                <a:latin typeface="+mn-lt"/>
                <a:cs typeface="+mn-cs"/>
              </a:rPr>
              <a:t>Unlike selling options naked, a trader’s losses on credit spreads are capped. </a:t>
            </a:r>
          </a:p>
          <a:p>
            <a:endParaRPr lang="en-US" sz="1000" dirty="0">
              <a:latin typeface="+mn-lt"/>
              <a:cs typeface="+mn-c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0CCC4BA0-1298-4DBD-86F1-B51D8C9D34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idx="4294967295"/>
          </p:nvPr>
        </p:nvSpPr>
        <p:spPr>
          <a:xfrm>
            <a:off x="2420458" y="717948"/>
            <a:ext cx="2809301" cy="600269"/>
          </a:xfrm>
        </p:spPr>
        <p:txBody>
          <a:bodyPr vert="horz" lIns="91440" tIns="45720" rIns="91440" bIns="45720" rtlCol="0" anchor="b">
            <a:normAutofit/>
          </a:bodyPr>
          <a:lstStyle/>
          <a:p>
            <a:r>
              <a:rPr lang="en-US" sz="3200" b="1" dirty="0">
                <a:latin typeface="+mj-lt"/>
                <a:cs typeface="+mj-cs"/>
              </a:rPr>
              <a:t>Credit Vs. Debit</a:t>
            </a:r>
          </a:p>
        </p:txBody>
      </p:sp>
      <p:sp>
        <p:nvSpPr>
          <p:cNvPr id="6" name="Content Placeholder 5"/>
          <p:cNvSpPr>
            <a:spLocks noGrp="1"/>
          </p:cNvSpPr>
          <p:nvPr>
            <p:ph idx="4294967295"/>
          </p:nvPr>
        </p:nvSpPr>
        <p:spPr>
          <a:xfrm>
            <a:off x="1136397" y="1670703"/>
            <a:ext cx="5139556" cy="2354424"/>
          </a:xfrm>
        </p:spPr>
        <p:txBody>
          <a:bodyPr vert="horz" lIns="91440" tIns="45720" rIns="91440" bIns="45720" rtlCol="0" anchor="t">
            <a:normAutofit lnSpcReduction="10000"/>
          </a:bodyPr>
          <a:lstStyle/>
          <a:p>
            <a:pPr marL="0" indent="0">
              <a:buNone/>
            </a:pPr>
            <a:r>
              <a:rPr lang="en-US" sz="2000" b="1" dirty="0">
                <a:latin typeface="+mn-lt"/>
                <a:cs typeface="+mn-cs"/>
              </a:rPr>
              <a:t>Debit Spread: </a:t>
            </a:r>
            <a:r>
              <a:rPr lang="en-US" sz="2000" b="0" dirty="0">
                <a:latin typeface="+mn-lt"/>
                <a:cs typeface="+mn-cs"/>
              </a:rPr>
              <a:t>A spread in which the end combination of the two options nets into a debit or easier said you will pay money for this trade. </a:t>
            </a:r>
          </a:p>
          <a:p>
            <a:pPr marL="0" indent="0">
              <a:buNone/>
            </a:pPr>
            <a:br>
              <a:rPr lang="en-US" sz="2000" b="0" dirty="0">
                <a:latin typeface="+mn-lt"/>
                <a:cs typeface="+mn-cs"/>
              </a:rPr>
            </a:br>
            <a:r>
              <a:rPr lang="en-US" sz="2000" b="1" dirty="0">
                <a:latin typeface="+mn-lt"/>
                <a:cs typeface="+mn-cs"/>
              </a:rPr>
              <a:t>Credit Spread: </a:t>
            </a:r>
            <a:r>
              <a:rPr lang="en-US" sz="2000" b="0" dirty="0">
                <a:latin typeface="+mn-lt"/>
                <a:cs typeface="+mn-cs"/>
              </a:rPr>
              <a:t>A spread in which the end combination of the two options nets into a credit or you will receive money for this trade. </a:t>
            </a:r>
          </a:p>
        </p:txBody>
      </p:sp>
      <p:pic>
        <p:nvPicPr>
          <p:cNvPr id="8" name="Picture Placeholder 7">
            <a:extLst>
              <a:ext uri="{FF2B5EF4-FFF2-40B4-BE49-F238E27FC236}">
                <a16:creationId xmlns:a16="http://schemas.microsoft.com/office/drawing/2014/main" id="{5C66B4C4-40F6-43F7-A034-EAAA616E53B1}"/>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r="25250"/>
          <a:stretch/>
        </p:blipFill>
        <p:spPr>
          <a:xfrm>
            <a:off x="6751524" y="717948"/>
            <a:ext cx="4964905" cy="4964905"/>
          </a:xfrm>
          <a:custGeom>
            <a:avLst/>
            <a:gdLst/>
            <a:ahLst/>
            <a:cxnLst/>
            <a:rect l="l" t="t" r="r" b="b"/>
            <a:pathLst>
              <a:path w="4694238" h="4694238">
                <a:moveTo>
                  <a:pt x="2347119" y="0"/>
                </a:moveTo>
                <a:cubicBezTo>
                  <a:pt x="3643397" y="0"/>
                  <a:pt x="4694238" y="1050841"/>
                  <a:pt x="4694238" y="2347119"/>
                </a:cubicBezTo>
                <a:cubicBezTo>
                  <a:pt x="4694238" y="3643397"/>
                  <a:pt x="3643397" y="4694238"/>
                  <a:pt x="2347119" y="4694238"/>
                </a:cubicBezTo>
                <a:cubicBezTo>
                  <a:pt x="1050841" y="4694238"/>
                  <a:pt x="0" y="3643397"/>
                  <a:pt x="0" y="2347119"/>
                </a:cubicBezTo>
                <a:cubicBezTo>
                  <a:pt x="0" y="1050841"/>
                  <a:pt x="1050841" y="0"/>
                  <a:pt x="2347119" y="0"/>
                </a:cubicBezTo>
                <a:close/>
              </a:path>
            </a:pathLst>
          </a:custGeom>
        </p:spPr>
      </p:pic>
      <p:sp>
        <p:nvSpPr>
          <p:cNvPr id="28" name="Rectangle 27">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D75C9240-3E27-4A95-BA27-E3F5402DBD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37064" y="6140052"/>
            <a:ext cx="558730" cy="533333"/>
          </a:xfrm>
          <a:prstGeom prst="rect">
            <a:avLst/>
          </a:prstGeom>
        </p:spPr>
      </p:pic>
      <p:pic>
        <p:nvPicPr>
          <p:cNvPr id="12" name="Picture 11" descr="Chart&#10;&#10;Description automatically generated">
            <a:extLst>
              <a:ext uri="{FF2B5EF4-FFF2-40B4-BE49-F238E27FC236}">
                <a16:creationId xmlns:a16="http://schemas.microsoft.com/office/drawing/2014/main" id="{52EC35B1-D84D-41F3-99DC-F8F5F8811A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91560" y="4377613"/>
            <a:ext cx="3629230" cy="2212102"/>
          </a:xfrm>
          <a:prstGeom prst="rect">
            <a:avLst/>
          </a:prstGeom>
          <a:ln w="38100" cap="sq">
            <a:solidFill>
              <a:srgbClr val="00206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1475937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7801460" y="227444"/>
            <a:ext cx="2678308" cy="576890"/>
          </a:xfrm>
        </p:spPr>
        <p:txBody>
          <a:bodyPr vert="horz" lIns="91440" tIns="45720" rIns="91440" bIns="45720" rtlCol="0" anchor="ctr">
            <a:normAutofit/>
          </a:bodyPr>
          <a:lstStyle/>
          <a:p>
            <a:r>
              <a:rPr lang="en-US" sz="3200" b="1" dirty="0">
                <a:solidFill>
                  <a:schemeClr val="bg1"/>
                </a:solidFill>
                <a:latin typeface="+mj-lt"/>
                <a:cs typeface="+mj-cs"/>
              </a:rPr>
              <a:t>Bull Put Spread</a:t>
            </a:r>
          </a:p>
        </p:txBody>
      </p:sp>
      <p:sp>
        <p:nvSpPr>
          <p:cNvPr id="13" name="Freeform: Shape 12">
            <a:extLst>
              <a:ext uri="{FF2B5EF4-FFF2-40B4-BE49-F238E27FC236}">
                <a16:creationId xmlns:a16="http://schemas.microsoft.com/office/drawing/2014/main" id="{4F74D28C-3268-4E35-8EE1-D92CB4A85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Placeholder 7">
            <a:extLst>
              <a:ext uri="{FF2B5EF4-FFF2-40B4-BE49-F238E27FC236}">
                <a16:creationId xmlns:a16="http://schemas.microsoft.com/office/drawing/2014/main" id="{23226FDC-B529-461B-9096-3CCDF218D2D7}"/>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13216" r="25296" b="1"/>
          <a:stretch/>
        </p:blipFill>
        <p:spPr>
          <a:xfrm>
            <a:off x="20" y="10"/>
            <a:ext cx="6024134"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
        <p:nvSpPr>
          <p:cNvPr id="3" name="Content Placeholder 2"/>
          <p:cNvSpPr>
            <a:spLocks noGrp="1"/>
          </p:cNvSpPr>
          <p:nvPr>
            <p:ph idx="4294967295"/>
          </p:nvPr>
        </p:nvSpPr>
        <p:spPr>
          <a:xfrm>
            <a:off x="6167848" y="1019120"/>
            <a:ext cx="5834733" cy="5237302"/>
          </a:xfrm>
        </p:spPr>
        <p:txBody>
          <a:bodyPr vert="horz" lIns="91440" tIns="45720" rIns="91440" bIns="45720" rtlCol="0" anchor="t">
            <a:normAutofit/>
          </a:bodyPr>
          <a:lstStyle/>
          <a:p>
            <a:pPr marL="0" indent="0">
              <a:buNone/>
            </a:pPr>
            <a:r>
              <a:rPr lang="en-US" sz="1600" b="1" dirty="0">
                <a:solidFill>
                  <a:schemeClr val="bg1"/>
                </a:solidFill>
                <a:latin typeface="+mn-lt"/>
                <a:cs typeface="+mn-cs"/>
              </a:rPr>
              <a:t>Outlook: </a:t>
            </a:r>
            <a:r>
              <a:rPr lang="en-US" sz="1600" dirty="0">
                <a:solidFill>
                  <a:schemeClr val="bg1"/>
                </a:solidFill>
                <a:latin typeface="+mn-lt"/>
                <a:cs typeface="+mn-cs"/>
              </a:rPr>
              <a:t>Moderately Bullish</a:t>
            </a:r>
          </a:p>
          <a:p>
            <a:pPr marL="0" indent="0">
              <a:buNone/>
            </a:pPr>
            <a:r>
              <a:rPr lang="en-US" sz="1600" b="1" dirty="0">
                <a:solidFill>
                  <a:schemeClr val="bg1"/>
                </a:solidFill>
                <a:latin typeface="+mn-lt"/>
                <a:cs typeface="+mn-cs"/>
              </a:rPr>
              <a:t>Trade: </a:t>
            </a:r>
            <a:r>
              <a:rPr lang="en-US" sz="1600" b="0" dirty="0">
                <a:solidFill>
                  <a:schemeClr val="bg1"/>
                </a:solidFill>
                <a:latin typeface="+mn-lt"/>
                <a:cs typeface="+mn-cs"/>
              </a:rPr>
              <a:t>(Credit Spread) Sell high strike Puts &amp;  Buy low strike Puts </a:t>
            </a:r>
          </a:p>
          <a:p>
            <a:pPr marL="0" indent="0">
              <a:buNone/>
            </a:pPr>
            <a:r>
              <a:rPr lang="en-US" sz="1600" b="1" dirty="0">
                <a:solidFill>
                  <a:schemeClr val="bg1"/>
                </a:solidFill>
                <a:latin typeface="+mn-lt"/>
                <a:cs typeface="+mn-cs"/>
              </a:rPr>
              <a:t>Advantages: </a:t>
            </a:r>
            <a:r>
              <a:rPr lang="en-US" sz="1600" b="0" dirty="0">
                <a:solidFill>
                  <a:schemeClr val="bg1"/>
                </a:solidFill>
                <a:latin typeface="+mn-lt"/>
                <a:cs typeface="+mn-cs"/>
              </a:rPr>
              <a:t>reap some advantages of short put strategy. Stock can stay flat, and this position can still make profits &amp; protected from blowout losses</a:t>
            </a:r>
            <a:endParaRPr lang="en-US" sz="1600" dirty="0">
              <a:solidFill>
                <a:schemeClr val="bg1"/>
              </a:solidFill>
              <a:latin typeface="+mn-lt"/>
              <a:cs typeface="+mn-cs"/>
            </a:endParaRPr>
          </a:p>
          <a:p>
            <a:pPr marL="0" indent="0">
              <a:buNone/>
            </a:pPr>
            <a:r>
              <a:rPr lang="en-US" sz="1600" b="1" dirty="0">
                <a:solidFill>
                  <a:schemeClr val="bg1"/>
                </a:solidFill>
                <a:latin typeface="+mn-lt"/>
                <a:cs typeface="+mn-cs"/>
              </a:rPr>
              <a:t>Disadvantages: </a:t>
            </a:r>
            <a:r>
              <a:rPr lang="en-US" sz="1600" b="0" dirty="0">
                <a:solidFill>
                  <a:schemeClr val="bg1"/>
                </a:solidFill>
                <a:latin typeface="+mn-lt"/>
                <a:cs typeface="+mn-cs"/>
              </a:rPr>
              <a:t>Profits are capped</a:t>
            </a:r>
          </a:p>
          <a:p>
            <a:pPr marL="0" indent="0">
              <a:buNone/>
            </a:pPr>
            <a:r>
              <a:rPr lang="en-US" sz="1600" b="1" dirty="0">
                <a:solidFill>
                  <a:schemeClr val="bg1"/>
                </a:solidFill>
                <a:latin typeface="+mn-lt"/>
                <a:cs typeface="+mn-cs"/>
              </a:rPr>
              <a:t>Max Risk: </a:t>
            </a:r>
            <a:r>
              <a:rPr lang="en-US" sz="1600" b="0" dirty="0">
                <a:solidFill>
                  <a:schemeClr val="bg1"/>
                </a:solidFill>
                <a:latin typeface="+mn-lt"/>
                <a:cs typeface="+mn-cs"/>
              </a:rPr>
              <a:t>High strike – Low Strike – credit received</a:t>
            </a:r>
            <a:endParaRPr lang="en-US" sz="1600" dirty="0">
              <a:solidFill>
                <a:schemeClr val="bg1"/>
              </a:solidFill>
              <a:latin typeface="+mn-lt"/>
              <a:cs typeface="+mn-cs"/>
            </a:endParaRPr>
          </a:p>
          <a:p>
            <a:pPr marL="0" indent="0">
              <a:buNone/>
            </a:pPr>
            <a:r>
              <a:rPr lang="en-US" sz="1600" b="1" dirty="0">
                <a:solidFill>
                  <a:schemeClr val="bg1"/>
                </a:solidFill>
                <a:latin typeface="+mn-lt"/>
                <a:cs typeface="+mn-cs"/>
              </a:rPr>
              <a:t>Max Reward: </a:t>
            </a:r>
            <a:r>
              <a:rPr lang="en-US" sz="1600" b="0" dirty="0">
                <a:solidFill>
                  <a:schemeClr val="bg1"/>
                </a:solidFill>
                <a:latin typeface="+mn-lt"/>
                <a:cs typeface="+mn-cs"/>
              </a:rPr>
              <a:t>Credit received for the total spread</a:t>
            </a:r>
            <a:endParaRPr lang="en-US" sz="1600" dirty="0">
              <a:solidFill>
                <a:schemeClr val="bg1"/>
              </a:solidFill>
              <a:latin typeface="+mn-lt"/>
              <a:cs typeface="+mn-cs"/>
            </a:endParaRPr>
          </a:p>
          <a:p>
            <a:pPr marL="0" indent="0">
              <a:buNone/>
            </a:pPr>
            <a:r>
              <a:rPr lang="en-US" sz="1600" b="1" dirty="0">
                <a:solidFill>
                  <a:schemeClr val="bg1"/>
                </a:solidFill>
                <a:latin typeface="+mn-lt"/>
                <a:cs typeface="+mn-cs"/>
              </a:rPr>
              <a:t>Breakeven: </a:t>
            </a:r>
            <a:r>
              <a:rPr lang="en-US" sz="1600" b="0" dirty="0">
                <a:solidFill>
                  <a:schemeClr val="bg1"/>
                </a:solidFill>
                <a:latin typeface="+mn-lt"/>
                <a:cs typeface="+mn-cs"/>
              </a:rPr>
              <a:t>High strike – credit received</a:t>
            </a:r>
            <a:endParaRPr lang="en-US" sz="1600" dirty="0">
              <a:solidFill>
                <a:schemeClr val="bg1"/>
              </a:solidFill>
              <a:latin typeface="+mn-lt"/>
              <a:cs typeface="+mn-cs"/>
            </a:endParaRPr>
          </a:p>
          <a:p>
            <a:pPr marL="0" indent="0">
              <a:buNone/>
            </a:pPr>
            <a:r>
              <a:rPr lang="en-US" sz="1600" b="1" dirty="0">
                <a:solidFill>
                  <a:schemeClr val="bg1"/>
                </a:solidFill>
                <a:latin typeface="+mn-lt"/>
                <a:cs typeface="+mn-cs"/>
              </a:rPr>
              <a:t>Delta: </a:t>
            </a:r>
            <a:r>
              <a:rPr lang="en-US" sz="1600" b="0" dirty="0">
                <a:solidFill>
                  <a:schemeClr val="bg1"/>
                </a:solidFill>
                <a:latin typeface="+mn-lt"/>
                <a:cs typeface="+mn-cs"/>
              </a:rPr>
              <a:t>Always be positive, but depends if ITM, ATM, or OTM and time until expiration.</a:t>
            </a:r>
          </a:p>
          <a:p>
            <a:pPr marL="0" indent="0">
              <a:buNone/>
            </a:pPr>
            <a:r>
              <a:rPr lang="en-US" sz="1600" b="1" dirty="0">
                <a:solidFill>
                  <a:schemeClr val="bg1"/>
                </a:solidFill>
                <a:latin typeface="+mn-lt"/>
                <a:cs typeface="+mn-cs"/>
              </a:rPr>
              <a:t>Gamma: </a:t>
            </a:r>
            <a:r>
              <a:rPr lang="en-US" sz="1600" b="0" dirty="0">
                <a:solidFill>
                  <a:schemeClr val="bg1"/>
                </a:solidFill>
                <a:latin typeface="+mn-lt"/>
                <a:cs typeface="+mn-cs"/>
              </a:rPr>
              <a:t>Depends ITM, ATM, or OTM and time until expiration.  If long strike is closer to ATM, then will have a positive gamma.  </a:t>
            </a:r>
          </a:p>
          <a:p>
            <a:pPr marL="0" indent="0">
              <a:buNone/>
            </a:pPr>
            <a:r>
              <a:rPr lang="en-US" sz="1600" b="1" dirty="0">
                <a:solidFill>
                  <a:schemeClr val="bg1"/>
                </a:solidFill>
                <a:latin typeface="+mn-lt"/>
                <a:cs typeface="+mn-cs"/>
              </a:rPr>
              <a:t>Theta: </a:t>
            </a:r>
            <a:r>
              <a:rPr lang="en-US" sz="1600" b="0" dirty="0">
                <a:solidFill>
                  <a:schemeClr val="bg1"/>
                </a:solidFill>
                <a:latin typeface="+mn-lt"/>
                <a:cs typeface="+mn-cs"/>
              </a:rPr>
              <a:t>Depends ITM, ATM, or OTM and time until expiration.  If long strike is closer to ATM, then will have a negative theta.  </a:t>
            </a:r>
          </a:p>
          <a:p>
            <a:pPr marL="0" indent="0">
              <a:buNone/>
            </a:pPr>
            <a:r>
              <a:rPr lang="en-US" sz="1600" b="1" dirty="0">
                <a:solidFill>
                  <a:schemeClr val="bg1"/>
                </a:solidFill>
                <a:latin typeface="+mn-lt"/>
                <a:cs typeface="+mn-cs"/>
              </a:rPr>
              <a:t>Vega: </a:t>
            </a:r>
            <a:r>
              <a:rPr lang="en-US" sz="1600" b="0" dirty="0">
                <a:solidFill>
                  <a:schemeClr val="bg1"/>
                </a:solidFill>
                <a:latin typeface="+mn-lt"/>
                <a:cs typeface="+mn-cs"/>
              </a:rPr>
              <a:t>Depends ITM, ATM, or OTM and time until expiration.  If long strike is closer to ATM, then will have a positive </a:t>
            </a:r>
            <a:r>
              <a:rPr lang="en-US" sz="1600" b="0" dirty="0" err="1">
                <a:solidFill>
                  <a:schemeClr val="bg1"/>
                </a:solidFill>
                <a:latin typeface="+mn-lt"/>
                <a:cs typeface="+mn-cs"/>
              </a:rPr>
              <a:t>vega</a:t>
            </a:r>
            <a:r>
              <a:rPr lang="en-US" sz="1600" b="0" dirty="0">
                <a:solidFill>
                  <a:schemeClr val="bg1"/>
                </a:solidFill>
                <a:latin typeface="+mn-lt"/>
                <a:cs typeface="+mn-cs"/>
              </a:rPr>
              <a:t>.  </a:t>
            </a:r>
          </a:p>
          <a:p>
            <a:endParaRPr lang="en-US" sz="700" dirty="0">
              <a:latin typeface="+mn-lt"/>
              <a:cs typeface="+mn-cs"/>
            </a:endParaRPr>
          </a:p>
        </p:txBody>
      </p:sp>
      <p:pic>
        <p:nvPicPr>
          <p:cNvPr id="10" name="Picture 9">
            <a:extLst>
              <a:ext uri="{FF2B5EF4-FFF2-40B4-BE49-F238E27FC236}">
                <a16:creationId xmlns:a16="http://schemas.microsoft.com/office/drawing/2014/main" id="{C1B60583-0998-4ED0-ABA7-2146810EC9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9840" y="6110070"/>
            <a:ext cx="558730" cy="533333"/>
          </a:xfrm>
          <a:prstGeom prst="rect">
            <a:avLst/>
          </a:prstGeom>
        </p:spPr>
      </p:pic>
    </p:spTree>
    <p:extLst>
      <p:ext uri="{BB962C8B-B14F-4D97-AF65-F5344CB8AC3E}">
        <p14:creationId xmlns:p14="http://schemas.microsoft.com/office/powerpoint/2010/main" val="1684140085"/>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idx="4294967295"/>
          </p:nvPr>
        </p:nvSpPr>
        <p:spPr>
          <a:xfrm>
            <a:off x="3869858" y="139505"/>
            <a:ext cx="2932271" cy="644200"/>
          </a:xfrm>
        </p:spPr>
        <p:txBody>
          <a:bodyPr vert="horz" lIns="91440" tIns="45720" rIns="91440" bIns="45720" rtlCol="0" anchor="b">
            <a:normAutofit/>
          </a:bodyPr>
          <a:lstStyle/>
          <a:p>
            <a:r>
              <a:rPr lang="en-US" sz="3200" b="1" kern="1200" dirty="0">
                <a:solidFill>
                  <a:schemeClr val="tx1"/>
                </a:solidFill>
                <a:latin typeface="+mj-lt"/>
                <a:ea typeface="+mj-ea"/>
                <a:cs typeface="+mj-cs"/>
              </a:rPr>
              <a:t>Bear Call Spread</a:t>
            </a:r>
          </a:p>
        </p:txBody>
      </p:sp>
      <p:sp>
        <p:nvSpPr>
          <p:cNvPr id="3" name="Content Placeholder 2"/>
          <p:cNvSpPr>
            <a:spLocks noGrp="1"/>
          </p:cNvSpPr>
          <p:nvPr>
            <p:ph idx="4294967295"/>
          </p:nvPr>
        </p:nvSpPr>
        <p:spPr>
          <a:xfrm>
            <a:off x="561592" y="923209"/>
            <a:ext cx="6110449" cy="5477158"/>
          </a:xfrm>
        </p:spPr>
        <p:txBody>
          <a:bodyPr vert="horz" lIns="91440" tIns="45720" rIns="91440" bIns="45720" rtlCol="0" anchor="t">
            <a:normAutofit lnSpcReduction="10000"/>
          </a:bodyPr>
          <a:lstStyle/>
          <a:p>
            <a:pPr marL="0" indent="0" algn="just">
              <a:buNone/>
            </a:pPr>
            <a:r>
              <a:rPr lang="en-US" sz="1800" b="1" dirty="0">
                <a:latin typeface="+mn-lt"/>
                <a:cs typeface="+mn-cs"/>
              </a:rPr>
              <a:t>Outlook: </a:t>
            </a:r>
            <a:r>
              <a:rPr lang="en-US" sz="1800" dirty="0">
                <a:latin typeface="+mn-lt"/>
                <a:cs typeface="+mn-cs"/>
              </a:rPr>
              <a:t>Moderately Bearish to Neutral</a:t>
            </a:r>
          </a:p>
          <a:p>
            <a:pPr marL="0" indent="0" algn="just">
              <a:buNone/>
            </a:pPr>
            <a:r>
              <a:rPr lang="en-US" sz="1800" b="1" dirty="0">
                <a:latin typeface="+mn-lt"/>
                <a:cs typeface="+mn-cs"/>
              </a:rPr>
              <a:t>Trade: </a:t>
            </a:r>
            <a:r>
              <a:rPr lang="en-US" sz="1800" b="0" dirty="0">
                <a:latin typeface="+mn-lt"/>
                <a:cs typeface="+mn-cs"/>
              </a:rPr>
              <a:t>(Credit Spread) Sell the low strike Call &amp; Buy high strike Call </a:t>
            </a:r>
          </a:p>
          <a:p>
            <a:pPr marL="0" indent="0" algn="just">
              <a:buNone/>
            </a:pPr>
            <a:r>
              <a:rPr lang="en-US" sz="1800" b="1" dirty="0">
                <a:latin typeface="+mn-lt"/>
                <a:cs typeface="+mn-cs"/>
              </a:rPr>
              <a:t>Advantages: </a:t>
            </a:r>
            <a:r>
              <a:rPr lang="en-US" sz="1800" b="0" dirty="0">
                <a:latin typeface="+mn-lt"/>
                <a:cs typeface="+mn-cs"/>
              </a:rPr>
              <a:t>Less capital required than outright short options. Breakeven of trade is lowered</a:t>
            </a:r>
            <a:endParaRPr lang="en-US" sz="1800" dirty="0">
              <a:latin typeface="+mn-lt"/>
              <a:cs typeface="+mn-cs"/>
            </a:endParaRPr>
          </a:p>
          <a:p>
            <a:pPr marL="0" indent="0" algn="just">
              <a:buNone/>
            </a:pPr>
            <a:r>
              <a:rPr lang="en-US" sz="1800" b="1" dirty="0">
                <a:latin typeface="+mn-lt"/>
                <a:cs typeface="+mn-cs"/>
              </a:rPr>
              <a:t>Disadvantages: </a:t>
            </a:r>
            <a:r>
              <a:rPr lang="en-US" sz="1800" b="0" dirty="0">
                <a:latin typeface="+mn-lt"/>
                <a:cs typeface="+mn-cs"/>
              </a:rPr>
              <a:t>Profits are capped</a:t>
            </a:r>
            <a:endParaRPr lang="en-US" sz="1800" dirty="0">
              <a:latin typeface="+mn-lt"/>
              <a:cs typeface="+mn-cs"/>
            </a:endParaRPr>
          </a:p>
          <a:p>
            <a:pPr marL="0" indent="0" algn="just">
              <a:buNone/>
            </a:pPr>
            <a:r>
              <a:rPr lang="en-US" sz="1800" b="1" dirty="0">
                <a:latin typeface="+mn-lt"/>
                <a:cs typeface="+mn-cs"/>
              </a:rPr>
              <a:t>Max Risk: </a:t>
            </a:r>
            <a:r>
              <a:rPr lang="en-US" sz="1800" b="0" dirty="0">
                <a:latin typeface="+mn-lt"/>
                <a:cs typeface="+mn-cs"/>
              </a:rPr>
              <a:t>High Strike – Low Strike – Credit Received</a:t>
            </a:r>
          </a:p>
          <a:p>
            <a:pPr marL="0" indent="0" algn="just">
              <a:buNone/>
            </a:pPr>
            <a:r>
              <a:rPr lang="en-US" sz="1800" b="1" dirty="0">
                <a:latin typeface="+mn-lt"/>
                <a:cs typeface="+mn-cs"/>
              </a:rPr>
              <a:t>Max Reward: </a:t>
            </a:r>
            <a:r>
              <a:rPr lang="en-US" sz="1800" b="0" dirty="0">
                <a:latin typeface="+mn-lt"/>
                <a:cs typeface="+mn-cs"/>
              </a:rPr>
              <a:t>Credit Received</a:t>
            </a:r>
            <a:endParaRPr lang="en-US" sz="1800" dirty="0">
              <a:latin typeface="+mn-lt"/>
              <a:cs typeface="+mn-cs"/>
            </a:endParaRPr>
          </a:p>
          <a:p>
            <a:pPr marL="0" indent="0" algn="just">
              <a:buNone/>
            </a:pPr>
            <a:r>
              <a:rPr lang="en-US" sz="1800" b="1" dirty="0">
                <a:latin typeface="+mn-lt"/>
                <a:cs typeface="+mn-cs"/>
              </a:rPr>
              <a:t>Breakeven: </a:t>
            </a:r>
            <a:r>
              <a:rPr lang="en-US" sz="1800" b="0" dirty="0">
                <a:latin typeface="+mn-lt"/>
                <a:cs typeface="+mn-cs"/>
              </a:rPr>
              <a:t>Low Strike + Credit Received</a:t>
            </a:r>
            <a:endParaRPr lang="en-US" sz="1800" dirty="0">
              <a:latin typeface="+mn-lt"/>
              <a:cs typeface="+mn-cs"/>
            </a:endParaRPr>
          </a:p>
          <a:p>
            <a:pPr marL="0" indent="0" algn="just">
              <a:buNone/>
            </a:pPr>
            <a:r>
              <a:rPr lang="en-US" sz="1800" b="1" dirty="0">
                <a:latin typeface="+mn-lt"/>
                <a:cs typeface="+mn-cs"/>
              </a:rPr>
              <a:t>Delta: </a:t>
            </a:r>
            <a:r>
              <a:rPr lang="en-US" sz="1800" b="0" dirty="0">
                <a:latin typeface="+mn-lt"/>
                <a:cs typeface="+mn-cs"/>
              </a:rPr>
              <a:t>Always be negative, but depends if ITM, ATM, or OTM and time until expiration.</a:t>
            </a:r>
          </a:p>
          <a:p>
            <a:pPr marL="0" indent="0" algn="just">
              <a:buNone/>
            </a:pPr>
            <a:r>
              <a:rPr lang="en-US" sz="1800" b="1" dirty="0">
                <a:latin typeface="+mn-lt"/>
                <a:cs typeface="+mn-cs"/>
              </a:rPr>
              <a:t>Gamma: </a:t>
            </a:r>
            <a:r>
              <a:rPr lang="en-US" sz="1800" b="0" dirty="0">
                <a:latin typeface="+mn-lt"/>
                <a:cs typeface="+mn-cs"/>
              </a:rPr>
              <a:t>Depends ITM, ATM, or OTM and time until expiration.  If short strike is closer to ATM, then will have a negative gamma.  </a:t>
            </a:r>
          </a:p>
          <a:p>
            <a:pPr marL="0" indent="0" algn="just">
              <a:buNone/>
            </a:pPr>
            <a:r>
              <a:rPr lang="en-US" sz="1800" b="1" dirty="0">
                <a:latin typeface="+mn-lt"/>
                <a:cs typeface="+mn-cs"/>
              </a:rPr>
              <a:t>Theta: </a:t>
            </a:r>
            <a:r>
              <a:rPr lang="en-US" sz="1800" b="0" dirty="0">
                <a:latin typeface="+mn-lt"/>
                <a:cs typeface="+mn-cs"/>
              </a:rPr>
              <a:t>Depends ITM, ATM, or OTM and time until expiration.  If short strike is closer to ATM, then will have a positive theta.  </a:t>
            </a:r>
          </a:p>
          <a:p>
            <a:pPr marL="0" indent="0" algn="just">
              <a:buNone/>
            </a:pPr>
            <a:r>
              <a:rPr lang="en-US" sz="1800" b="1" dirty="0">
                <a:latin typeface="+mn-lt"/>
                <a:cs typeface="+mn-cs"/>
              </a:rPr>
              <a:t>Vega: </a:t>
            </a:r>
            <a:r>
              <a:rPr lang="en-US" sz="1800" b="0" dirty="0">
                <a:latin typeface="+mn-lt"/>
                <a:cs typeface="+mn-cs"/>
              </a:rPr>
              <a:t>Depends ITM, ATM, or OTM and time until expiration.  If short strike is closer to ATM, then will have a short </a:t>
            </a:r>
            <a:r>
              <a:rPr lang="en-US" sz="1800" b="0" dirty="0" err="1">
                <a:latin typeface="+mn-lt"/>
                <a:cs typeface="+mn-cs"/>
              </a:rPr>
              <a:t>vega</a:t>
            </a:r>
            <a:r>
              <a:rPr lang="en-US" sz="1800" b="0" dirty="0">
                <a:latin typeface="+mn-lt"/>
                <a:cs typeface="+mn-cs"/>
              </a:rPr>
              <a:t>.  </a:t>
            </a:r>
          </a:p>
          <a:p>
            <a:pPr algn="just"/>
            <a:endParaRPr lang="en-US" sz="1000" dirty="0">
              <a:latin typeface="+mn-lt"/>
              <a:cs typeface="+mn-cs"/>
            </a:endParaRPr>
          </a:p>
        </p:txBody>
      </p:sp>
      <p:sp>
        <p:nvSpPr>
          <p:cNvPr id="15" name="Rectangle 14">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Placeholder 7" descr="A picture containing outdoor, light, night, laser&#10;&#10;Description automatically generated">
            <a:extLst>
              <a:ext uri="{FF2B5EF4-FFF2-40B4-BE49-F238E27FC236}">
                <a16:creationId xmlns:a16="http://schemas.microsoft.com/office/drawing/2014/main" id="{612744CF-D917-48FC-9F08-4FEAD61744EA}"/>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22762" r="22762"/>
          <a:stretch>
            <a:fillRect/>
          </a:stretch>
        </p:blipFill>
        <p:spPr>
          <a:xfrm>
            <a:off x="7091660" y="909081"/>
            <a:ext cx="4139144" cy="5071731"/>
          </a:xfrm>
          <a:prstGeom prst="rect">
            <a:avLst/>
          </a:prstGeom>
        </p:spPr>
      </p:pic>
      <p:pic>
        <p:nvPicPr>
          <p:cNvPr id="10" name="Picture 9">
            <a:extLst>
              <a:ext uri="{FF2B5EF4-FFF2-40B4-BE49-F238E27FC236}">
                <a16:creationId xmlns:a16="http://schemas.microsoft.com/office/drawing/2014/main" id="{07CABAF5-1FD3-4099-903C-88BCFF3EFD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55435" y="6095844"/>
            <a:ext cx="558730" cy="533333"/>
          </a:xfrm>
          <a:prstGeom prst="rect">
            <a:avLst/>
          </a:prstGeom>
        </p:spPr>
      </p:pic>
    </p:spTree>
    <p:extLst>
      <p:ext uri="{BB962C8B-B14F-4D97-AF65-F5344CB8AC3E}">
        <p14:creationId xmlns:p14="http://schemas.microsoft.com/office/powerpoint/2010/main" val="33296815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0BFBD50-06CE-42F1-9AB9-3D9079057D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idx="4294967295"/>
          </p:nvPr>
        </p:nvSpPr>
        <p:spPr>
          <a:xfrm>
            <a:off x="7928559" y="432082"/>
            <a:ext cx="2341403" cy="1160178"/>
          </a:xfrm>
        </p:spPr>
        <p:txBody>
          <a:bodyPr vert="horz" lIns="91440" tIns="45720" rIns="91440" bIns="45720" rtlCol="0" anchor="ctr">
            <a:normAutofit/>
          </a:bodyPr>
          <a:lstStyle/>
          <a:p>
            <a:r>
              <a:rPr lang="en-US" sz="3200" b="1" dirty="0">
                <a:latin typeface="+mj-lt"/>
                <a:cs typeface="+mj-cs"/>
              </a:rPr>
              <a:t>Iron Condors</a:t>
            </a:r>
            <a:br>
              <a:rPr lang="en-US" sz="4000" b="1" dirty="0">
                <a:latin typeface="+mj-lt"/>
                <a:cs typeface="+mj-cs"/>
              </a:rPr>
            </a:br>
            <a:endParaRPr lang="en-US" sz="4000" b="1" dirty="0">
              <a:latin typeface="+mj-lt"/>
              <a:cs typeface="+mj-cs"/>
            </a:endParaRPr>
          </a:p>
        </p:txBody>
      </p:sp>
      <p:sp>
        <p:nvSpPr>
          <p:cNvPr id="15" name="Rectangle 14">
            <a:extLst>
              <a:ext uri="{FF2B5EF4-FFF2-40B4-BE49-F238E27FC236}">
                <a16:creationId xmlns:a16="http://schemas.microsoft.com/office/drawing/2014/main" id="{787900AF-3ED0-4C02-A309-3984EBBD20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20">
            <a:extLst>
              <a:ext uri="{FF2B5EF4-FFF2-40B4-BE49-F238E27FC236}">
                <a16:creationId xmlns:a16="http://schemas.microsoft.com/office/drawing/2014/main" id="{8DEDEE5C-3126-4336-A7D4-9277AF5A04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138" y="559407"/>
            <a:ext cx="5109725"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Placeholder 7">
            <a:extLst>
              <a:ext uri="{FF2B5EF4-FFF2-40B4-BE49-F238E27FC236}">
                <a16:creationId xmlns:a16="http://schemas.microsoft.com/office/drawing/2014/main" id="{9D52CB7E-A086-460F-B72A-A00E4CA6BA49}"/>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14085" r="26944" b="-2"/>
          <a:stretch/>
        </p:blipFill>
        <p:spPr>
          <a:xfrm>
            <a:off x="656844" y="722376"/>
            <a:ext cx="4782312" cy="5413248"/>
          </a:xfrm>
          <a:prstGeom prst="rect">
            <a:avLst/>
          </a:prstGeom>
          <a:noFill/>
          <a:effectLst/>
        </p:spPr>
      </p:pic>
      <p:sp>
        <p:nvSpPr>
          <p:cNvPr id="3" name="Content Placeholder 2"/>
          <p:cNvSpPr>
            <a:spLocks noGrp="1"/>
          </p:cNvSpPr>
          <p:nvPr>
            <p:ph idx="4294967295"/>
          </p:nvPr>
        </p:nvSpPr>
        <p:spPr>
          <a:xfrm>
            <a:off x="6622293" y="1305059"/>
            <a:ext cx="5252027" cy="5353317"/>
          </a:xfrm>
        </p:spPr>
        <p:txBody>
          <a:bodyPr vert="horz" lIns="91440" tIns="45720" rIns="91440" bIns="45720" rtlCol="0">
            <a:normAutofit/>
          </a:bodyPr>
          <a:lstStyle/>
          <a:p>
            <a:pPr marL="0" indent="0">
              <a:buNone/>
            </a:pPr>
            <a:r>
              <a:rPr lang="en-US" sz="1800" b="1" dirty="0">
                <a:latin typeface="+mn-lt"/>
                <a:cs typeface="+mn-cs"/>
              </a:rPr>
              <a:t>We remember how we set up a standard condor:</a:t>
            </a:r>
          </a:p>
          <a:p>
            <a:pPr marL="0" indent="0">
              <a:buNone/>
            </a:pPr>
            <a:r>
              <a:rPr lang="en-US" sz="1800" dirty="0">
                <a:latin typeface="+mn-lt"/>
                <a:cs typeface="+mn-cs"/>
              </a:rPr>
              <a:t>A condor is an ITM long spread combined with an OTM short spread.</a:t>
            </a:r>
          </a:p>
          <a:p>
            <a:pPr marL="457200" lvl="1" indent="0">
              <a:buNone/>
            </a:pPr>
            <a:br>
              <a:rPr lang="en-US" sz="1400" dirty="0">
                <a:latin typeface="+mn-lt"/>
                <a:cs typeface="+mn-cs"/>
              </a:rPr>
            </a:br>
            <a:r>
              <a:rPr lang="en-US" sz="1800" dirty="0">
                <a:latin typeface="+mn-lt"/>
                <a:cs typeface="+mn-cs"/>
              </a:rPr>
              <a:t>As with butterflies all strikes are equidistant.</a:t>
            </a:r>
            <a:br>
              <a:rPr lang="en-US" sz="1800" dirty="0">
                <a:latin typeface="+mn-lt"/>
                <a:cs typeface="+mn-cs"/>
              </a:rPr>
            </a:br>
            <a:br>
              <a:rPr lang="en-US" sz="1800" dirty="0">
                <a:latin typeface="+mn-lt"/>
                <a:cs typeface="+mn-cs"/>
              </a:rPr>
            </a:br>
            <a:r>
              <a:rPr lang="en-US" sz="1800" dirty="0">
                <a:latin typeface="+mn-lt"/>
                <a:cs typeface="+mn-cs"/>
              </a:rPr>
              <a:t>Ideally your long spread will be at maximum value. short spread will expire worthless. </a:t>
            </a:r>
            <a:br>
              <a:rPr lang="en-US" sz="1800" dirty="0">
                <a:latin typeface="+mn-lt"/>
                <a:cs typeface="+mn-cs"/>
              </a:rPr>
            </a:br>
            <a:br>
              <a:rPr lang="en-US" sz="1800" dirty="0">
                <a:latin typeface="+mn-lt"/>
                <a:cs typeface="+mn-cs"/>
              </a:rPr>
            </a:br>
            <a:r>
              <a:rPr lang="en-US" sz="1800" dirty="0">
                <a:latin typeface="+mn-lt"/>
                <a:cs typeface="+mn-cs"/>
              </a:rPr>
              <a:t>Typically, the stock will be right in the middle of the strikes, otherwise the trade is taking a slightly bullish or bearish view.</a:t>
            </a:r>
          </a:p>
          <a:p>
            <a:pPr marL="0" indent="0">
              <a:buNone/>
            </a:pPr>
            <a:endParaRPr lang="en-US" sz="1800" dirty="0">
              <a:latin typeface="+mn-lt"/>
              <a:cs typeface="+mn-cs"/>
            </a:endParaRPr>
          </a:p>
          <a:p>
            <a:pPr marL="0" indent="0">
              <a:buNone/>
            </a:pPr>
            <a:r>
              <a:rPr lang="en-US" sz="1800" i="1" dirty="0">
                <a:latin typeface="+mn-lt"/>
                <a:cs typeface="+mn-cs"/>
              </a:rPr>
              <a:t>An Iron condor differs in the fact that it is comprised of 2 short spreads and is established for a net credit. It can be thought of as simultaneously running a short call spread and a short put spread. </a:t>
            </a:r>
            <a:r>
              <a:rPr lang="en-US" sz="1400" i="1" dirty="0">
                <a:latin typeface="+mn-lt"/>
                <a:cs typeface="+mn-cs"/>
              </a:rPr>
              <a:t>  </a:t>
            </a:r>
          </a:p>
        </p:txBody>
      </p:sp>
      <p:pic>
        <p:nvPicPr>
          <p:cNvPr id="10" name="Picture 9">
            <a:extLst>
              <a:ext uri="{FF2B5EF4-FFF2-40B4-BE49-F238E27FC236}">
                <a16:creationId xmlns:a16="http://schemas.microsoft.com/office/drawing/2014/main" id="{370E44A5-78E0-419E-86A9-95042E34E0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74430" y="6157813"/>
            <a:ext cx="558730" cy="533333"/>
          </a:xfrm>
          <a:prstGeom prst="rect">
            <a:avLst/>
          </a:prstGeom>
        </p:spPr>
      </p:pic>
    </p:spTree>
    <p:extLst>
      <p:ext uri="{BB962C8B-B14F-4D97-AF65-F5344CB8AC3E}">
        <p14:creationId xmlns:p14="http://schemas.microsoft.com/office/powerpoint/2010/main" val="32558233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907816" y="247673"/>
            <a:ext cx="2313701" cy="638890"/>
          </a:xfrm>
        </p:spPr>
        <p:txBody>
          <a:bodyPr vert="horz" lIns="91440" tIns="45720" rIns="91440" bIns="45720" rtlCol="0" anchor="b">
            <a:normAutofit/>
          </a:bodyPr>
          <a:lstStyle/>
          <a:p>
            <a:r>
              <a:rPr lang="en-US" sz="3200" b="1" dirty="0">
                <a:latin typeface="+mj-lt"/>
                <a:cs typeface="+mj-cs"/>
              </a:rPr>
              <a:t>Iron Condors</a:t>
            </a:r>
          </a:p>
        </p:txBody>
      </p:sp>
      <p:sp>
        <p:nvSpPr>
          <p:cNvPr id="3" name="Content Placeholder 2"/>
          <p:cNvSpPr>
            <a:spLocks noGrp="1"/>
          </p:cNvSpPr>
          <p:nvPr>
            <p:ph idx="4294967295"/>
          </p:nvPr>
        </p:nvSpPr>
        <p:spPr>
          <a:xfrm>
            <a:off x="481012" y="1037591"/>
            <a:ext cx="5167311" cy="2390616"/>
          </a:xfrm>
        </p:spPr>
        <p:txBody>
          <a:bodyPr vert="horz" lIns="91440" tIns="45720" rIns="91440" bIns="45720" rtlCol="0">
            <a:normAutofit/>
          </a:bodyPr>
          <a:lstStyle/>
          <a:p>
            <a:pPr marL="0" indent="0">
              <a:lnSpc>
                <a:spcPct val="150000"/>
              </a:lnSpc>
              <a:buNone/>
            </a:pPr>
            <a:r>
              <a:rPr lang="en-US" sz="1800" b="1" dirty="0">
                <a:latin typeface="+mn-lt"/>
                <a:cs typeface="+mn-cs"/>
              </a:rPr>
              <a:t>When running these two spreads at the same time the strategy is know as an Iron Condor.</a:t>
            </a:r>
          </a:p>
          <a:p>
            <a:pPr marL="0" indent="0">
              <a:lnSpc>
                <a:spcPct val="150000"/>
              </a:lnSpc>
              <a:buNone/>
            </a:pPr>
            <a:r>
              <a:rPr lang="en-US" sz="1800" b="0" dirty="0">
                <a:latin typeface="+mn-lt"/>
                <a:cs typeface="+mn-cs"/>
              </a:rPr>
              <a:t>An iron condor is a short premium strategy that also has a trader short implied volatility. It will have a profit and loss profile like a standard condor.</a:t>
            </a:r>
          </a:p>
        </p:txBody>
      </p:sp>
      <p:pic>
        <p:nvPicPr>
          <p:cNvPr id="7" name="Picture Placeholder 6" descr="A person sitting at a desk with a computer&#10;&#10;Description automatically generated with low confidence">
            <a:extLst>
              <a:ext uri="{FF2B5EF4-FFF2-40B4-BE49-F238E27FC236}">
                <a16:creationId xmlns:a16="http://schemas.microsoft.com/office/drawing/2014/main" id="{FC404892-1F88-43D7-9682-8674EB1129A9}"/>
              </a:ext>
            </a:extLst>
          </p:cNvPr>
          <p:cNvPicPr>
            <a:picLocks noGrp="1" noChangeAspect="1"/>
          </p:cNvPicPr>
          <p:nvPr>
            <p:ph type="pic" sz="quarter" idx="11"/>
          </p:nvPr>
        </p:nvPicPr>
        <p:blipFill rotWithShape="1">
          <a:blip r:embed="rId2">
            <a:extLst>
              <a:ext uri="{28A0092B-C50C-407E-A947-70E740481C1C}">
                <a14:useLocalDpi xmlns:a14="http://schemas.microsoft.com/office/drawing/2010/main" val="0"/>
              </a:ext>
            </a:extLst>
          </a:blip>
          <a:srcRect l="18504" r="18502" b="-2"/>
          <a:stretch/>
        </p:blipFill>
        <p:spPr>
          <a:xfrm>
            <a:off x="5721536" y="1"/>
            <a:ext cx="6470464" cy="6856412"/>
          </a:xfrm>
          <a:custGeom>
            <a:avLst/>
            <a:gdLst/>
            <a:ahLst/>
            <a:cxnLst/>
            <a:rect l="l" t="t" r="r" b="b"/>
            <a:pathLst>
              <a:path w="6470464" h="6856412">
                <a:moveTo>
                  <a:pt x="0" y="0"/>
                </a:moveTo>
                <a:lnTo>
                  <a:pt x="6470464" y="0"/>
                </a:lnTo>
                <a:lnTo>
                  <a:pt x="6470464" y="6856412"/>
                </a:lnTo>
                <a:lnTo>
                  <a:pt x="753" y="6856412"/>
                </a:lnTo>
                <a:lnTo>
                  <a:pt x="83736" y="6682434"/>
                </a:lnTo>
                <a:cubicBezTo>
                  <a:pt x="534353" y="5654674"/>
                  <a:pt x="777103" y="4561946"/>
                  <a:pt x="777103" y="3428997"/>
                </a:cubicBezTo>
                <a:cubicBezTo>
                  <a:pt x="777103" y="2296047"/>
                  <a:pt x="534353" y="1203318"/>
                  <a:pt x="83736" y="175558"/>
                </a:cubicBezTo>
                <a:close/>
              </a:path>
            </a:pathLst>
          </a:custGeom>
        </p:spPr>
      </p:pic>
      <p:pic>
        <p:nvPicPr>
          <p:cNvPr id="11" name="Picture 10">
            <a:extLst>
              <a:ext uri="{FF2B5EF4-FFF2-40B4-BE49-F238E27FC236}">
                <a16:creationId xmlns:a16="http://schemas.microsoft.com/office/drawing/2014/main" id="{52FFC9B0-A7F6-4CA4-BCCC-7AA393448E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24955" y="6124989"/>
            <a:ext cx="558730" cy="533333"/>
          </a:xfrm>
          <a:prstGeom prst="rect">
            <a:avLst/>
          </a:prstGeom>
        </p:spPr>
      </p:pic>
      <p:pic>
        <p:nvPicPr>
          <p:cNvPr id="13" name="Picture 12" descr="Chart, line chart&#10;&#10;Description automatically generated">
            <a:extLst>
              <a:ext uri="{FF2B5EF4-FFF2-40B4-BE49-F238E27FC236}">
                <a16:creationId xmlns:a16="http://schemas.microsoft.com/office/drawing/2014/main" id="{0EC48DC8-6DF5-4107-8BCB-812EC0E20E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37366" y="3579235"/>
            <a:ext cx="3254600" cy="2981149"/>
          </a:xfrm>
          <a:prstGeom prst="rect">
            <a:avLst/>
          </a:prstGeom>
          <a:ln w="38100" cap="sq">
            <a:solidFill>
              <a:srgbClr val="002060"/>
            </a:solidFill>
            <a:prstDash val="solid"/>
            <a:miter lim="800000"/>
          </a:ln>
          <a:effectLst>
            <a:outerShdw blurRad="50800" dist="38100" dir="10800000" algn="r" rotWithShape="0">
              <a:prstClr val="black">
                <a:alpha val="40000"/>
              </a:prstClr>
            </a:outerShdw>
          </a:effectLst>
        </p:spPr>
      </p:pic>
    </p:spTree>
    <p:extLst>
      <p:ext uri="{BB962C8B-B14F-4D97-AF65-F5344CB8AC3E}">
        <p14:creationId xmlns:p14="http://schemas.microsoft.com/office/powerpoint/2010/main" val="19739434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A9958191-C93D-4312-804D-04C10A38C1FE}"/>
              </a:ext>
            </a:extLst>
          </p:cNvPr>
          <p:cNvPicPr>
            <a:picLocks noGrp="1" noChangeAspect="1"/>
          </p:cNvPicPr>
          <p:nvPr>
            <p:ph type="pic" sz="quarter" idx="11"/>
          </p:nvPr>
        </p:nvPicPr>
        <p:blipFill rotWithShape="1">
          <a:blip r:embed="rId2">
            <a:extLst>
              <a:ext uri="{28A0092B-C50C-407E-A947-70E740481C1C}">
                <a14:useLocalDpi xmlns:a14="http://schemas.microsoft.com/office/drawing/2010/main" val="0"/>
              </a:ext>
            </a:extLst>
          </a:blip>
          <a:srcRect l="27073" r="4698" b="-1"/>
          <a:stretch/>
        </p:blipFill>
        <p:spPr>
          <a:xfrm>
            <a:off x="20" y="10"/>
            <a:ext cx="7009876" cy="6857990"/>
          </a:xfrm>
          <a:custGeom>
            <a:avLst/>
            <a:gdLst/>
            <a:ahLst/>
            <a:cxnLst/>
            <a:rect l="l" t="t" r="r" b="b"/>
            <a:pathLst>
              <a:path w="7009896" h="6858000">
                <a:moveTo>
                  <a:pt x="0" y="0"/>
                </a:moveTo>
                <a:lnTo>
                  <a:pt x="7009896" y="0"/>
                </a:lnTo>
                <a:lnTo>
                  <a:pt x="7009896" y="1"/>
                </a:lnTo>
                <a:lnTo>
                  <a:pt x="6295211" y="1"/>
                </a:lnTo>
                <a:lnTo>
                  <a:pt x="6195255" y="380651"/>
                </a:lnTo>
                <a:cubicBezTo>
                  <a:pt x="5677600" y="2559611"/>
                  <a:pt x="5966601" y="4758249"/>
                  <a:pt x="6880029" y="6647018"/>
                </a:cubicBezTo>
                <a:lnTo>
                  <a:pt x="6988280" y="6858000"/>
                </a:lnTo>
                <a:lnTo>
                  <a:pt x="0" y="6858000"/>
                </a:lnTo>
                <a:close/>
              </a:path>
            </a:pathLst>
          </a:custGeom>
        </p:spPr>
      </p:pic>
      <p:sp>
        <p:nvSpPr>
          <p:cNvPr id="15" name="Freeform: Shape 14">
            <a:extLst>
              <a:ext uri="{FF2B5EF4-FFF2-40B4-BE49-F238E27FC236}">
                <a16:creationId xmlns:a16="http://schemas.microsoft.com/office/drawing/2014/main" id="{5FDF4720-5445-47BE-89FE-E40D1AE6F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11927" y="-1"/>
            <a:ext cx="6480073" cy="6858002"/>
          </a:xfrm>
          <a:custGeom>
            <a:avLst/>
            <a:gdLst>
              <a:gd name="connsiteX0" fmla="*/ 6130244 w 6480073"/>
              <a:gd name="connsiteY0" fmla="*/ 0 h 6858002"/>
              <a:gd name="connsiteX1" fmla="*/ 6212951 w 6480073"/>
              <a:gd name="connsiteY1" fmla="*/ 314584 h 6858002"/>
              <a:gd name="connsiteX2" fmla="*/ 5540779 w 6480073"/>
              <a:gd name="connsiteY2" fmla="*/ 6756649 h 6858002"/>
              <a:gd name="connsiteX3" fmla="*/ 5489971 w 6480073"/>
              <a:gd name="connsiteY3" fmla="*/ 6858002 h 6858002"/>
              <a:gd name="connsiteX4" fmla="*/ 0 w 6480073"/>
              <a:gd name="connsiteY4" fmla="*/ 6858002 h 6858002"/>
              <a:gd name="connsiteX5" fmla="*/ 0 w 6480073"/>
              <a:gd name="connsiteY5" fmla="*/ 0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80073" h="6858002">
                <a:moveTo>
                  <a:pt x="6130244" y="0"/>
                </a:moveTo>
                <a:lnTo>
                  <a:pt x="6212951" y="314584"/>
                </a:lnTo>
                <a:cubicBezTo>
                  <a:pt x="6745828" y="2551616"/>
                  <a:pt x="6460994" y="4808873"/>
                  <a:pt x="5540779" y="6756649"/>
                </a:cubicBezTo>
                <a:lnTo>
                  <a:pt x="5489971" y="6858002"/>
                </a:lnTo>
                <a:lnTo>
                  <a:pt x="0" y="6858002"/>
                </a:lnTo>
                <a:lnTo>
                  <a:pt x="0"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7" name="Freeform: Shape 16">
            <a:extLst>
              <a:ext uri="{FF2B5EF4-FFF2-40B4-BE49-F238E27FC236}">
                <a16:creationId xmlns:a16="http://schemas.microsoft.com/office/drawing/2014/main" id="{AC8710B4-A815-4082-9E4F-F13A000709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42784" y="0"/>
            <a:ext cx="6249216" cy="6858001"/>
          </a:xfrm>
          <a:custGeom>
            <a:avLst/>
            <a:gdLst>
              <a:gd name="connsiteX0" fmla="*/ 0 w 6249216"/>
              <a:gd name="connsiteY0" fmla="*/ 0 h 6858001"/>
              <a:gd name="connsiteX1" fmla="*/ 5893742 w 6249216"/>
              <a:gd name="connsiteY1" fmla="*/ 1 h 6858001"/>
              <a:gd name="connsiteX2" fmla="*/ 5993697 w 6249216"/>
              <a:gd name="connsiteY2" fmla="*/ 380651 h 6858001"/>
              <a:gd name="connsiteX3" fmla="*/ 5308924 w 6249216"/>
              <a:gd name="connsiteY3" fmla="*/ 6647018 h 6858001"/>
              <a:gd name="connsiteX4" fmla="*/ 5200672 w 6249216"/>
              <a:gd name="connsiteY4" fmla="*/ 6858001 h 6858001"/>
              <a:gd name="connsiteX5" fmla="*/ 1 w 6249216"/>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216" h="6858001">
                <a:moveTo>
                  <a:pt x="0" y="0"/>
                </a:moveTo>
                <a:lnTo>
                  <a:pt x="5893742" y="1"/>
                </a:lnTo>
                <a:lnTo>
                  <a:pt x="5993697" y="380651"/>
                </a:lnTo>
                <a:cubicBezTo>
                  <a:pt x="6511353" y="2559611"/>
                  <a:pt x="6222352" y="4758249"/>
                  <a:pt x="5308924" y="6647018"/>
                </a:cubicBezTo>
                <a:lnTo>
                  <a:pt x="5200672" y="6858001"/>
                </a:lnTo>
                <a:lnTo>
                  <a:pt x="1" y="685800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idx="4294967295"/>
          </p:nvPr>
        </p:nvSpPr>
        <p:spPr>
          <a:xfrm>
            <a:off x="8194463" y="319051"/>
            <a:ext cx="2242356" cy="671358"/>
          </a:xfrm>
        </p:spPr>
        <p:txBody>
          <a:bodyPr vert="horz" lIns="91440" tIns="45720" rIns="91440" bIns="45720" rtlCol="0" anchor="ctr">
            <a:normAutofit/>
          </a:bodyPr>
          <a:lstStyle/>
          <a:p>
            <a:r>
              <a:rPr lang="en-US" sz="3200" b="1" dirty="0">
                <a:solidFill>
                  <a:schemeClr val="bg1"/>
                </a:solidFill>
                <a:latin typeface="+mj-lt"/>
                <a:cs typeface="+mj-cs"/>
              </a:rPr>
              <a:t>Iron condors</a:t>
            </a:r>
          </a:p>
        </p:txBody>
      </p:sp>
      <p:sp>
        <p:nvSpPr>
          <p:cNvPr id="3" name="Content Placeholder 2"/>
          <p:cNvSpPr>
            <a:spLocks noGrp="1"/>
          </p:cNvSpPr>
          <p:nvPr>
            <p:ph idx="4294967295"/>
          </p:nvPr>
        </p:nvSpPr>
        <p:spPr>
          <a:xfrm>
            <a:off x="6905665" y="1309460"/>
            <a:ext cx="4819951" cy="4151888"/>
          </a:xfrm>
        </p:spPr>
        <p:txBody>
          <a:bodyPr vert="horz" lIns="91440" tIns="45720" rIns="91440" bIns="45720" rtlCol="0" anchor="t">
            <a:noAutofit/>
          </a:bodyPr>
          <a:lstStyle/>
          <a:p>
            <a:pPr marL="0" indent="0" algn="just">
              <a:buNone/>
            </a:pPr>
            <a:r>
              <a:rPr lang="en-US" sz="1800" b="1" dirty="0">
                <a:solidFill>
                  <a:schemeClr val="bg1"/>
                </a:solidFill>
                <a:latin typeface="+mn-lt"/>
                <a:cs typeface="+mn-cs"/>
              </a:rPr>
              <a:t>Outlook: </a:t>
            </a:r>
            <a:r>
              <a:rPr lang="en-US" sz="1800" b="0" dirty="0">
                <a:solidFill>
                  <a:schemeClr val="bg1"/>
                </a:solidFill>
                <a:latin typeface="+mn-lt"/>
                <a:cs typeface="+mn-cs"/>
              </a:rPr>
              <a:t>Neutral, little to no movement expected</a:t>
            </a:r>
          </a:p>
          <a:p>
            <a:pPr marL="0" indent="0" algn="just">
              <a:buNone/>
            </a:pPr>
            <a:r>
              <a:rPr lang="en-US" sz="1800" b="1" dirty="0">
                <a:solidFill>
                  <a:schemeClr val="bg1"/>
                </a:solidFill>
                <a:latin typeface="+mn-lt"/>
                <a:cs typeface="+mn-cs"/>
              </a:rPr>
              <a:t>Trade: </a:t>
            </a:r>
            <a:r>
              <a:rPr lang="en-US" sz="1800" b="0" dirty="0">
                <a:solidFill>
                  <a:schemeClr val="bg1"/>
                </a:solidFill>
                <a:latin typeface="+mn-lt"/>
                <a:cs typeface="+mn-cs"/>
              </a:rPr>
              <a:t>Selling an OTM Call Spread and selling an OTM Put Spread</a:t>
            </a:r>
            <a:r>
              <a:rPr lang="en-US" sz="1800" dirty="0">
                <a:solidFill>
                  <a:schemeClr val="bg1"/>
                </a:solidFill>
                <a:latin typeface="+mn-lt"/>
                <a:cs typeface="+mn-cs"/>
              </a:rPr>
              <a:t>.</a:t>
            </a:r>
          </a:p>
          <a:p>
            <a:pPr marL="0" indent="0" algn="just">
              <a:buNone/>
            </a:pPr>
            <a:r>
              <a:rPr lang="en-US" sz="1800" b="1" dirty="0">
                <a:solidFill>
                  <a:schemeClr val="bg1"/>
                </a:solidFill>
                <a:latin typeface="+mn-lt"/>
                <a:cs typeface="+mn-cs"/>
              </a:rPr>
              <a:t>Advantages: </a:t>
            </a:r>
            <a:r>
              <a:rPr lang="en-US" sz="1800" b="0" dirty="0">
                <a:solidFill>
                  <a:schemeClr val="bg1"/>
                </a:solidFill>
                <a:latin typeface="+mn-lt"/>
                <a:cs typeface="+mn-cs"/>
              </a:rPr>
              <a:t>This trade is established for a net credit. This trade can profit if stock stays flat, higher, or lower as long as it stays within breakeven levels. It also has limited loss potential.</a:t>
            </a:r>
          </a:p>
          <a:p>
            <a:pPr marL="0" indent="0" algn="just">
              <a:buNone/>
            </a:pPr>
            <a:r>
              <a:rPr lang="en-US" sz="1800" b="1" dirty="0">
                <a:solidFill>
                  <a:schemeClr val="bg1"/>
                </a:solidFill>
                <a:latin typeface="+mn-lt"/>
                <a:cs typeface="+mn-cs"/>
              </a:rPr>
              <a:t>Disadvantages: </a:t>
            </a:r>
            <a:r>
              <a:rPr lang="en-US" sz="1800" b="0" dirty="0">
                <a:solidFill>
                  <a:schemeClr val="bg1"/>
                </a:solidFill>
                <a:latin typeface="+mn-lt"/>
                <a:cs typeface="+mn-cs"/>
              </a:rPr>
              <a:t>Profits are capped</a:t>
            </a:r>
          </a:p>
          <a:p>
            <a:pPr marL="0" indent="0" algn="just">
              <a:buNone/>
            </a:pPr>
            <a:r>
              <a:rPr lang="en-US" sz="1800" b="1" dirty="0">
                <a:solidFill>
                  <a:schemeClr val="bg1"/>
                </a:solidFill>
                <a:latin typeface="+mn-lt"/>
                <a:cs typeface="+mn-cs"/>
              </a:rPr>
              <a:t>Max Reward: </a:t>
            </a:r>
            <a:r>
              <a:rPr lang="en-US" sz="1800" b="0" dirty="0">
                <a:solidFill>
                  <a:schemeClr val="bg1"/>
                </a:solidFill>
                <a:latin typeface="+mn-lt"/>
                <a:cs typeface="+mn-cs"/>
              </a:rPr>
              <a:t>Credit received</a:t>
            </a:r>
          </a:p>
          <a:p>
            <a:pPr marL="0" indent="0" algn="just">
              <a:buNone/>
            </a:pPr>
            <a:r>
              <a:rPr lang="en-US" sz="1800" b="1" dirty="0">
                <a:solidFill>
                  <a:schemeClr val="bg1"/>
                </a:solidFill>
                <a:latin typeface="+mn-lt"/>
                <a:cs typeface="+mn-cs"/>
              </a:rPr>
              <a:t>Maximum Risk: </a:t>
            </a:r>
            <a:r>
              <a:rPr lang="en-US" sz="1800" b="0" dirty="0">
                <a:solidFill>
                  <a:schemeClr val="bg1"/>
                </a:solidFill>
                <a:latin typeface="+mn-lt"/>
                <a:cs typeface="+mn-cs"/>
              </a:rPr>
              <a:t>Difference in Strike Price of Puts or Calls minus credit received.</a:t>
            </a:r>
          </a:p>
          <a:p>
            <a:pPr marL="0" indent="0" algn="just">
              <a:buNone/>
            </a:pPr>
            <a:r>
              <a:rPr lang="en-US" sz="1800" b="1" dirty="0">
                <a:solidFill>
                  <a:schemeClr val="bg1"/>
                </a:solidFill>
                <a:latin typeface="+mn-lt"/>
                <a:cs typeface="+mn-cs"/>
              </a:rPr>
              <a:t>Breakeven: </a:t>
            </a:r>
            <a:r>
              <a:rPr lang="en-US" sz="1800" b="0" dirty="0">
                <a:solidFill>
                  <a:schemeClr val="bg1"/>
                </a:solidFill>
                <a:latin typeface="+mn-lt"/>
                <a:cs typeface="+mn-cs"/>
              </a:rPr>
              <a:t>Short call strike plus credit received or Short put strike minus credit received.</a:t>
            </a:r>
            <a:endParaRPr lang="en-US" sz="1800" dirty="0">
              <a:solidFill>
                <a:schemeClr val="bg1"/>
              </a:solidFill>
              <a:latin typeface="+mn-lt"/>
              <a:cs typeface="+mn-cs"/>
            </a:endParaRPr>
          </a:p>
        </p:txBody>
      </p:sp>
      <p:pic>
        <p:nvPicPr>
          <p:cNvPr id="12" name="Picture 11">
            <a:extLst>
              <a:ext uri="{FF2B5EF4-FFF2-40B4-BE49-F238E27FC236}">
                <a16:creationId xmlns:a16="http://schemas.microsoft.com/office/drawing/2014/main" id="{5B2FBC26-3217-419A-ACB2-88F2933022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46251" y="6209281"/>
            <a:ext cx="558730" cy="533333"/>
          </a:xfrm>
          <a:prstGeom prst="rect">
            <a:avLst/>
          </a:prstGeom>
        </p:spPr>
      </p:pic>
    </p:spTree>
    <p:extLst>
      <p:ext uri="{BB962C8B-B14F-4D97-AF65-F5344CB8AC3E}">
        <p14:creationId xmlns:p14="http://schemas.microsoft.com/office/powerpoint/2010/main" val="899399943"/>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idx="4294967295"/>
          </p:nvPr>
        </p:nvSpPr>
        <p:spPr>
          <a:xfrm>
            <a:off x="2337366" y="345313"/>
            <a:ext cx="2524707" cy="757172"/>
          </a:xfrm>
        </p:spPr>
        <p:txBody>
          <a:bodyPr vert="horz" lIns="91440" tIns="45720" rIns="91440" bIns="45720" rtlCol="0" anchor="ctr">
            <a:normAutofit fontScale="90000"/>
          </a:bodyPr>
          <a:lstStyle/>
          <a:p>
            <a:r>
              <a:rPr lang="en-US" sz="3200" b="1" dirty="0">
                <a:latin typeface="+mj-lt"/>
                <a:cs typeface="+mj-cs"/>
              </a:rPr>
              <a:t>Iron Condors	</a:t>
            </a:r>
          </a:p>
        </p:txBody>
      </p:sp>
      <p:sp>
        <p:nvSpPr>
          <p:cNvPr id="3" name="Content Placeholder 2"/>
          <p:cNvSpPr>
            <a:spLocks noGrp="1"/>
          </p:cNvSpPr>
          <p:nvPr>
            <p:ph idx="4294967295"/>
          </p:nvPr>
        </p:nvSpPr>
        <p:spPr>
          <a:xfrm>
            <a:off x="733649" y="1102485"/>
            <a:ext cx="6002110" cy="4899070"/>
          </a:xfrm>
        </p:spPr>
        <p:txBody>
          <a:bodyPr vert="horz" lIns="91440" tIns="45720" rIns="91440" bIns="45720" rtlCol="0">
            <a:noAutofit/>
          </a:bodyPr>
          <a:lstStyle/>
          <a:p>
            <a:pPr marL="0" indent="0">
              <a:buNone/>
            </a:pPr>
            <a:r>
              <a:rPr lang="en-US" sz="1800" b="1" dirty="0">
                <a:latin typeface="+mn-lt"/>
                <a:cs typeface="+mn-cs"/>
              </a:rPr>
              <a:t>Here is how an Iron condor is constructed.</a:t>
            </a:r>
          </a:p>
          <a:p>
            <a:pPr marL="0" indent="0">
              <a:buNone/>
            </a:pPr>
            <a:r>
              <a:rPr lang="en-US" sz="1800" b="0" i="1" dirty="0">
                <a:latin typeface="+mn-lt"/>
                <a:cs typeface="+mn-cs"/>
              </a:rPr>
              <a:t>Stock XYZ is trading around $50. </a:t>
            </a:r>
          </a:p>
          <a:p>
            <a:pPr marL="0" indent="0">
              <a:buNone/>
            </a:pPr>
            <a:r>
              <a:rPr lang="en-US" sz="1800" b="0" dirty="0">
                <a:latin typeface="+mn-lt"/>
                <a:cs typeface="+mn-cs"/>
              </a:rPr>
              <a:t>Jul 47.5 Puts are $0.60    Jul 45 Puts are $0.20</a:t>
            </a:r>
          </a:p>
          <a:p>
            <a:pPr marL="0" indent="0">
              <a:buNone/>
            </a:pPr>
            <a:r>
              <a:rPr lang="en-US" sz="1800" b="0" dirty="0">
                <a:latin typeface="+mn-lt"/>
                <a:cs typeface="+mn-cs"/>
              </a:rPr>
              <a:t>Jul 52.5 Calls are $0.50    Jul 55 Calls are $0.10</a:t>
            </a:r>
          </a:p>
          <a:p>
            <a:pPr marL="0" indent="0">
              <a:buNone/>
            </a:pPr>
            <a:endParaRPr lang="en-US" sz="1800" b="0" dirty="0">
              <a:latin typeface="+mn-lt"/>
              <a:cs typeface="+mn-cs"/>
            </a:endParaRPr>
          </a:p>
          <a:p>
            <a:pPr marL="0" indent="0">
              <a:buNone/>
            </a:pPr>
            <a:r>
              <a:rPr lang="en-US" sz="1800" b="0" dirty="0">
                <a:latin typeface="+mn-lt"/>
                <a:cs typeface="+mn-cs"/>
              </a:rPr>
              <a:t>To set up an Iron condor in XYZ I would sell the Jul 47.5 Puts, buy the 45 Puts, Sell the 52.5 Calls and buy the 55 calls. This is established for a net credit of $0.80.  </a:t>
            </a:r>
          </a:p>
          <a:p>
            <a:pPr marL="0" indent="0">
              <a:buNone/>
            </a:pPr>
            <a:endParaRPr lang="en-US" sz="1800" b="0" dirty="0">
              <a:latin typeface="+mn-lt"/>
              <a:cs typeface="+mn-cs"/>
            </a:endParaRPr>
          </a:p>
          <a:p>
            <a:pPr marL="0" indent="0">
              <a:buNone/>
            </a:pPr>
            <a:r>
              <a:rPr lang="en-US" sz="1800" b="0" dirty="0">
                <a:latin typeface="+mn-lt"/>
                <a:cs typeface="+mn-cs"/>
              </a:rPr>
              <a:t>Same as Selling the 47.5-45 Put Spread and 52.5-55 Call Spread for $.80 Credit total.</a:t>
            </a:r>
          </a:p>
          <a:p>
            <a:pPr marL="0" indent="0">
              <a:buNone/>
            </a:pPr>
            <a:r>
              <a:rPr lang="en-US" sz="1800" b="0" dirty="0">
                <a:latin typeface="+mn-lt"/>
                <a:cs typeface="+mn-cs"/>
              </a:rPr>
              <a:t>Risk: $170 per 1 lot</a:t>
            </a:r>
          </a:p>
          <a:p>
            <a:pPr marL="0" indent="0">
              <a:buNone/>
            </a:pPr>
            <a:r>
              <a:rPr lang="en-US" sz="1800" b="0" dirty="0">
                <a:latin typeface="+mn-lt"/>
                <a:cs typeface="+mn-cs"/>
              </a:rPr>
              <a:t>Reward: $80 per 1 lot</a:t>
            </a:r>
          </a:p>
          <a:p>
            <a:pPr marL="0" indent="0">
              <a:buNone/>
            </a:pPr>
            <a:r>
              <a:rPr lang="en-US" sz="1800" b="0" dirty="0">
                <a:latin typeface="+mn-lt"/>
                <a:cs typeface="+mn-cs"/>
              </a:rPr>
              <a:t>Breakeven: $46.70 and $53.30</a:t>
            </a:r>
            <a:endParaRPr lang="en-US" sz="1800" dirty="0">
              <a:latin typeface="+mn-lt"/>
              <a:cs typeface="+mn-cs"/>
            </a:endParaRPr>
          </a:p>
        </p:txBody>
      </p:sp>
      <p:pic>
        <p:nvPicPr>
          <p:cNvPr id="8" name="Picture Placeholder 7">
            <a:extLst>
              <a:ext uri="{FF2B5EF4-FFF2-40B4-BE49-F238E27FC236}">
                <a16:creationId xmlns:a16="http://schemas.microsoft.com/office/drawing/2014/main" id="{B265F0D9-B2F0-41A8-9314-3E675B14D0A2}"/>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l="30053" r="28997"/>
          <a:stretch/>
        </p:blipFill>
        <p:spPr>
          <a:xfrm>
            <a:off x="7199440" y="10"/>
            <a:ext cx="4992560" cy="6857990"/>
          </a:xfrm>
          <a:prstGeom prst="rect">
            <a:avLst/>
          </a:prstGeom>
          <a:effectLst/>
        </p:spPr>
      </p:pic>
      <p:pic>
        <p:nvPicPr>
          <p:cNvPr id="10" name="Picture 9">
            <a:extLst>
              <a:ext uri="{FF2B5EF4-FFF2-40B4-BE49-F238E27FC236}">
                <a16:creationId xmlns:a16="http://schemas.microsoft.com/office/drawing/2014/main" id="{4730509F-261E-420A-BBBF-E0D8D751AD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20266" y="6186887"/>
            <a:ext cx="558730" cy="533333"/>
          </a:xfrm>
          <a:prstGeom prst="rect">
            <a:avLst/>
          </a:prstGeom>
        </p:spPr>
      </p:pic>
    </p:spTree>
    <p:extLst>
      <p:ext uri="{BB962C8B-B14F-4D97-AF65-F5344CB8AC3E}">
        <p14:creationId xmlns:p14="http://schemas.microsoft.com/office/powerpoint/2010/main" val="10231801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0BFBD50-06CE-42F1-9AB9-3D9079057D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idx="4294967295"/>
          </p:nvPr>
        </p:nvSpPr>
        <p:spPr>
          <a:xfrm>
            <a:off x="7959347" y="257156"/>
            <a:ext cx="2357584" cy="604502"/>
          </a:xfrm>
        </p:spPr>
        <p:txBody>
          <a:bodyPr vert="horz" lIns="91440" tIns="45720" rIns="91440" bIns="45720" rtlCol="0" anchor="ctr">
            <a:normAutofit/>
          </a:bodyPr>
          <a:lstStyle/>
          <a:p>
            <a:r>
              <a:rPr lang="en-US" sz="3200" b="1" dirty="0">
                <a:latin typeface="+mj-lt"/>
                <a:cs typeface="+mj-cs"/>
              </a:rPr>
              <a:t>Iron Condors</a:t>
            </a:r>
          </a:p>
        </p:txBody>
      </p:sp>
      <p:sp>
        <p:nvSpPr>
          <p:cNvPr id="15" name="Rectangle 14">
            <a:extLst>
              <a:ext uri="{FF2B5EF4-FFF2-40B4-BE49-F238E27FC236}">
                <a16:creationId xmlns:a16="http://schemas.microsoft.com/office/drawing/2014/main" id="{787900AF-3ED0-4C02-A309-3984EBBD20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20">
            <a:extLst>
              <a:ext uri="{FF2B5EF4-FFF2-40B4-BE49-F238E27FC236}">
                <a16:creationId xmlns:a16="http://schemas.microsoft.com/office/drawing/2014/main" id="{8DEDEE5C-3126-4336-A7D4-9277AF5A04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138" y="559407"/>
            <a:ext cx="5109725"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Placeholder 7" descr="A person using a phone&#10;&#10;Description automatically generated with low confidence">
            <a:extLst>
              <a:ext uri="{FF2B5EF4-FFF2-40B4-BE49-F238E27FC236}">
                <a16:creationId xmlns:a16="http://schemas.microsoft.com/office/drawing/2014/main" id="{7A60EE47-8ADB-4FC4-A3A1-A6E6CA33EB0D}"/>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15277" r="25752" b="-2"/>
          <a:stretch/>
        </p:blipFill>
        <p:spPr>
          <a:xfrm>
            <a:off x="656844" y="722376"/>
            <a:ext cx="4782312" cy="5413248"/>
          </a:xfrm>
          <a:prstGeom prst="rect">
            <a:avLst/>
          </a:prstGeom>
          <a:effectLst>
            <a:outerShdw blurRad="63500" sx="102000" sy="102000" algn="ctr" rotWithShape="0">
              <a:prstClr val="black">
                <a:alpha val="40000"/>
              </a:prstClr>
            </a:outerShdw>
          </a:effectLst>
        </p:spPr>
      </p:pic>
      <p:sp>
        <p:nvSpPr>
          <p:cNvPr id="3" name="Content Placeholder 2"/>
          <p:cNvSpPr>
            <a:spLocks noGrp="1"/>
          </p:cNvSpPr>
          <p:nvPr>
            <p:ph idx="4294967295"/>
          </p:nvPr>
        </p:nvSpPr>
        <p:spPr>
          <a:xfrm>
            <a:off x="6353909" y="1024627"/>
            <a:ext cx="5568460" cy="5576217"/>
          </a:xfrm>
        </p:spPr>
        <p:txBody>
          <a:bodyPr vert="horz" lIns="91440" tIns="45720" rIns="91440" bIns="45720" rtlCol="0">
            <a:noAutofit/>
          </a:bodyPr>
          <a:lstStyle/>
          <a:p>
            <a:pPr marL="0" indent="0">
              <a:buNone/>
            </a:pPr>
            <a:r>
              <a:rPr lang="en-US" sz="1800" b="1" dirty="0">
                <a:latin typeface="+mn-lt"/>
                <a:cs typeface="+mn-cs"/>
              </a:rPr>
              <a:t>Calculating the expected movement:</a:t>
            </a:r>
          </a:p>
          <a:p>
            <a:pPr marL="0" indent="0">
              <a:buNone/>
            </a:pPr>
            <a:r>
              <a:rPr lang="en-US" sz="1800" b="0" dirty="0">
                <a:latin typeface="+mn-lt"/>
                <a:cs typeface="+mn-cs"/>
              </a:rPr>
              <a:t>When setting up iron condors we can greatly increase our probability of success by setting our short strikes outside of the </a:t>
            </a:r>
            <a:r>
              <a:rPr lang="en-US" sz="1800" b="0" i="1" dirty="0">
                <a:latin typeface="+mn-lt"/>
                <a:cs typeface="+mn-cs"/>
              </a:rPr>
              <a:t>measured move targets.</a:t>
            </a:r>
          </a:p>
          <a:p>
            <a:pPr marL="0" indent="0">
              <a:buNone/>
            </a:pPr>
            <a:endParaRPr lang="en-US" sz="1800" b="0" dirty="0">
              <a:latin typeface="+mn-lt"/>
              <a:cs typeface="+mn-cs"/>
            </a:endParaRPr>
          </a:p>
          <a:p>
            <a:pPr marL="0" indent="0">
              <a:buNone/>
            </a:pPr>
            <a:r>
              <a:rPr lang="en-US" sz="1800" b="0" dirty="0">
                <a:latin typeface="+mn-lt"/>
                <a:cs typeface="+mn-cs"/>
              </a:rPr>
              <a:t>To calculate the measured move targets in a given stock all we need to do is look at the price of the ATM straddle.</a:t>
            </a:r>
          </a:p>
          <a:p>
            <a:pPr>
              <a:buFont typeface="Wingdings" panose="05000000000000000000" pitchFamily="2" charset="2"/>
              <a:buChar char="§"/>
            </a:pPr>
            <a:r>
              <a:rPr lang="en-US" sz="1800" b="0" i="1" dirty="0">
                <a:latin typeface="+mn-lt"/>
                <a:cs typeface="+mn-cs"/>
              </a:rPr>
              <a:t>Price of the ATM Straddle + stock price = Upside measured move target</a:t>
            </a:r>
          </a:p>
          <a:p>
            <a:pPr>
              <a:buFont typeface="Wingdings" panose="05000000000000000000" pitchFamily="2" charset="2"/>
              <a:buChar char="§"/>
            </a:pPr>
            <a:r>
              <a:rPr lang="en-US" sz="1800" b="0" i="1" dirty="0">
                <a:latin typeface="+mn-lt"/>
                <a:cs typeface="+mn-cs"/>
              </a:rPr>
              <a:t>Stock price - the price of the ATM Straddle = Downside measured move target.</a:t>
            </a:r>
          </a:p>
          <a:p>
            <a:pPr marL="0" indent="0">
              <a:buNone/>
            </a:pPr>
            <a:endParaRPr lang="en-US" sz="1800" b="0" dirty="0">
              <a:latin typeface="+mn-lt"/>
              <a:cs typeface="+mn-cs"/>
            </a:endParaRPr>
          </a:p>
          <a:p>
            <a:pPr marL="0" indent="0">
              <a:buNone/>
            </a:pPr>
            <a:r>
              <a:rPr lang="en-US" sz="1800" b="0" dirty="0">
                <a:latin typeface="+mn-lt"/>
                <a:cs typeface="+mn-cs"/>
              </a:rPr>
              <a:t>Remember that these are the targets for where the stock will be at expiration of the straddle. Also note that the further out expiration is the less reliable the targets are.</a:t>
            </a:r>
          </a:p>
          <a:p>
            <a:pPr marL="0" indent="0">
              <a:buNone/>
            </a:pPr>
            <a:endParaRPr lang="en-US" sz="1800" b="0" dirty="0">
              <a:latin typeface="+mn-lt"/>
              <a:cs typeface="+mn-cs"/>
            </a:endParaRPr>
          </a:p>
          <a:p>
            <a:pPr marL="0" indent="0">
              <a:buNone/>
            </a:pPr>
            <a:r>
              <a:rPr lang="en-US" sz="1800" b="0" dirty="0">
                <a:latin typeface="+mn-lt"/>
                <a:cs typeface="+mn-cs"/>
              </a:rPr>
              <a:t>This is how we select the strikes to use for our Iron Condor.</a:t>
            </a:r>
          </a:p>
        </p:txBody>
      </p:sp>
      <p:pic>
        <p:nvPicPr>
          <p:cNvPr id="10" name="Picture 9">
            <a:extLst>
              <a:ext uri="{FF2B5EF4-FFF2-40B4-BE49-F238E27FC236}">
                <a16:creationId xmlns:a16="http://schemas.microsoft.com/office/drawing/2014/main" id="{007B29A5-23D7-442F-A60A-8647B3A7C0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19497" y="6186579"/>
            <a:ext cx="558730" cy="533333"/>
          </a:xfrm>
          <a:prstGeom prst="rect">
            <a:avLst/>
          </a:prstGeom>
        </p:spPr>
      </p:pic>
    </p:spTree>
    <p:extLst>
      <p:ext uri="{BB962C8B-B14F-4D97-AF65-F5344CB8AC3E}">
        <p14:creationId xmlns:p14="http://schemas.microsoft.com/office/powerpoint/2010/main" val="286079494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113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2195</TotalTime>
  <Words>1245</Words>
  <Application>Microsoft Office PowerPoint</Application>
  <PresentationFormat>Widescreen</PresentationFormat>
  <Paragraphs>100</Paragraphs>
  <Slides>14</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Arial</vt:lpstr>
      <vt:lpstr>Calibri</vt:lpstr>
      <vt:lpstr>Montserrat Black</vt:lpstr>
      <vt:lpstr>Nunito Sans SemiBold</vt:lpstr>
      <vt:lpstr>Wingdings</vt:lpstr>
      <vt:lpstr>Office Theme</vt:lpstr>
      <vt:lpstr>PowerPoint Presentation</vt:lpstr>
      <vt:lpstr>Credit Vs. Debit</vt:lpstr>
      <vt:lpstr>Bull Put Spread</vt:lpstr>
      <vt:lpstr>Bear Call Spread</vt:lpstr>
      <vt:lpstr>Iron Condors </vt:lpstr>
      <vt:lpstr>Iron Condors</vt:lpstr>
      <vt:lpstr>Iron condors</vt:lpstr>
      <vt:lpstr>Iron Condors </vt:lpstr>
      <vt:lpstr>Iron Condors</vt:lpstr>
      <vt:lpstr>Expected Movement</vt:lpstr>
      <vt:lpstr>Why Trade a  Credit Spread vs.  a Debit Spread?</vt:lpstr>
      <vt:lpstr>PowerPoint Presentation</vt:lpstr>
      <vt:lpstr>PowerPoint Presentation</vt:lpstr>
      <vt:lpstr>Summary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mustofa amar zakaria</dc:creator>
  <cp:lastModifiedBy>Joyce Frankel</cp:lastModifiedBy>
  <cp:revision>426</cp:revision>
  <dcterms:created xsi:type="dcterms:W3CDTF">2020-06-17T05:33:19Z</dcterms:created>
  <dcterms:modified xsi:type="dcterms:W3CDTF">2024-04-14T17:30:35Z</dcterms:modified>
</cp:coreProperties>
</file>