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8"/>
  </p:notesMasterIdLst>
  <p:handoutMasterIdLst>
    <p:handoutMasterId r:id="rId19"/>
  </p:handoutMasterIdLst>
  <p:sldIdLst>
    <p:sldId id="319" r:id="rId3"/>
    <p:sldId id="280" r:id="rId4"/>
    <p:sldId id="301" r:id="rId5"/>
    <p:sldId id="313" r:id="rId6"/>
    <p:sldId id="314" r:id="rId7"/>
    <p:sldId id="315" r:id="rId8"/>
    <p:sldId id="310" r:id="rId9"/>
    <p:sldId id="262" r:id="rId10"/>
    <p:sldId id="306" r:id="rId11"/>
    <p:sldId id="275" r:id="rId12"/>
    <p:sldId id="308" r:id="rId13"/>
    <p:sldId id="294" r:id="rId14"/>
    <p:sldId id="309" r:id="rId15"/>
    <p:sldId id="311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  <a:srgbClr val="F2F2F2"/>
    <a:srgbClr val="DAE3F3"/>
    <a:srgbClr val="00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5" autoAdjust="0"/>
    <p:restoredTop sz="93725" autoAdjust="0"/>
  </p:normalViewPr>
  <p:slideViewPr>
    <p:cSldViewPr snapToGrid="0">
      <p:cViewPr varScale="1">
        <p:scale>
          <a:sx n="81" d="100"/>
          <a:sy n="81" d="100"/>
        </p:scale>
        <p:origin x="15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6"/>
    </p:cViewPr>
  </p:sorterViewPr>
  <p:notesViewPr>
    <p:cSldViewPr snapToGrid="0">
      <p:cViewPr varScale="1">
        <p:scale>
          <a:sx n="51" d="100"/>
          <a:sy n="51" d="100"/>
        </p:scale>
        <p:origin x="2697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D9A794-8686-4685-8344-C04AA68E77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DB64-D3AB-4B00-9870-49FC0ACF61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A15D0-226A-47D6-86E8-B6C5A1805F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A7FA2-BDAE-4D8D-BF6C-5BED775B06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A106F-8AA8-48F9-AEA8-F7EB85399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2CD1-AF6F-49B8-8A27-E1A8A5AA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008FB-3961-4465-A2EF-0EC75423D8E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7366C-7FF4-498D-9D4C-43ABFA05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would be a example of a</a:t>
            </a:r>
            <a:r>
              <a:rPr lang="en-US" baseline="0" dirty="0"/>
              <a:t> short stock position, at $20.00.</a:t>
            </a:r>
          </a:p>
          <a:p>
            <a:endParaRPr lang="en-US" baseline="0" dirty="0"/>
          </a:p>
          <a:p>
            <a:r>
              <a:rPr lang="en-US" baseline="0" dirty="0"/>
              <a:t>You can see the price crosses the X axis at $20 breakeven point.</a:t>
            </a:r>
          </a:p>
          <a:p>
            <a:endParaRPr lang="en-US" baseline="0" dirty="0"/>
          </a:p>
          <a:p>
            <a:r>
              <a:rPr lang="en-US" baseline="0" dirty="0"/>
              <a:t>We here at </a:t>
            </a:r>
            <a:r>
              <a:rPr lang="en-US" baseline="0" dirty="0" err="1"/>
              <a:t>keeneonthemarket.com</a:t>
            </a:r>
            <a:r>
              <a:rPr lang="en-US" baseline="0" dirty="0"/>
              <a:t> preach about controlling risk first and going to profits second. </a:t>
            </a:r>
          </a:p>
          <a:p>
            <a:endParaRPr lang="en-US" baseline="0" dirty="0"/>
          </a:p>
          <a:p>
            <a:r>
              <a:rPr lang="en-US" baseline="0" dirty="0"/>
              <a:t>Key to understand that this type of graph overlay exposes your $ and trading career to </a:t>
            </a:r>
            <a:r>
              <a:rPr lang="en-US" baseline="0" dirty="0" err="1"/>
              <a:t>extrem</a:t>
            </a:r>
            <a:r>
              <a:rPr lang="en-US" baseline="0" dirty="0"/>
              <a:t> loss potential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105E4-9E70-4B8C-B294-1B0219D99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</a:t>
            </a:r>
            <a:r>
              <a:rPr lang="en-US" baseline="0" dirty="0"/>
              <a:t> Needed – Limited</a:t>
            </a:r>
          </a:p>
          <a:p>
            <a:endParaRPr lang="en-US" baseline="0" dirty="0"/>
          </a:p>
          <a:p>
            <a:r>
              <a:rPr lang="en-US" baseline="0" dirty="0"/>
              <a:t>Short XYZ Stock $20 Put for $5.00</a:t>
            </a:r>
          </a:p>
          <a:p>
            <a:endParaRPr lang="en-US" baseline="0" dirty="0"/>
          </a:p>
          <a:p>
            <a:r>
              <a:rPr lang="en-US" baseline="0" dirty="0"/>
              <a:t>With graphs that level out in the profit area, the underlying trade is constructed to have a limited Maximum profit.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105E4-9E70-4B8C-B294-1B0219D99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57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would be a example of a</a:t>
            </a:r>
            <a:r>
              <a:rPr lang="en-US" baseline="0" dirty="0"/>
              <a:t> short stock position, at $20.00.</a:t>
            </a:r>
          </a:p>
          <a:p>
            <a:endParaRPr lang="en-US" baseline="0" dirty="0"/>
          </a:p>
          <a:p>
            <a:r>
              <a:rPr lang="en-US" baseline="0" dirty="0"/>
              <a:t>You can see the price crosses the X axis at $20 breakeven point.</a:t>
            </a:r>
          </a:p>
          <a:p>
            <a:endParaRPr lang="en-US" baseline="0" dirty="0"/>
          </a:p>
          <a:p>
            <a:r>
              <a:rPr lang="en-US" baseline="0" dirty="0"/>
              <a:t>We here at </a:t>
            </a:r>
            <a:r>
              <a:rPr lang="en-US" baseline="0" dirty="0" err="1"/>
              <a:t>keeneonthemarket.com</a:t>
            </a:r>
            <a:r>
              <a:rPr lang="en-US" baseline="0" dirty="0"/>
              <a:t> preach about controlling risk first and going to profits second. </a:t>
            </a:r>
          </a:p>
          <a:p>
            <a:endParaRPr lang="en-US" baseline="0" dirty="0"/>
          </a:p>
          <a:p>
            <a:r>
              <a:rPr lang="en-US" baseline="0" dirty="0"/>
              <a:t>Key to understand that this type of graph overlay exposes your $ and trading career to </a:t>
            </a:r>
            <a:r>
              <a:rPr lang="en-US" baseline="0" dirty="0" err="1"/>
              <a:t>extrem</a:t>
            </a:r>
            <a:r>
              <a:rPr lang="en-US" baseline="0" dirty="0"/>
              <a:t> loss potential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105E4-9E70-4B8C-B294-1B0219D99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4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8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7D1CBB-5EF3-40E6-A9A4-96A1D97FCF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54702"/>
            <a:ext cx="4840093" cy="5717811"/>
          </a:xfrm>
          <a:custGeom>
            <a:avLst/>
            <a:gdLst>
              <a:gd name="connsiteX0" fmla="*/ 0 w 4840093"/>
              <a:gd name="connsiteY0" fmla="*/ 0 h 5717811"/>
              <a:gd name="connsiteX1" fmla="*/ 4705060 w 4840093"/>
              <a:gd name="connsiteY1" fmla="*/ 258649 h 5717811"/>
              <a:gd name="connsiteX2" fmla="*/ 4840093 w 4840093"/>
              <a:gd name="connsiteY2" fmla="*/ 401309 h 5717811"/>
              <a:gd name="connsiteX3" fmla="*/ 4840093 w 4840093"/>
              <a:gd name="connsiteY3" fmla="*/ 5250921 h 5717811"/>
              <a:gd name="connsiteX4" fmla="*/ 4707040 w 4840093"/>
              <a:gd name="connsiteY4" fmla="*/ 5393453 h 5717811"/>
              <a:gd name="connsiteX5" fmla="*/ 0 w 4840093"/>
              <a:gd name="connsiteY5" fmla="*/ 5717811 h 57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093" h="5717811">
                <a:moveTo>
                  <a:pt x="0" y="0"/>
                </a:moveTo>
                <a:lnTo>
                  <a:pt x="4705060" y="258649"/>
                </a:lnTo>
                <a:cubicBezTo>
                  <a:pt x="4780807" y="262813"/>
                  <a:pt x="4840093" y="325448"/>
                  <a:pt x="4840093" y="401309"/>
                </a:cubicBezTo>
                <a:lnTo>
                  <a:pt x="4840093" y="5250921"/>
                </a:lnTo>
                <a:cubicBezTo>
                  <a:pt x="4840093" y="5326016"/>
                  <a:pt x="4781958" y="5388290"/>
                  <a:pt x="4707040" y="5393453"/>
                </a:cubicBezTo>
                <a:lnTo>
                  <a:pt x="0" y="571781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A2BF95-F4F5-4C4D-8CF8-A40AFFCD20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3999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B2694B-9858-41F1-BA1D-199F09A99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7" y="1955228"/>
            <a:ext cx="3100387" cy="4279106"/>
          </a:xfrm>
          <a:custGeom>
            <a:avLst/>
            <a:gdLst>
              <a:gd name="connsiteX0" fmla="*/ 111025 w 3100387"/>
              <a:gd name="connsiteY0" fmla="*/ 0 h 4279106"/>
              <a:gd name="connsiteX1" fmla="*/ 2989362 w 3100387"/>
              <a:gd name="connsiteY1" fmla="*/ 0 h 4279106"/>
              <a:gd name="connsiteX2" fmla="*/ 3100387 w 3100387"/>
              <a:gd name="connsiteY2" fmla="*/ 111025 h 4279106"/>
              <a:gd name="connsiteX3" fmla="*/ 3100387 w 3100387"/>
              <a:gd name="connsiteY3" fmla="*/ 4168081 h 4279106"/>
              <a:gd name="connsiteX4" fmla="*/ 2989362 w 3100387"/>
              <a:gd name="connsiteY4" fmla="*/ 4279106 h 4279106"/>
              <a:gd name="connsiteX5" fmla="*/ 111025 w 3100387"/>
              <a:gd name="connsiteY5" fmla="*/ 4279106 h 4279106"/>
              <a:gd name="connsiteX6" fmla="*/ 0 w 3100387"/>
              <a:gd name="connsiteY6" fmla="*/ 4168081 h 4279106"/>
              <a:gd name="connsiteX7" fmla="*/ 0 w 3100387"/>
              <a:gd name="connsiteY7" fmla="*/ 111025 h 4279106"/>
              <a:gd name="connsiteX8" fmla="*/ 111025 w 3100387"/>
              <a:gd name="connsiteY8" fmla="*/ 0 h 42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87" h="4279106">
                <a:moveTo>
                  <a:pt x="111025" y="0"/>
                </a:moveTo>
                <a:lnTo>
                  <a:pt x="2989362" y="0"/>
                </a:lnTo>
                <a:cubicBezTo>
                  <a:pt x="3050679" y="0"/>
                  <a:pt x="3100387" y="49708"/>
                  <a:pt x="3100387" y="111025"/>
                </a:cubicBezTo>
                <a:lnTo>
                  <a:pt x="3100387" y="4168081"/>
                </a:lnTo>
                <a:cubicBezTo>
                  <a:pt x="3100387" y="4229398"/>
                  <a:pt x="3050679" y="4279106"/>
                  <a:pt x="2989362" y="4279106"/>
                </a:cubicBezTo>
                <a:lnTo>
                  <a:pt x="111025" y="4279106"/>
                </a:lnTo>
                <a:cubicBezTo>
                  <a:pt x="49708" y="4279106"/>
                  <a:pt x="0" y="4229398"/>
                  <a:pt x="0" y="4168081"/>
                </a:cubicBezTo>
                <a:lnTo>
                  <a:pt x="0" y="111025"/>
                </a:lnTo>
                <a:cubicBezTo>
                  <a:pt x="0" y="49708"/>
                  <a:pt x="49708" y="0"/>
                  <a:pt x="11102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FB4AC5-B81E-43D1-87DB-C5473A012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9583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FE9AF0-A0C1-47C2-B649-0294F073D8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6860" y="776514"/>
            <a:ext cx="4760911" cy="6081486"/>
          </a:xfrm>
          <a:custGeom>
            <a:avLst/>
            <a:gdLst>
              <a:gd name="connsiteX0" fmla="*/ 0 w 4760911"/>
              <a:gd name="connsiteY0" fmla="*/ 0 h 6081486"/>
              <a:gd name="connsiteX1" fmla="*/ 4760911 w 4760911"/>
              <a:gd name="connsiteY1" fmla="*/ 0 h 6081486"/>
              <a:gd name="connsiteX2" fmla="*/ 4760911 w 4760911"/>
              <a:gd name="connsiteY2" fmla="*/ 6081486 h 6081486"/>
              <a:gd name="connsiteX3" fmla="*/ 0 w 4760911"/>
              <a:gd name="connsiteY3" fmla="*/ 6081486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1" h="6081486">
                <a:moveTo>
                  <a:pt x="0" y="0"/>
                </a:moveTo>
                <a:lnTo>
                  <a:pt x="4760911" y="0"/>
                </a:lnTo>
                <a:lnTo>
                  <a:pt x="4760911" y="6081486"/>
                </a:lnTo>
                <a:lnTo>
                  <a:pt x="0" y="60814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2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4FA4C2-7E2B-407C-83B7-F6A1FE9372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9771" y="780305"/>
            <a:ext cx="3293270" cy="3293270"/>
          </a:xfrm>
          <a:custGeom>
            <a:avLst/>
            <a:gdLst>
              <a:gd name="connsiteX0" fmla="*/ 1646635 w 3293270"/>
              <a:gd name="connsiteY0" fmla="*/ 0 h 3293270"/>
              <a:gd name="connsiteX1" fmla="*/ 3293270 w 3293270"/>
              <a:gd name="connsiteY1" fmla="*/ 1646635 h 3293270"/>
              <a:gd name="connsiteX2" fmla="*/ 3293269 w 3293270"/>
              <a:gd name="connsiteY2" fmla="*/ 1646635 h 3293270"/>
              <a:gd name="connsiteX3" fmla="*/ 1646634 w 3293270"/>
              <a:gd name="connsiteY3" fmla="*/ 3293270 h 3293270"/>
              <a:gd name="connsiteX4" fmla="*/ 0 w 3293270"/>
              <a:gd name="connsiteY4" fmla="*/ 3293270 h 3293270"/>
              <a:gd name="connsiteX5" fmla="*/ 0 w 3293270"/>
              <a:gd name="connsiteY5" fmla="*/ 1646635 h 3293270"/>
              <a:gd name="connsiteX6" fmla="*/ 1646635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5" y="0"/>
                </a:moveTo>
                <a:cubicBezTo>
                  <a:pt x="2556046" y="0"/>
                  <a:pt x="3293270" y="737224"/>
                  <a:pt x="3293270" y="1646635"/>
                </a:cubicBezTo>
                <a:lnTo>
                  <a:pt x="3293269" y="1646635"/>
                </a:lnTo>
                <a:cubicBezTo>
                  <a:pt x="3293269" y="2556046"/>
                  <a:pt x="2556045" y="3293270"/>
                  <a:pt x="1646634" y="3293270"/>
                </a:cubicBezTo>
                <a:lnTo>
                  <a:pt x="0" y="3293270"/>
                </a:lnTo>
                <a:lnTo>
                  <a:pt x="0" y="1646635"/>
                </a:lnTo>
                <a:cubicBezTo>
                  <a:pt x="0" y="737224"/>
                  <a:pt x="737224" y="0"/>
                  <a:pt x="164663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EF5213-7CDD-494D-84E8-20E261F340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0751" y="2784425"/>
            <a:ext cx="3293270" cy="3293270"/>
          </a:xfrm>
          <a:custGeom>
            <a:avLst/>
            <a:gdLst>
              <a:gd name="connsiteX0" fmla="*/ 1646636 w 3293270"/>
              <a:gd name="connsiteY0" fmla="*/ 0 h 3293270"/>
              <a:gd name="connsiteX1" fmla="*/ 3293270 w 3293270"/>
              <a:gd name="connsiteY1" fmla="*/ 0 h 3293270"/>
              <a:gd name="connsiteX2" fmla="*/ 3293270 w 3293270"/>
              <a:gd name="connsiteY2" fmla="*/ 1646635 h 3293270"/>
              <a:gd name="connsiteX3" fmla="*/ 1646635 w 3293270"/>
              <a:gd name="connsiteY3" fmla="*/ 3293270 h 3293270"/>
              <a:gd name="connsiteX4" fmla="*/ 0 w 3293270"/>
              <a:gd name="connsiteY4" fmla="*/ 1646635 h 3293270"/>
              <a:gd name="connsiteX5" fmla="*/ 1 w 3293270"/>
              <a:gd name="connsiteY5" fmla="*/ 1646635 h 3293270"/>
              <a:gd name="connsiteX6" fmla="*/ 1646636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6" y="0"/>
                </a:moveTo>
                <a:lnTo>
                  <a:pt x="3293270" y="0"/>
                </a:lnTo>
                <a:lnTo>
                  <a:pt x="3293270" y="1646635"/>
                </a:lnTo>
                <a:cubicBezTo>
                  <a:pt x="3293270" y="2556046"/>
                  <a:pt x="2556046" y="3293270"/>
                  <a:pt x="1646635" y="3293270"/>
                </a:cubicBezTo>
                <a:cubicBezTo>
                  <a:pt x="737224" y="3293270"/>
                  <a:pt x="0" y="2556046"/>
                  <a:pt x="0" y="1646635"/>
                </a:cubicBezTo>
                <a:lnTo>
                  <a:pt x="1" y="1646635"/>
                </a:lnTo>
                <a:cubicBezTo>
                  <a:pt x="1" y="737224"/>
                  <a:pt x="737225" y="0"/>
                  <a:pt x="164663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Graphic 22">
            <a:extLst>
              <a:ext uri="{FF2B5EF4-FFF2-40B4-BE49-F238E27FC236}">
                <a16:creationId xmlns:a16="http://schemas.microsoft.com/office/drawing/2014/main" id="{54C39EAC-78FC-4BDB-8A96-50BCECEDE716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097F2AD-7A26-4492-9C62-2BBD53B82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6979" y="2647786"/>
            <a:ext cx="2288142" cy="2288142"/>
          </a:xfrm>
          <a:custGeom>
            <a:avLst/>
            <a:gdLst>
              <a:gd name="connsiteX0" fmla="*/ 1144071 w 2288142"/>
              <a:gd name="connsiteY0" fmla="*/ 0 h 2288142"/>
              <a:gd name="connsiteX1" fmla="*/ 2288142 w 2288142"/>
              <a:gd name="connsiteY1" fmla="*/ 1144071 h 2288142"/>
              <a:gd name="connsiteX2" fmla="*/ 1144071 w 2288142"/>
              <a:gd name="connsiteY2" fmla="*/ 2288142 h 2288142"/>
              <a:gd name="connsiteX3" fmla="*/ 0 w 2288142"/>
              <a:gd name="connsiteY3" fmla="*/ 1144071 h 2288142"/>
              <a:gd name="connsiteX4" fmla="*/ 1144071 w 2288142"/>
              <a:gd name="connsiteY4" fmla="*/ 0 h 22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142" h="2288142">
                <a:moveTo>
                  <a:pt x="1144071" y="0"/>
                </a:moveTo>
                <a:cubicBezTo>
                  <a:pt x="1775924" y="0"/>
                  <a:pt x="2288142" y="512218"/>
                  <a:pt x="2288142" y="1144071"/>
                </a:cubicBezTo>
                <a:cubicBezTo>
                  <a:pt x="2288142" y="1775924"/>
                  <a:pt x="1775924" y="2288142"/>
                  <a:pt x="1144071" y="2288142"/>
                </a:cubicBezTo>
                <a:cubicBezTo>
                  <a:pt x="512218" y="2288142"/>
                  <a:pt x="0" y="1775924"/>
                  <a:pt x="0" y="1144071"/>
                </a:cubicBezTo>
                <a:cubicBezTo>
                  <a:pt x="0" y="512218"/>
                  <a:pt x="512218" y="0"/>
                  <a:pt x="114407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DFBC260-03B4-4E46-9767-B2D99AFE4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A5B8D8-8A11-4B23-BF08-08B303F5FD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34800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18ACB5-2C2B-4A0C-B9E9-D29D0C9EF8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520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1CC36B-EDA6-4FEB-A15B-33D8FB3BD5C5}"/>
              </a:ext>
            </a:extLst>
          </p:cNvPr>
          <p:cNvSpPr/>
          <p:nvPr userDrawn="1"/>
        </p:nvSpPr>
        <p:spPr>
          <a:xfrm>
            <a:off x="0" y="0"/>
            <a:ext cx="4551945" cy="5036457"/>
          </a:xfrm>
          <a:custGeom>
            <a:avLst/>
            <a:gdLst>
              <a:gd name="connsiteX0" fmla="*/ 2202961 w 4795325"/>
              <a:gd name="connsiteY0" fmla="*/ 0 h 5305743"/>
              <a:gd name="connsiteX1" fmla="*/ 4421256 w 4795325"/>
              <a:gd name="connsiteY1" fmla="*/ 0 h 5305743"/>
              <a:gd name="connsiteX2" fmla="*/ 4505035 w 4795325"/>
              <a:gd name="connsiteY2" fmla="*/ 173913 h 5305743"/>
              <a:gd name="connsiteX3" fmla="*/ 4795325 w 4795325"/>
              <a:gd name="connsiteY3" fmla="*/ 1611773 h 5305743"/>
              <a:gd name="connsiteX4" fmla="*/ 1101355 w 4795325"/>
              <a:gd name="connsiteY4" fmla="*/ 5305743 h 5305743"/>
              <a:gd name="connsiteX5" fmla="*/ 2882 w 4795325"/>
              <a:gd name="connsiteY5" fmla="*/ 5139670 h 5305743"/>
              <a:gd name="connsiteX6" fmla="*/ 0 w 4795325"/>
              <a:gd name="connsiteY6" fmla="*/ 5138695 h 5305743"/>
              <a:gd name="connsiteX7" fmla="*/ 0 w 4795325"/>
              <a:gd name="connsiteY7" fmla="*/ 3223734 h 5305743"/>
              <a:gd name="connsiteX8" fmla="*/ 9620 w 4795325"/>
              <a:gd name="connsiteY8" fmla="*/ 3230927 h 5305743"/>
              <a:gd name="connsiteX9" fmla="*/ 1101355 w 4795325"/>
              <a:gd name="connsiteY9" fmla="*/ 3564406 h 5305743"/>
              <a:gd name="connsiteX10" fmla="*/ 3053988 w 4795325"/>
              <a:gd name="connsiteY10" fmla="*/ 1611773 h 5305743"/>
              <a:gd name="connsiteX11" fmla="*/ 2343411 w 4795325"/>
              <a:gd name="connsiteY11" fmla="*/ 105027 h 53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5325" h="5305743">
                <a:moveTo>
                  <a:pt x="2202961" y="0"/>
                </a:moveTo>
                <a:lnTo>
                  <a:pt x="4421256" y="0"/>
                </a:lnTo>
                <a:lnTo>
                  <a:pt x="4505035" y="173913"/>
                </a:lnTo>
                <a:cubicBezTo>
                  <a:pt x="4691960" y="615854"/>
                  <a:pt x="4795325" y="1101742"/>
                  <a:pt x="4795325" y="1611773"/>
                </a:cubicBezTo>
                <a:cubicBezTo>
                  <a:pt x="4795325" y="3651896"/>
                  <a:pt x="3141478" y="5305743"/>
                  <a:pt x="1101355" y="5305743"/>
                </a:cubicBezTo>
                <a:cubicBezTo>
                  <a:pt x="718832" y="5305743"/>
                  <a:pt x="349889" y="5247600"/>
                  <a:pt x="2882" y="5139670"/>
                </a:cubicBezTo>
                <a:lnTo>
                  <a:pt x="0" y="5138695"/>
                </a:lnTo>
                <a:lnTo>
                  <a:pt x="0" y="3223734"/>
                </a:lnTo>
                <a:lnTo>
                  <a:pt x="9620" y="3230927"/>
                </a:lnTo>
                <a:cubicBezTo>
                  <a:pt x="321262" y="3441468"/>
                  <a:pt x="696952" y="3564406"/>
                  <a:pt x="1101355" y="3564406"/>
                </a:cubicBezTo>
                <a:cubicBezTo>
                  <a:pt x="2179764" y="3564406"/>
                  <a:pt x="3053988" y="2690182"/>
                  <a:pt x="3053988" y="1611773"/>
                </a:cubicBezTo>
                <a:cubicBezTo>
                  <a:pt x="3053988" y="1005168"/>
                  <a:pt x="2777378" y="463168"/>
                  <a:pt x="2343411" y="1050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59A31E-2921-4443-8080-A05B93F84F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" y="1058008"/>
            <a:ext cx="4760685" cy="2370991"/>
          </a:xfrm>
          <a:custGeom>
            <a:avLst/>
            <a:gdLst>
              <a:gd name="connsiteX0" fmla="*/ 98823 w 4760685"/>
              <a:gd name="connsiteY0" fmla="*/ 0 h 2370991"/>
              <a:gd name="connsiteX1" fmla="*/ 4661862 w 4760685"/>
              <a:gd name="connsiteY1" fmla="*/ 0 h 2370991"/>
              <a:gd name="connsiteX2" fmla="*/ 4760685 w 4760685"/>
              <a:gd name="connsiteY2" fmla="*/ 98823 h 2370991"/>
              <a:gd name="connsiteX3" fmla="*/ 4760685 w 4760685"/>
              <a:gd name="connsiteY3" fmla="*/ 2272168 h 2370991"/>
              <a:gd name="connsiteX4" fmla="*/ 4661862 w 4760685"/>
              <a:gd name="connsiteY4" fmla="*/ 2370991 h 2370991"/>
              <a:gd name="connsiteX5" fmla="*/ 98823 w 4760685"/>
              <a:gd name="connsiteY5" fmla="*/ 2370991 h 2370991"/>
              <a:gd name="connsiteX6" fmla="*/ 0 w 4760685"/>
              <a:gd name="connsiteY6" fmla="*/ 2272168 h 2370991"/>
              <a:gd name="connsiteX7" fmla="*/ 0 w 4760685"/>
              <a:gd name="connsiteY7" fmla="*/ 98823 h 2370991"/>
              <a:gd name="connsiteX8" fmla="*/ 98823 w 4760685"/>
              <a:gd name="connsiteY8" fmla="*/ 0 h 23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685" h="2370991">
                <a:moveTo>
                  <a:pt x="98823" y="0"/>
                </a:moveTo>
                <a:lnTo>
                  <a:pt x="4661862" y="0"/>
                </a:lnTo>
                <a:cubicBezTo>
                  <a:pt x="4716440" y="0"/>
                  <a:pt x="4760685" y="44245"/>
                  <a:pt x="4760685" y="98823"/>
                </a:cubicBezTo>
                <a:lnTo>
                  <a:pt x="4760685" y="2272168"/>
                </a:lnTo>
                <a:cubicBezTo>
                  <a:pt x="4760685" y="2326746"/>
                  <a:pt x="4716440" y="2370991"/>
                  <a:pt x="4661862" y="2370991"/>
                </a:cubicBezTo>
                <a:lnTo>
                  <a:pt x="98823" y="2370991"/>
                </a:lnTo>
                <a:cubicBezTo>
                  <a:pt x="44245" y="2370991"/>
                  <a:pt x="0" y="2326746"/>
                  <a:pt x="0" y="2272168"/>
                </a:cubicBezTo>
                <a:lnTo>
                  <a:pt x="0" y="98823"/>
                </a:lnTo>
                <a:cubicBezTo>
                  <a:pt x="0" y="44245"/>
                  <a:pt x="44245" y="0"/>
                  <a:pt x="9882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8FC388E-7514-4F33-998D-5979C02EE7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058009"/>
            <a:ext cx="5167086" cy="3357774"/>
          </a:xfrm>
          <a:custGeom>
            <a:avLst/>
            <a:gdLst>
              <a:gd name="connsiteX0" fmla="*/ 139952 w 5167086"/>
              <a:gd name="connsiteY0" fmla="*/ 0 h 3357774"/>
              <a:gd name="connsiteX1" fmla="*/ 5027134 w 5167086"/>
              <a:gd name="connsiteY1" fmla="*/ 0 h 3357774"/>
              <a:gd name="connsiteX2" fmla="*/ 5167086 w 5167086"/>
              <a:gd name="connsiteY2" fmla="*/ 139952 h 3357774"/>
              <a:gd name="connsiteX3" fmla="*/ 5167086 w 5167086"/>
              <a:gd name="connsiteY3" fmla="*/ 3217822 h 3357774"/>
              <a:gd name="connsiteX4" fmla="*/ 5027134 w 5167086"/>
              <a:gd name="connsiteY4" fmla="*/ 3357774 h 3357774"/>
              <a:gd name="connsiteX5" fmla="*/ 139952 w 5167086"/>
              <a:gd name="connsiteY5" fmla="*/ 3357774 h 3357774"/>
              <a:gd name="connsiteX6" fmla="*/ 0 w 5167086"/>
              <a:gd name="connsiteY6" fmla="*/ 3217822 h 3357774"/>
              <a:gd name="connsiteX7" fmla="*/ 0 w 5167086"/>
              <a:gd name="connsiteY7" fmla="*/ 139952 h 3357774"/>
              <a:gd name="connsiteX8" fmla="*/ 139952 w 5167086"/>
              <a:gd name="connsiteY8" fmla="*/ 0 h 335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086" h="3357774">
                <a:moveTo>
                  <a:pt x="139952" y="0"/>
                </a:moveTo>
                <a:lnTo>
                  <a:pt x="5027134" y="0"/>
                </a:lnTo>
                <a:cubicBezTo>
                  <a:pt x="5104427" y="0"/>
                  <a:pt x="5167086" y="62659"/>
                  <a:pt x="5167086" y="139952"/>
                </a:cubicBezTo>
                <a:lnTo>
                  <a:pt x="5167086" y="3217822"/>
                </a:lnTo>
                <a:cubicBezTo>
                  <a:pt x="5167086" y="3295115"/>
                  <a:pt x="5104427" y="3357774"/>
                  <a:pt x="5027134" y="3357774"/>
                </a:cubicBezTo>
                <a:lnTo>
                  <a:pt x="139952" y="3357774"/>
                </a:lnTo>
                <a:cubicBezTo>
                  <a:pt x="62659" y="3357774"/>
                  <a:pt x="0" y="3295115"/>
                  <a:pt x="0" y="3217822"/>
                </a:cubicBezTo>
                <a:lnTo>
                  <a:pt x="0" y="139952"/>
                </a:lnTo>
                <a:cubicBezTo>
                  <a:pt x="0" y="62659"/>
                  <a:pt x="62659" y="0"/>
                  <a:pt x="13995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7251A2-C2C1-4EA6-8282-307DDF5CA6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59079" y="1643250"/>
            <a:ext cx="2422247" cy="3635998"/>
          </a:xfrm>
          <a:custGeom>
            <a:avLst/>
            <a:gdLst>
              <a:gd name="connsiteX0" fmla="*/ 88460 w 2422247"/>
              <a:gd name="connsiteY0" fmla="*/ 0 h 3635998"/>
              <a:gd name="connsiteX1" fmla="*/ 2333787 w 2422247"/>
              <a:gd name="connsiteY1" fmla="*/ 0 h 3635998"/>
              <a:gd name="connsiteX2" fmla="*/ 2422247 w 2422247"/>
              <a:gd name="connsiteY2" fmla="*/ 88460 h 3635998"/>
              <a:gd name="connsiteX3" fmla="*/ 2422247 w 2422247"/>
              <a:gd name="connsiteY3" fmla="*/ 3547538 h 3635998"/>
              <a:gd name="connsiteX4" fmla="*/ 2333787 w 2422247"/>
              <a:gd name="connsiteY4" fmla="*/ 3635998 h 3635998"/>
              <a:gd name="connsiteX5" fmla="*/ 88460 w 2422247"/>
              <a:gd name="connsiteY5" fmla="*/ 3635998 h 3635998"/>
              <a:gd name="connsiteX6" fmla="*/ 0 w 2422247"/>
              <a:gd name="connsiteY6" fmla="*/ 3547538 h 3635998"/>
              <a:gd name="connsiteX7" fmla="*/ 0 w 2422247"/>
              <a:gd name="connsiteY7" fmla="*/ 88460 h 3635998"/>
              <a:gd name="connsiteX8" fmla="*/ 88460 w 2422247"/>
              <a:gd name="connsiteY8" fmla="*/ 0 h 363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247" h="3635998">
                <a:moveTo>
                  <a:pt x="88460" y="0"/>
                </a:moveTo>
                <a:lnTo>
                  <a:pt x="2333787" y="0"/>
                </a:lnTo>
                <a:cubicBezTo>
                  <a:pt x="2382642" y="0"/>
                  <a:pt x="2422247" y="39605"/>
                  <a:pt x="2422247" y="88460"/>
                </a:cubicBezTo>
                <a:lnTo>
                  <a:pt x="2422247" y="3547538"/>
                </a:lnTo>
                <a:cubicBezTo>
                  <a:pt x="2422247" y="3596393"/>
                  <a:pt x="2382642" y="3635998"/>
                  <a:pt x="2333787" y="3635998"/>
                </a:cubicBezTo>
                <a:lnTo>
                  <a:pt x="88460" y="3635998"/>
                </a:lnTo>
                <a:cubicBezTo>
                  <a:pt x="39605" y="3635998"/>
                  <a:pt x="0" y="3596393"/>
                  <a:pt x="0" y="3547538"/>
                </a:cubicBezTo>
                <a:lnTo>
                  <a:pt x="0" y="88460"/>
                </a:lnTo>
                <a:cubicBezTo>
                  <a:pt x="0" y="39605"/>
                  <a:pt x="39605" y="0"/>
                  <a:pt x="884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2577E8A-0E99-46BF-AB4C-ADB90B0B0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4430" y="1347892"/>
            <a:ext cx="2815772" cy="4226712"/>
          </a:xfrm>
          <a:custGeom>
            <a:avLst/>
            <a:gdLst>
              <a:gd name="connsiteX0" fmla="*/ 102832 w 2815772"/>
              <a:gd name="connsiteY0" fmla="*/ 0 h 4226712"/>
              <a:gd name="connsiteX1" fmla="*/ 2712940 w 2815772"/>
              <a:gd name="connsiteY1" fmla="*/ 0 h 4226712"/>
              <a:gd name="connsiteX2" fmla="*/ 2815772 w 2815772"/>
              <a:gd name="connsiteY2" fmla="*/ 102832 h 4226712"/>
              <a:gd name="connsiteX3" fmla="*/ 2815772 w 2815772"/>
              <a:gd name="connsiteY3" fmla="*/ 4123880 h 4226712"/>
              <a:gd name="connsiteX4" fmla="*/ 2712940 w 2815772"/>
              <a:gd name="connsiteY4" fmla="*/ 4226712 h 4226712"/>
              <a:gd name="connsiteX5" fmla="*/ 102832 w 2815772"/>
              <a:gd name="connsiteY5" fmla="*/ 4226712 h 4226712"/>
              <a:gd name="connsiteX6" fmla="*/ 0 w 2815772"/>
              <a:gd name="connsiteY6" fmla="*/ 4123880 h 4226712"/>
              <a:gd name="connsiteX7" fmla="*/ 0 w 2815772"/>
              <a:gd name="connsiteY7" fmla="*/ 102832 h 4226712"/>
              <a:gd name="connsiteX8" fmla="*/ 102832 w 2815772"/>
              <a:gd name="connsiteY8" fmla="*/ 0 h 422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772" h="4226712">
                <a:moveTo>
                  <a:pt x="102832" y="0"/>
                </a:moveTo>
                <a:lnTo>
                  <a:pt x="2712940" y="0"/>
                </a:lnTo>
                <a:cubicBezTo>
                  <a:pt x="2769733" y="0"/>
                  <a:pt x="2815772" y="46039"/>
                  <a:pt x="2815772" y="102832"/>
                </a:cubicBezTo>
                <a:lnTo>
                  <a:pt x="2815772" y="4123880"/>
                </a:lnTo>
                <a:cubicBezTo>
                  <a:pt x="2815772" y="4180673"/>
                  <a:pt x="2769733" y="4226712"/>
                  <a:pt x="2712940" y="4226712"/>
                </a:cubicBezTo>
                <a:lnTo>
                  <a:pt x="102832" y="4226712"/>
                </a:lnTo>
                <a:cubicBezTo>
                  <a:pt x="46039" y="4226712"/>
                  <a:pt x="0" y="4180673"/>
                  <a:pt x="0" y="4123880"/>
                </a:cubicBezTo>
                <a:lnTo>
                  <a:pt x="0" y="102832"/>
                </a:lnTo>
                <a:cubicBezTo>
                  <a:pt x="0" y="46039"/>
                  <a:pt x="46039" y="0"/>
                  <a:pt x="10283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0CB6AA-B7E2-40BD-AA39-ED138EF81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659" y="1140915"/>
            <a:ext cx="3091543" cy="4640668"/>
          </a:xfrm>
          <a:custGeom>
            <a:avLst/>
            <a:gdLst>
              <a:gd name="connsiteX0" fmla="*/ 112903 w 3091543"/>
              <a:gd name="connsiteY0" fmla="*/ 0 h 4640668"/>
              <a:gd name="connsiteX1" fmla="*/ 2978640 w 3091543"/>
              <a:gd name="connsiteY1" fmla="*/ 0 h 4640668"/>
              <a:gd name="connsiteX2" fmla="*/ 3091543 w 3091543"/>
              <a:gd name="connsiteY2" fmla="*/ 112903 h 4640668"/>
              <a:gd name="connsiteX3" fmla="*/ 3091543 w 3091543"/>
              <a:gd name="connsiteY3" fmla="*/ 4527765 h 4640668"/>
              <a:gd name="connsiteX4" fmla="*/ 2978640 w 3091543"/>
              <a:gd name="connsiteY4" fmla="*/ 4640668 h 4640668"/>
              <a:gd name="connsiteX5" fmla="*/ 112903 w 3091543"/>
              <a:gd name="connsiteY5" fmla="*/ 4640668 h 4640668"/>
              <a:gd name="connsiteX6" fmla="*/ 0 w 3091543"/>
              <a:gd name="connsiteY6" fmla="*/ 4527765 h 4640668"/>
              <a:gd name="connsiteX7" fmla="*/ 0 w 3091543"/>
              <a:gd name="connsiteY7" fmla="*/ 112903 h 4640668"/>
              <a:gd name="connsiteX8" fmla="*/ 112903 w 3091543"/>
              <a:gd name="connsiteY8" fmla="*/ 0 h 46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543" h="4640668">
                <a:moveTo>
                  <a:pt x="112903" y="0"/>
                </a:moveTo>
                <a:lnTo>
                  <a:pt x="2978640" y="0"/>
                </a:lnTo>
                <a:cubicBezTo>
                  <a:pt x="3040995" y="0"/>
                  <a:pt x="3091543" y="50548"/>
                  <a:pt x="3091543" y="112903"/>
                </a:cubicBezTo>
                <a:lnTo>
                  <a:pt x="3091543" y="4527765"/>
                </a:lnTo>
                <a:cubicBezTo>
                  <a:pt x="3091543" y="4590120"/>
                  <a:pt x="3040995" y="4640668"/>
                  <a:pt x="2978640" y="4640668"/>
                </a:cubicBezTo>
                <a:lnTo>
                  <a:pt x="112903" y="4640668"/>
                </a:lnTo>
                <a:cubicBezTo>
                  <a:pt x="50548" y="4640668"/>
                  <a:pt x="0" y="4590120"/>
                  <a:pt x="0" y="4527765"/>
                </a:cubicBezTo>
                <a:lnTo>
                  <a:pt x="0" y="112903"/>
                </a:lnTo>
                <a:cubicBezTo>
                  <a:pt x="0" y="50548"/>
                  <a:pt x="50548" y="0"/>
                  <a:pt x="11290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2154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6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E72087-A3DC-478A-BD66-F5A989DF8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7174" y="987828"/>
            <a:ext cx="4886100" cy="4882342"/>
          </a:xfrm>
          <a:custGeom>
            <a:avLst/>
            <a:gdLst>
              <a:gd name="connsiteX0" fmla="*/ 1191541 w 4886100"/>
              <a:gd name="connsiteY0" fmla="*/ 2499262 h 4882342"/>
              <a:gd name="connsiteX1" fmla="*/ 2383080 w 4886100"/>
              <a:gd name="connsiteY1" fmla="*/ 2499262 h 4882342"/>
              <a:gd name="connsiteX2" fmla="*/ 2383080 w 4886100"/>
              <a:gd name="connsiteY2" fmla="*/ 3690802 h 4882342"/>
              <a:gd name="connsiteX3" fmla="*/ 1191540 w 4886100"/>
              <a:gd name="connsiteY3" fmla="*/ 4882342 h 4882342"/>
              <a:gd name="connsiteX4" fmla="*/ 0 w 4886100"/>
              <a:gd name="connsiteY4" fmla="*/ 3690802 h 4882342"/>
              <a:gd name="connsiteX5" fmla="*/ 1 w 4886100"/>
              <a:gd name="connsiteY5" fmla="*/ 3690802 h 4882342"/>
              <a:gd name="connsiteX6" fmla="*/ 1191541 w 4886100"/>
              <a:gd name="connsiteY6" fmla="*/ 2499262 h 4882342"/>
              <a:gd name="connsiteX7" fmla="*/ 2503020 w 4886100"/>
              <a:gd name="connsiteY7" fmla="*/ 2499261 h 4882342"/>
              <a:gd name="connsiteX8" fmla="*/ 3694559 w 4886100"/>
              <a:gd name="connsiteY8" fmla="*/ 2499261 h 4882342"/>
              <a:gd name="connsiteX9" fmla="*/ 4886099 w 4886100"/>
              <a:gd name="connsiteY9" fmla="*/ 3690801 h 4882342"/>
              <a:gd name="connsiteX10" fmla="*/ 4886100 w 4886100"/>
              <a:gd name="connsiteY10" fmla="*/ 3690801 h 4882342"/>
              <a:gd name="connsiteX11" fmla="*/ 3694560 w 4886100"/>
              <a:gd name="connsiteY11" fmla="*/ 4882341 h 4882342"/>
              <a:gd name="connsiteX12" fmla="*/ 2503020 w 4886100"/>
              <a:gd name="connsiteY12" fmla="*/ 3690801 h 4882342"/>
              <a:gd name="connsiteX13" fmla="*/ 1191540 w 4886100"/>
              <a:gd name="connsiteY13" fmla="*/ 1 h 4882342"/>
              <a:gd name="connsiteX14" fmla="*/ 2383080 w 4886100"/>
              <a:gd name="connsiteY14" fmla="*/ 1191541 h 4882342"/>
              <a:gd name="connsiteX15" fmla="*/ 2383080 w 4886100"/>
              <a:gd name="connsiteY15" fmla="*/ 2383081 h 4882342"/>
              <a:gd name="connsiteX16" fmla="*/ 1191541 w 4886100"/>
              <a:gd name="connsiteY16" fmla="*/ 2383081 h 4882342"/>
              <a:gd name="connsiteX17" fmla="*/ 1 w 4886100"/>
              <a:gd name="connsiteY17" fmla="*/ 1191541 h 4882342"/>
              <a:gd name="connsiteX18" fmla="*/ 0 w 4886100"/>
              <a:gd name="connsiteY18" fmla="*/ 1191541 h 4882342"/>
              <a:gd name="connsiteX19" fmla="*/ 1191540 w 4886100"/>
              <a:gd name="connsiteY19" fmla="*/ 1 h 4882342"/>
              <a:gd name="connsiteX20" fmla="*/ 3694560 w 4886100"/>
              <a:gd name="connsiteY20" fmla="*/ 0 h 4882342"/>
              <a:gd name="connsiteX21" fmla="*/ 4886100 w 4886100"/>
              <a:gd name="connsiteY21" fmla="*/ 1191540 h 4882342"/>
              <a:gd name="connsiteX22" fmla="*/ 4886099 w 4886100"/>
              <a:gd name="connsiteY22" fmla="*/ 1191540 h 4882342"/>
              <a:gd name="connsiteX23" fmla="*/ 3694559 w 4886100"/>
              <a:gd name="connsiteY23" fmla="*/ 2383080 h 4882342"/>
              <a:gd name="connsiteX24" fmla="*/ 2503020 w 4886100"/>
              <a:gd name="connsiteY24" fmla="*/ 2383080 h 4882342"/>
              <a:gd name="connsiteX25" fmla="*/ 2503020 w 4886100"/>
              <a:gd name="connsiteY25" fmla="*/ 1191540 h 4882342"/>
              <a:gd name="connsiteX26" fmla="*/ 3694560 w 4886100"/>
              <a:gd name="connsiteY26" fmla="*/ 0 h 48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86100" h="4882342">
                <a:moveTo>
                  <a:pt x="1191541" y="2499262"/>
                </a:moveTo>
                <a:lnTo>
                  <a:pt x="2383080" y="2499262"/>
                </a:lnTo>
                <a:lnTo>
                  <a:pt x="2383080" y="3690802"/>
                </a:lnTo>
                <a:cubicBezTo>
                  <a:pt x="2383080" y="4348871"/>
                  <a:pt x="1849609" y="4882342"/>
                  <a:pt x="1191540" y="4882342"/>
                </a:cubicBezTo>
                <a:cubicBezTo>
                  <a:pt x="533471" y="4882342"/>
                  <a:pt x="0" y="4348871"/>
                  <a:pt x="0" y="3690802"/>
                </a:cubicBezTo>
                <a:lnTo>
                  <a:pt x="1" y="3690802"/>
                </a:lnTo>
                <a:cubicBezTo>
                  <a:pt x="1" y="3032733"/>
                  <a:pt x="533472" y="2499262"/>
                  <a:pt x="1191541" y="2499262"/>
                </a:cubicBezTo>
                <a:close/>
                <a:moveTo>
                  <a:pt x="2503020" y="2499261"/>
                </a:moveTo>
                <a:lnTo>
                  <a:pt x="3694559" y="2499261"/>
                </a:lnTo>
                <a:cubicBezTo>
                  <a:pt x="4352628" y="2499261"/>
                  <a:pt x="4886099" y="3032732"/>
                  <a:pt x="4886099" y="3690801"/>
                </a:cubicBezTo>
                <a:lnTo>
                  <a:pt x="4886100" y="3690801"/>
                </a:lnTo>
                <a:cubicBezTo>
                  <a:pt x="4886100" y="4348870"/>
                  <a:pt x="4352629" y="4882341"/>
                  <a:pt x="3694560" y="4882341"/>
                </a:cubicBezTo>
                <a:cubicBezTo>
                  <a:pt x="3036491" y="4882341"/>
                  <a:pt x="2503020" y="4348870"/>
                  <a:pt x="2503020" y="3690801"/>
                </a:cubicBezTo>
                <a:close/>
                <a:moveTo>
                  <a:pt x="1191540" y="1"/>
                </a:moveTo>
                <a:cubicBezTo>
                  <a:pt x="1849609" y="1"/>
                  <a:pt x="2383080" y="533472"/>
                  <a:pt x="2383080" y="1191541"/>
                </a:cubicBezTo>
                <a:lnTo>
                  <a:pt x="2383080" y="2383081"/>
                </a:lnTo>
                <a:lnTo>
                  <a:pt x="1191541" y="2383081"/>
                </a:lnTo>
                <a:cubicBezTo>
                  <a:pt x="533472" y="2383081"/>
                  <a:pt x="1" y="1849610"/>
                  <a:pt x="1" y="1191541"/>
                </a:cubicBezTo>
                <a:lnTo>
                  <a:pt x="0" y="1191541"/>
                </a:lnTo>
                <a:cubicBezTo>
                  <a:pt x="0" y="533472"/>
                  <a:pt x="533471" y="1"/>
                  <a:pt x="1191540" y="1"/>
                </a:cubicBezTo>
                <a:close/>
                <a:moveTo>
                  <a:pt x="3694560" y="0"/>
                </a:moveTo>
                <a:cubicBezTo>
                  <a:pt x="4352629" y="0"/>
                  <a:pt x="4886100" y="533471"/>
                  <a:pt x="4886100" y="1191540"/>
                </a:cubicBezTo>
                <a:lnTo>
                  <a:pt x="4886099" y="1191540"/>
                </a:lnTo>
                <a:cubicBezTo>
                  <a:pt x="4886099" y="1849609"/>
                  <a:pt x="4352628" y="2383080"/>
                  <a:pt x="3694559" y="2383080"/>
                </a:cubicBezTo>
                <a:lnTo>
                  <a:pt x="2503020" y="2383080"/>
                </a:lnTo>
                <a:lnTo>
                  <a:pt x="2503020" y="1191540"/>
                </a:lnTo>
                <a:cubicBezTo>
                  <a:pt x="2503020" y="533471"/>
                  <a:pt x="3036491" y="0"/>
                  <a:pt x="36945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9B98ED-0CE3-4D87-87E3-E62B6E90CA9C}"/>
              </a:ext>
            </a:extLst>
          </p:cNvPr>
          <p:cNvSpPr/>
          <p:nvPr userDrawn="1"/>
        </p:nvSpPr>
        <p:spPr>
          <a:xfrm>
            <a:off x="9043988" y="0"/>
            <a:ext cx="314801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A4A4B-43C3-4886-9FBD-BE142771D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0317" y="692942"/>
            <a:ext cx="5311681" cy="5472115"/>
          </a:xfrm>
          <a:custGeom>
            <a:avLst/>
            <a:gdLst>
              <a:gd name="connsiteX0" fmla="*/ 1535021 w 5311681"/>
              <a:gd name="connsiteY0" fmla="*/ 2 h 5472115"/>
              <a:gd name="connsiteX1" fmla="*/ 5311681 w 5311681"/>
              <a:gd name="connsiteY1" fmla="*/ 2 h 5472115"/>
              <a:gd name="connsiteX2" fmla="*/ 5311681 w 5311681"/>
              <a:gd name="connsiteY2" fmla="*/ 5472115 h 5472115"/>
              <a:gd name="connsiteX3" fmla="*/ 1535021 w 5311681"/>
              <a:gd name="connsiteY3" fmla="*/ 5472115 h 5472115"/>
              <a:gd name="connsiteX4" fmla="*/ 105249 w 5311681"/>
              <a:gd name="connsiteY4" fmla="*/ 0 h 5472115"/>
              <a:gd name="connsiteX5" fmla="*/ 1402947 w 5311681"/>
              <a:gd name="connsiteY5" fmla="*/ 0 h 5472115"/>
              <a:gd name="connsiteX6" fmla="*/ 1402947 w 5311681"/>
              <a:gd name="connsiteY6" fmla="*/ 5472113 h 5472115"/>
              <a:gd name="connsiteX7" fmla="*/ 105249 w 5311681"/>
              <a:gd name="connsiteY7" fmla="*/ 5472113 h 5472115"/>
              <a:gd name="connsiteX8" fmla="*/ 0 w 5311681"/>
              <a:gd name="connsiteY8" fmla="*/ 5366864 h 5472115"/>
              <a:gd name="connsiteX9" fmla="*/ 0 w 5311681"/>
              <a:gd name="connsiteY9" fmla="*/ 105249 h 5472115"/>
              <a:gd name="connsiteX10" fmla="*/ 105249 w 5311681"/>
              <a:gd name="connsiteY10" fmla="*/ 0 h 547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1681" h="5472115">
                <a:moveTo>
                  <a:pt x="1535021" y="2"/>
                </a:moveTo>
                <a:lnTo>
                  <a:pt x="5311681" y="2"/>
                </a:lnTo>
                <a:lnTo>
                  <a:pt x="5311681" y="5472115"/>
                </a:lnTo>
                <a:lnTo>
                  <a:pt x="1535021" y="5472115"/>
                </a:lnTo>
                <a:close/>
                <a:moveTo>
                  <a:pt x="105249" y="0"/>
                </a:moveTo>
                <a:lnTo>
                  <a:pt x="1402947" y="0"/>
                </a:lnTo>
                <a:lnTo>
                  <a:pt x="1402947" y="5472113"/>
                </a:lnTo>
                <a:lnTo>
                  <a:pt x="105249" y="5472113"/>
                </a:lnTo>
                <a:cubicBezTo>
                  <a:pt x="47122" y="5472113"/>
                  <a:pt x="0" y="5424991"/>
                  <a:pt x="0" y="5366864"/>
                </a:cubicBezTo>
                <a:lnTo>
                  <a:pt x="0" y="105249"/>
                </a:lnTo>
                <a:cubicBezTo>
                  <a:pt x="0" y="47122"/>
                  <a:pt x="47122" y="0"/>
                  <a:pt x="10524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80B57D-AF22-494D-8DBE-C5CCF32FD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06" y="1041400"/>
            <a:ext cx="4775202" cy="4775202"/>
          </a:xfrm>
          <a:custGeom>
            <a:avLst/>
            <a:gdLst>
              <a:gd name="connsiteX0" fmla="*/ 2387602 w 4775202"/>
              <a:gd name="connsiteY0" fmla="*/ 0 h 4775202"/>
              <a:gd name="connsiteX1" fmla="*/ 4775202 w 4775202"/>
              <a:gd name="connsiteY1" fmla="*/ 0 h 4775202"/>
              <a:gd name="connsiteX2" fmla="*/ 4775202 w 4775202"/>
              <a:gd name="connsiteY2" fmla="*/ 2387601 h 4775202"/>
              <a:gd name="connsiteX3" fmla="*/ 2387601 w 4775202"/>
              <a:gd name="connsiteY3" fmla="*/ 4775202 h 4775202"/>
              <a:gd name="connsiteX4" fmla="*/ 0 w 4775202"/>
              <a:gd name="connsiteY4" fmla="*/ 2387601 h 4775202"/>
              <a:gd name="connsiteX5" fmla="*/ 1 w 4775202"/>
              <a:gd name="connsiteY5" fmla="*/ 2387601 h 4775202"/>
              <a:gd name="connsiteX6" fmla="*/ 2387602 w 4775202"/>
              <a:gd name="connsiteY6" fmla="*/ 0 h 477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202" h="4775202">
                <a:moveTo>
                  <a:pt x="2387602" y="0"/>
                </a:moveTo>
                <a:lnTo>
                  <a:pt x="4775202" y="0"/>
                </a:lnTo>
                <a:lnTo>
                  <a:pt x="4775202" y="2387601"/>
                </a:lnTo>
                <a:cubicBezTo>
                  <a:pt x="4775202" y="3706237"/>
                  <a:pt x="3706237" y="4775202"/>
                  <a:pt x="2387601" y="4775202"/>
                </a:cubicBezTo>
                <a:cubicBezTo>
                  <a:pt x="1068965" y="4775202"/>
                  <a:pt x="0" y="3706237"/>
                  <a:pt x="0" y="2387601"/>
                </a:cubicBezTo>
                <a:lnTo>
                  <a:pt x="1" y="2387601"/>
                </a:lnTo>
                <a:cubicBezTo>
                  <a:pt x="1" y="1068965"/>
                  <a:pt x="1068966" y="0"/>
                  <a:pt x="238760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938DB5D-5AF7-4D67-848D-4D44929200EF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EECC1-1B82-4FCD-AA61-10C9D3751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5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FD715-2D6A-40A8-92B9-8177F5476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8383" y="0"/>
            <a:ext cx="5603617" cy="6857998"/>
          </a:xfrm>
          <a:custGeom>
            <a:avLst/>
            <a:gdLst>
              <a:gd name="connsiteX0" fmla="*/ 5603617 w 5603617"/>
              <a:gd name="connsiteY0" fmla="*/ 1947915 h 6857998"/>
              <a:gd name="connsiteX1" fmla="*/ 5595681 w 5603617"/>
              <a:gd name="connsiteY1" fmla="*/ 6857998 h 6857998"/>
              <a:gd name="connsiteX2" fmla="*/ 415381 w 5603617"/>
              <a:gd name="connsiteY2" fmla="*/ 6857998 h 6857998"/>
              <a:gd name="connsiteX3" fmla="*/ 4550861 w 5603617"/>
              <a:gd name="connsiteY3" fmla="*/ 0 h 6857998"/>
              <a:gd name="connsiteX4" fmla="*/ 5593562 w 5603617"/>
              <a:gd name="connsiteY4" fmla="*/ 0 h 6857998"/>
              <a:gd name="connsiteX5" fmla="*/ 5593562 w 5603617"/>
              <a:gd name="connsiteY5" fmla="*/ 1663740 h 6857998"/>
              <a:gd name="connsiteX6" fmla="*/ 2796781 w 5603617"/>
              <a:gd name="connsiteY6" fmla="*/ 4316479 h 6857998"/>
              <a:gd name="connsiteX7" fmla="*/ 0 w 5603617"/>
              <a:gd name="connsiteY7" fmla="*/ 431647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617" h="6857998">
                <a:moveTo>
                  <a:pt x="5603617" y="1947915"/>
                </a:moveTo>
                <a:lnTo>
                  <a:pt x="5595681" y="6857998"/>
                </a:lnTo>
                <a:lnTo>
                  <a:pt x="415381" y="6857998"/>
                </a:lnTo>
                <a:close/>
                <a:moveTo>
                  <a:pt x="4550861" y="0"/>
                </a:moveTo>
                <a:lnTo>
                  <a:pt x="5593562" y="0"/>
                </a:lnTo>
                <a:lnTo>
                  <a:pt x="5593562" y="1663740"/>
                </a:lnTo>
                <a:lnTo>
                  <a:pt x="2796781" y="4316479"/>
                </a:lnTo>
                <a:lnTo>
                  <a:pt x="0" y="431647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04800" dist="50800" dir="120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96DEE6-31B8-4DCA-8022-304D5211E812}"/>
              </a:ext>
            </a:extLst>
          </p:cNvPr>
          <p:cNvSpPr/>
          <p:nvPr userDrawn="1"/>
        </p:nvSpPr>
        <p:spPr>
          <a:xfrm>
            <a:off x="0" y="0"/>
            <a:ext cx="4034972" cy="6858000"/>
          </a:xfrm>
          <a:prstGeom prst="rect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25D87C-76B5-4235-ACEE-6344B2FDE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9030" y="725714"/>
            <a:ext cx="4376053" cy="5406572"/>
          </a:xfrm>
          <a:custGeom>
            <a:avLst/>
            <a:gdLst>
              <a:gd name="connsiteX0" fmla="*/ 90716 w 4376053"/>
              <a:gd name="connsiteY0" fmla="*/ 0 h 5406572"/>
              <a:gd name="connsiteX1" fmla="*/ 3341903 w 4376053"/>
              <a:gd name="connsiteY1" fmla="*/ 0 h 5406572"/>
              <a:gd name="connsiteX2" fmla="*/ 4376053 w 4376053"/>
              <a:gd name="connsiteY2" fmla="*/ 1034150 h 5406572"/>
              <a:gd name="connsiteX3" fmla="*/ 4376053 w 4376053"/>
              <a:gd name="connsiteY3" fmla="*/ 5315876 h 5406572"/>
              <a:gd name="connsiteX4" fmla="*/ 4368928 w 4376053"/>
              <a:gd name="connsiteY4" fmla="*/ 5351167 h 5406572"/>
              <a:gd name="connsiteX5" fmla="*/ 4285341 w 4376053"/>
              <a:gd name="connsiteY5" fmla="*/ 5406572 h 5406572"/>
              <a:gd name="connsiteX6" fmla="*/ 1034147 w 4376053"/>
              <a:gd name="connsiteY6" fmla="*/ 5406572 h 5406572"/>
              <a:gd name="connsiteX7" fmla="*/ 5336 w 4376053"/>
              <a:gd name="connsiteY7" fmla="*/ 4478158 h 5406572"/>
              <a:gd name="connsiteX8" fmla="*/ 0 w 4376053"/>
              <a:gd name="connsiteY8" fmla="*/ 4372482 h 5406572"/>
              <a:gd name="connsiteX9" fmla="*/ 0 w 4376053"/>
              <a:gd name="connsiteY9" fmla="*/ 90716 h 5406572"/>
              <a:gd name="connsiteX10" fmla="*/ 90716 w 4376053"/>
              <a:gd name="connsiteY10" fmla="*/ 0 h 54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6053" h="5406572">
                <a:moveTo>
                  <a:pt x="90716" y="0"/>
                </a:moveTo>
                <a:lnTo>
                  <a:pt x="3341903" y="0"/>
                </a:lnTo>
                <a:cubicBezTo>
                  <a:pt x="3913048" y="0"/>
                  <a:pt x="4376053" y="463005"/>
                  <a:pt x="4376053" y="1034150"/>
                </a:cubicBezTo>
                <a:lnTo>
                  <a:pt x="4376053" y="5315876"/>
                </a:lnTo>
                <a:lnTo>
                  <a:pt x="4368928" y="5351167"/>
                </a:lnTo>
                <a:cubicBezTo>
                  <a:pt x="4355157" y="5383726"/>
                  <a:pt x="4322917" y="5406572"/>
                  <a:pt x="4285341" y="5406572"/>
                </a:cubicBezTo>
                <a:lnTo>
                  <a:pt x="1034147" y="5406572"/>
                </a:lnTo>
                <a:cubicBezTo>
                  <a:pt x="498699" y="5406572"/>
                  <a:pt x="58295" y="4999634"/>
                  <a:pt x="5336" y="4478158"/>
                </a:cubicBezTo>
                <a:lnTo>
                  <a:pt x="0" y="4372482"/>
                </a:lnTo>
                <a:lnTo>
                  <a:pt x="0" y="90716"/>
                </a:lnTo>
                <a:cubicBezTo>
                  <a:pt x="0" y="40615"/>
                  <a:pt x="40615" y="0"/>
                  <a:pt x="9071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71363F-E3BC-448B-8800-C8F8A6446389}"/>
              </a:ext>
            </a:extLst>
          </p:cNvPr>
          <p:cNvSpPr/>
          <p:nvPr userDrawn="1"/>
        </p:nvSpPr>
        <p:spPr>
          <a:xfrm>
            <a:off x="7451935" y="0"/>
            <a:ext cx="4740065" cy="4398019"/>
          </a:xfrm>
          <a:custGeom>
            <a:avLst/>
            <a:gdLst>
              <a:gd name="connsiteX0" fmla="*/ 227749 w 4740065"/>
              <a:gd name="connsiteY0" fmla="*/ 0 h 4398019"/>
              <a:gd name="connsiteX1" fmla="*/ 1103059 w 4740065"/>
              <a:gd name="connsiteY1" fmla="*/ 0 h 4398019"/>
              <a:gd name="connsiteX2" fmla="*/ 1085397 w 4740065"/>
              <a:gd name="connsiteY2" fmla="*/ 29072 h 4398019"/>
              <a:gd name="connsiteX3" fmla="*/ 793128 w 4740065"/>
              <a:gd name="connsiteY3" fmla="*/ 1183331 h 4398019"/>
              <a:gd name="connsiteX4" fmla="*/ 3214688 w 4740065"/>
              <a:gd name="connsiteY4" fmla="*/ 3604891 h 4398019"/>
              <a:gd name="connsiteX5" fmla="*/ 4568605 w 4740065"/>
              <a:gd name="connsiteY5" fmla="*/ 3191327 h 4398019"/>
              <a:gd name="connsiteX6" fmla="*/ 4740065 w 4740065"/>
              <a:gd name="connsiteY6" fmla="*/ 3063112 h 4398019"/>
              <a:gd name="connsiteX7" fmla="*/ 4740065 w 4740065"/>
              <a:gd name="connsiteY7" fmla="*/ 4013364 h 4398019"/>
              <a:gd name="connsiteX8" fmla="*/ 4465990 w 4740065"/>
              <a:gd name="connsiteY8" fmla="*/ 4145393 h 4398019"/>
              <a:gd name="connsiteX9" fmla="*/ 3214688 w 4740065"/>
              <a:gd name="connsiteY9" fmla="*/ 4398019 h 4398019"/>
              <a:gd name="connsiteX10" fmla="*/ 0 w 4740065"/>
              <a:gd name="connsiteY10" fmla="*/ 1183331 h 4398019"/>
              <a:gd name="connsiteX11" fmla="*/ 144526 w 4740065"/>
              <a:gd name="connsiteY11" fmla="*/ 227381 h 439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40065" h="4398019">
                <a:moveTo>
                  <a:pt x="227749" y="0"/>
                </a:moveTo>
                <a:lnTo>
                  <a:pt x="1103059" y="0"/>
                </a:lnTo>
                <a:lnTo>
                  <a:pt x="1085397" y="29072"/>
                </a:lnTo>
                <a:cubicBezTo>
                  <a:pt x="899004" y="372190"/>
                  <a:pt x="793128" y="765396"/>
                  <a:pt x="793128" y="1183331"/>
                </a:cubicBezTo>
                <a:cubicBezTo>
                  <a:pt x="793128" y="2520722"/>
                  <a:pt x="1877297" y="3604891"/>
                  <a:pt x="3214688" y="3604891"/>
                </a:cubicBezTo>
                <a:cubicBezTo>
                  <a:pt x="3716210" y="3604891"/>
                  <a:pt x="4182122" y="3452430"/>
                  <a:pt x="4568605" y="3191327"/>
                </a:cubicBezTo>
                <a:lnTo>
                  <a:pt x="4740065" y="3063112"/>
                </a:lnTo>
                <a:lnTo>
                  <a:pt x="4740065" y="4013364"/>
                </a:lnTo>
                <a:lnTo>
                  <a:pt x="4465990" y="4145393"/>
                </a:lnTo>
                <a:cubicBezTo>
                  <a:pt x="4081390" y="4308065"/>
                  <a:pt x="3658544" y="4398019"/>
                  <a:pt x="3214688" y="4398019"/>
                </a:cubicBezTo>
                <a:cubicBezTo>
                  <a:pt x="1439265" y="4398019"/>
                  <a:pt x="0" y="2958754"/>
                  <a:pt x="0" y="1183331"/>
                </a:cubicBezTo>
                <a:cubicBezTo>
                  <a:pt x="0" y="850439"/>
                  <a:pt x="50600" y="529365"/>
                  <a:pt x="144526" y="2273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006146-2D31-443F-A19A-965007E978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2021" y="3899805"/>
            <a:ext cx="1427938" cy="1449529"/>
          </a:xfrm>
          <a:custGeom>
            <a:avLst/>
            <a:gdLst>
              <a:gd name="connsiteX0" fmla="*/ 713969 w 1427938"/>
              <a:gd name="connsiteY0" fmla="*/ 0 h 1299212"/>
              <a:gd name="connsiteX1" fmla="*/ 1427938 w 1427938"/>
              <a:gd name="connsiteY1" fmla="*/ 649606 h 1299212"/>
              <a:gd name="connsiteX2" fmla="*/ 713969 w 1427938"/>
              <a:gd name="connsiteY2" fmla="*/ 1299212 h 1299212"/>
              <a:gd name="connsiteX3" fmla="*/ 0 w 1427938"/>
              <a:gd name="connsiteY3" fmla="*/ 649606 h 1299212"/>
              <a:gd name="connsiteX4" fmla="*/ 713969 w 1427938"/>
              <a:gd name="connsiteY4" fmla="*/ 0 h 12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938" h="1299212">
                <a:moveTo>
                  <a:pt x="713969" y="0"/>
                </a:moveTo>
                <a:cubicBezTo>
                  <a:pt x="1108283" y="0"/>
                  <a:pt x="1427938" y="290839"/>
                  <a:pt x="1427938" y="649606"/>
                </a:cubicBezTo>
                <a:cubicBezTo>
                  <a:pt x="1427938" y="1008373"/>
                  <a:pt x="1108283" y="1299212"/>
                  <a:pt x="713969" y="1299212"/>
                </a:cubicBezTo>
                <a:cubicBezTo>
                  <a:pt x="319655" y="1299212"/>
                  <a:pt x="0" y="1008373"/>
                  <a:pt x="0" y="649606"/>
                </a:cubicBezTo>
                <a:cubicBezTo>
                  <a:pt x="0" y="290839"/>
                  <a:pt x="319655" y="0"/>
                  <a:pt x="71396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55BBC2D-97C4-4FDA-AF9E-6026691409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2809" y="5452201"/>
            <a:ext cx="786440" cy="786440"/>
          </a:xfrm>
          <a:custGeom>
            <a:avLst/>
            <a:gdLst>
              <a:gd name="connsiteX0" fmla="*/ 393220 w 786440"/>
              <a:gd name="connsiteY0" fmla="*/ 0 h 786440"/>
              <a:gd name="connsiteX1" fmla="*/ 786440 w 786440"/>
              <a:gd name="connsiteY1" fmla="*/ 393220 h 786440"/>
              <a:gd name="connsiteX2" fmla="*/ 393220 w 786440"/>
              <a:gd name="connsiteY2" fmla="*/ 786440 h 786440"/>
              <a:gd name="connsiteX3" fmla="*/ 0 w 786440"/>
              <a:gd name="connsiteY3" fmla="*/ 393220 h 786440"/>
              <a:gd name="connsiteX4" fmla="*/ 393220 w 786440"/>
              <a:gd name="connsiteY4" fmla="*/ 0 h 78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40" h="786440">
                <a:moveTo>
                  <a:pt x="393220" y="0"/>
                </a:moveTo>
                <a:cubicBezTo>
                  <a:pt x="610389" y="0"/>
                  <a:pt x="786440" y="176051"/>
                  <a:pt x="786440" y="393220"/>
                </a:cubicBezTo>
                <a:cubicBezTo>
                  <a:pt x="786440" y="610389"/>
                  <a:pt x="610389" y="786440"/>
                  <a:pt x="393220" y="786440"/>
                </a:cubicBezTo>
                <a:cubicBezTo>
                  <a:pt x="176051" y="786440"/>
                  <a:pt x="0" y="610389"/>
                  <a:pt x="0" y="393220"/>
                </a:cubicBezTo>
                <a:cubicBezTo>
                  <a:pt x="0" y="176051"/>
                  <a:pt x="176051" y="0"/>
                  <a:pt x="39322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10DD01-21EA-4D2C-9353-459F65FD9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9249" y="1417007"/>
            <a:ext cx="1102328" cy="1102328"/>
          </a:xfrm>
          <a:custGeom>
            <a:avLst/>
            <a:gdLst>
              <a:gd name="connsiteX0" fmla="*/ 551164 w 1102328"/>
              <a:gd name="connsiteY0" fmla="*/ 0 h 1102328"/>
              <a:gd name="connsiteX1" fmla="*/ 1102328 w 1102328"/>
              <a:gd name="connsiteY1" fmla="*/ 551164 h 1102328"/>
              <a:gd name="connsiteX2" fmla="*/ 551164 w 1102328"/>
              <a:gd name="connsiteY2" fmla="*/ 1102328 h 1102328"/>
              <a:gd name="connsiteX3" fmla="*/ 0 w 1102328"/>
              <a:gd name="connsiteY3" fmla="*/ 551164 h 1102328"/>
              <a:gd name="connsiteX4" fmla="*/ 551164 w 1102328"/>
              <a:gd name="connsiteY4" fmla="*/ 0 h 110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28" h="1102328">
                <a:moveTo>
                  <a:pt x="551164" y="0"/>
                </a:moveTo>
                <a:cubicBezTo>
                  <a:pt x="855563" y="0"/>
                  <a:pt x="1102328" y="246765"/>
                  <a:pt x="1102328" y="551164"/>
                </a:cubicBezTo>
                <a:cubicBezTo>
                  <a:pt x="1102328" y="855563"/>
                  <a:pt x="855563" y="1102328"/>
                  <a:pt x="551164" y="1102328"/>
                </a:cubicBezTo>
                <a:cubicBezTo>
                  <a:pt x="246765" y="1102328"/>
                  <a:pt x="0" y="855563"/>
                  <a:pt x="0" y="551164"/>
                </a:cubicBezTo>
                <a:cubicBezTo>
                  <a:pt x="0" y="246765"/>
                  <a:pt x="246765" y="0"/>
                  <a:pt x="55116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6067994-1D1E-47B2-B8D4-361DC0792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0" y="3201915"/>
            <a:ext cx="1605962" cy="1605962"/>
          </a:xfrm>
          <a:custGeom>
            <a:avLst/>
            <a:gdLst>
              <a:gd name="connsiteX0" fmla="*/ 802981 w 1605962"/>
              <a:gd name="connsiteY0" fmla="*/ 0 h 1605962"/>
              <a:gd name="connsiteX1" fmla="*/ 1605962 w 1605962"/>
              <a:gd name="connsiteY1" fmla="*/ 802981 h 1605962"/>
              <a:gd name="connsiteX2" fmla="*/ 802981 w 1605962"/>
              <a:gd name="connsiteY2" fmla="*/ 1605962 h 1605962"/>
              <a:gd name="connsiteX3" fmla="*/ 0 w 1605962"/>
              <a:gd name="connsiteY3" fmla="*/ 802981 h 1605962"/>
              <a:gd name="connsiteX4" fmla="*/ 802981 w 1605962"/>
              <a:gd name="connsiteY4" fmla="*/ 0 h 16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962" h="1605962">
                <a:moveTo>
                  <a:pt x="802981" y="0"/>
                </a:moveTo>
                <a:cubicBezTo>
                  <a:pt x="1246455" y="0"/>
                  <a:pt x="1605962" y="359507"/>
                  <a:pt x="1605962" y="802981"/>
                </a:cubicBezTo>
                <a:cubicBezTo>
                  <a:pt x="1605962" y="1246455"/>
                  <a:pt x="1246455" y="1605962"/>
                  <a:pt x="802981" y="1605962"/>
                </a:cubicBezTo>
                <a:cubicBezTo>
                  <a:pt x="359507" y="1605962"/>
                  <a:pt x="0" y="1246455"/>
                  <a:pt x="0" y="802981"/>
                </a:cubicBezTo>
                <a:cubicBezTo>
                  <a:pt x="0" y="359507"/>
                  <a:pt x="359507" y="0"/>
                  <a:pt x="8029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88B231B-C88F-4B8B-A8B7-06E2B5EB0E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0896" y="1129005"/>
            <a:ext cx="2250286" cy="2250286"/>
          </a:xfrm>
          <a:custGeom>
            <a:avLst/>
            <a:gdLst>
              <a:gd name="connsiteX0" fmla="*/ 1125143 w 2250286"/>
              <a:gd name="connsiteY0" fmla="*/ 0 h 2250286"/>
              <a:gd name="connsiteX1" fmla="*/ 2250286 w 2250286"/>
              <a:gd name="connsiteY1" fmla="*/ 1125143 h 2250286"/>
              <a:gd name="connsiteX2" fmla="*/ 1125143 w 2250286"/>
              <a:gd name="connsiteY2" fmla="*/ 2250286 h 2250286"/>
              <a:gd name="connsiteX3" fmla="*/ 0 w 2250286"/>
              <a:gd name="connsiteY3" fmla="*/ 1125143 h 2250286"/>
              <a:gd name="connsiteX4" fmla="*/ 1125143 w 2250286"/>
              <a:gd name="connsiteY4" fmla="*/ 0 h 225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286" h="2250286">
                <a:moveTo>
                  <a:pt x="1125143" y="0"/>
                </a:moveTo>
                <a:cubicBezTo>
                  <a:pt x="1746542" y="0"/>
                  <a:pt x="2250286" y="503744"/>
                  <a:pt x="2250286" y="1125143"/>
                </a:cubicBezTo>
                <a:cubicBezTo>
                  <a:pt x="2250286" y="1746542"/>
                  <a:pt x="1746542" y="2250286"/>
                  <a:pt x="1125143" y="2250286"/>
                </a:cubicBezTo>
                <a:cubicBezTo>
                  <a:pt x="503744" y="2250286"/>
                  <a:pt x="0" y="1746542"/>
                  <a:pt x="0" y="1125143"/>
                </a:cubicBezTo>
                <a:cubicBezTo>
                  <a:pt x="0" y="503744"/>
                  <a:pt x="503744" y="0"/>
                  <a:pt x="112514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 w="127000">
            <a:gradFill>
              <a:gsLst>
                <a:gs pos="0">
                  <a:srgbClr val="92D050"/>
                </a:gs>
                <a:gs pos="100000">
                  <a:srgbClr val="00B0F0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4541CEA-6B7C-46AE-9E9D-02A4A31A80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17541"/>
            <a:ext cx="819150" cy="819150"/>
          </a:xfrm>
          <a:custGeom>
            <a:avLst/>
            <a:gdLst>
              <a:gd name="connsiteX0" fmla="*/ 409575 w 819150"/>
              <a:gd name="connsiteY0" fmla="*/ 0 h 819150"/>
              <a:gd name="connsiteX1" fmla="*/ 819150 w 819150"/>
              <a:gd name="connsiteY1" fmla="*/ 409575 h 819150"/>
              <a:gd name="connsiteX2" fmla="*/ 409575 w 819150"/>
              <a:gd name="connsiteY2" fmla="*/ 819150 h 819150"/>
              <a:gd name="connsiteX3" fmla="*/ 0 w 819150"/>
              <a:gd name="connsiteY3" fmla="*/ 409575 h 819150"/>
              <a:gd name="connsiteX4" fmla="*/ 409575 w 819150"/>
              <a:gd name="connsiteY4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409575" y="0"/>
                </a:moveTo>
                <a:cubicBezTo>
                  <a:pt x="635777" y="0"/>
                  <a:pt x="819150" y="183373"/>
                  <a:pt x="819150" y="409575"/>
                </a:cubicBez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5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3BA9615-F305-439B-9134-025701359D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048" y="3471862"/>
            <a:ext cx="2774952" cy="3386137"/>
          </a:xfrm>
          <a:custGeom>
            <a:avLst/>
            <a:gdLst>
              <a:gd name="connsiteX0" fmla="*/ 0 w 2774952"/>
              <a:gd name="connsiteY0" fmla="*/ 0 h 3386137"/>
              <a:gd name="connsiteX1" fmla="*/ 2774952 w 2774952"/>
              <a:gd name="connsiteY1" fmla="*/ 0 h 3386137"/>
              <a:gd name="connsiteX2" fmla="*/ 2774952 w 2774952"/>
              <a:gd name="connsiteY2" fmla="*/ 3386137 h 3386137"/>
              <a:gd name="connsiteX3" fmla="*/ 0 w 2774952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952" h="3386137">
                <a:moveTo>
                  <a:pt x="0" y="0"/>
                </a:moveTo>
                <a:lnTo>
                  <a:pt x="2774952" y="0"/>
                </a:lnTo>
                <a:lnTo>
                  <a:pt x="2774952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43C06-8D54-427E-A2AD-66DD526A5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912" y="3471862"/>
            <a:ext cx="2798538" cy="3386137"/>
          </a:xfrm>
          <a:custGeom>
            <a:avLst/>
            <a:gdLst>
              <a:gd name="connsiteX0" fmla="*/ 0 w 2798538"/>
              <a:gd name="connsiteY0" fmla="*/ 0 h 3386137"/>
              <a:gd name="connsiteX1" fmla="*/ 2798538 w 2798538"/>
              <a:gd name="connsiteY1" fmla="*/ 0 h 3386137"/>
              <a:gd name="connsiteX2" fmla="*/ 2798538 w 2798538"/>
              <a:gd name="connsiteY2" fmla="*/ 3386137 h 3386137"/>
              <a:gd name="connsiteX3" fmla="*/ 0 w 279853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538" h="3386137">
                <a:moveTo>
                  <a:pt x="0" y="0"/>
                </a:moveTo>
                <a:lnTo>
                  <a:pt x="2798538" y="0"/>
                </a:lnTo>
                <a:lnTo>
                  <a:pt x="279853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BEC2382-0F64-44DF-B911-134EA35F4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6912" y="0"/>
            <a:ext cx="5675088" cy="3386137"/>
          </a:xfrm>
          <a:custGeom>
            <a:avLst/>
            <a:gdLst>
              <a:gd name="connsiteX0" fmla="*/ 0 w 5675088"/>
              <a:gd name="connsiteY0" fmla="*/ 0 h 3386137"/>
              <a:gd name="connsiteX1" fmla="*/ 5675088 w 5675088"/>
              <a:gd name="connsiteY1" fmla="*/ 0 h 3386137"/>
              <a:gd name="connsiteX2" fmla="*/ 5675088 w 5675088"/>
              <a:gd name="connsiteY2" fmla="*/ 3386137 h 3386137"/>
              <a:gd name="connsiteX3" fmla="*/ 0 w 567508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088" h="3386137">
                <a:moveTo>
                  <a:pt x="0" y="0"/>
                </a:moveTo>
                <a:lnTo>
                  <a:pt x="5675088" y="0"/>
                </a:lnTo>
                <a:lnTo>
                  <a:pt x="567508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8AAD27-6089-4E54-AF7C-0A77E995D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8457" y="3471862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07AEDF-A5A5-4EFD-AC7A-AEA1A82DD7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58456" y="0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0AE602-FFA8-41B6-9CAF-056E43D2C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56857" cy="6858000"/>
          </a:xfrm>
          <a:custGeom>
            <a:avLst/>
            <a:gdLst>
              <a:gd name="connsiteX0" fmla="*/ 0 w 3156857"/>
              <a:gd name="connsiteY0" fmla="*/ 0 h 6858000"/>
              <a:gd name="connsiteX1" fmla="*/ 3156857 w 3156857"/>
              <a:gd name="connsiteY1" fmla="*/ 0 h 6858000"/>
              <a:gd name="connsiteX2" fmla="*/ 3156857 w 3156857"/>
              <a:gd name="connsiteY2" fmla="*/ 6858000 h 6858000"/>
              <a:gd name="connsiteX3" fmla="*/ 0 w 31568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6858000">
                <a:moveTo>
                  <a:pt x="0" y="0"/>
                </a:moveTo>
                <a:lnTo>
                  <a:pt x="3156857" y="0"/>
                </a:lnTo>
                <a:lnTo>
                  <a:pt x="315685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3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2B22DDE-2A27-4B63-8C3A-F703EE15B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1315" y="4023360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2104A8-64A6-4C56-86AD-DF784217C5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352" y="4023361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B1AE6FA-BB56-4279-83F9-DA732F872E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7982" y="1341586"/>
            <a:ext cx="2702667" cy="2572671"/>
          </a:xfrm>
          <a:custGeom>
            <a:avLst/>
            <a:gdLst>
              <a:gd name="connsiteX0" fmla="*/ 0 w 2702667"/>
              <a:gd name="connsiteY0" fmla="*/ 0 h 2572671"/>
              <a:gd name="connsiteX1" fmla="*/ 2702667 w 2702667"/>
              <a:gd name="connsiteY1" fmla="*/ 0 h 2572671"/>
              <a:gd name="connsiteX2" fmla="*/ 2702667 w 2702667"/>
              <a:gd name="connsiteY2" fmla="*/ 2572671 h 2572671"/>
              <a:gd name="connsiteX3" fmla="*/ 0 w 2702667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67" h="2572671">
                <a:moveTo>
                  <a:pt x="0" y="0"/>
                </a:moveTo>
                <a:lnTo>
                  <a:pt x="2702667" y="0"/>
                </a:lnTo>
                <a:lnTo>
                  <a:pt x="2702667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F41543A-8205-4229-9347-5D93DD2DE0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3294" y="1341586"/>
            <a:ext cx="3608306" cy="2572671"/>
          </a:xfrm>
          <a:custGeom>
            <a:avLst/>
            <a:gdLst>
              <a:gd name="connsiteX0" fmla="*/ 0 w 3608306"/>
              <a:gd name="connsiteY0" fmla="*/ 0 h 2572671"/>
              <a:gd name="connsiteX1" fmla="*/ 3608306 w 3608306"/>
              <a:gd name="connsiteY1" fmla="*/ 0 h 2572671"/>
              <a:gd name="connsiteX2" fmla="*/ 3608306 w 3608306"/>
              <a:gd name="connsiteY2" fmla="*/ 2572671 h 2572671"/>
              <a:gd name="connsiteX3" fmla="*/ 0 w 3608306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8306" h="2572671">
                <a:moveTo>
                  <a:pt x="0" y="0"/>
                </a:moveTo>
                <a:lnTo>
                  <a:pt x="3608306" y="0"/>
                </a:lnTo>
                <a:lnTo>
                  <a:pt x="3608306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ED3180-D2F0-4F01-95C3-CF8FF2B33F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353" y="1341586"/>
            <a:ext cx="4885561" cy="2572671"/>
          </a:xfrm>
          <a:custGeom>
            <a:avLst/>
            <a:gdLst>
              <a:gd name="connsiteX0" fmla="*/ 0 w 4885561"/>
              <a:gd name="connsiteY0" fmla="*/ 0 h 2572671"/>
              <a:gd name="connsiteX1" fmla="*/ 4885561 w 4885561"/>
              <a:gd name="connsiteY1" fmla="*/ 0 h 2572671"/>
              <a:gd name="connsiteX2" fmla="*/ 4885561 w 4885561"/>
              <a:gd name="connsiteY2" fmla="*/ 2572671 h 2572671"/>
              <a:gd name="connsiteX3" fmla="*/ 0 w 4885561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561" h="2572671">
                <a:moveTo>
                  <a:pt x="0" y="0"/>
                </a:moveTo>
                <a:lnTo>
                  <a:pt x="4885561" y="0"/>
                </a:lnTo>
                <a:lnTo>
                  <a:pt x="4885561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14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F96A42-32C6-407B-BC03-909F3826F06B}"/>
              </a:ext>
            </a:extLst>
          </p:cNvPr>
          <p:cNvSpPr/>
          <p:nvPr userDrawn="1"/>
        </p:nvSpPr>
        <p:spPr>
          <a:xfrm>
            <a:off x="5759322" y="0"/>
            <a:ext cx="6432678" cy="6858000"/>
          </a:xfrm>
          <a:custGeom>
            <a:avLst/>
            <a:gdLst>
              <a:gd name="connsiteX0" fmla="*/ 710502 w 6432678"/>
              <a:gd name="connsiteY0" fmla="*/ 0 h 6936939"/>
              <a:gd name="connsiteX1" fmla="*/ 6432678 w 6432678"/>
              <a:gd name="connsiteY1" fmla="*/ 0 h 6936939"/>
              <a:gd name="connsiteX2" fmla="*/ 6432678 w 6432678"/>
              <a:gd name="connsiteY2" fmla="*/ 6936939 h 6936939"/>
              <a:gd name="connsiteX3" fmla="*/ 2221857 w 6432678"/>
              <a:gd name="connsiteY3" fmla="*/ 6936939 h 6936939"/>
              <a:gd name="connsiteX4" fmla="*/ 2119262 w 6432678"/>
              <a:gd name="connsiteY4" fmla="*/ 6863982 h 6936939"/>
              <a:gd name="connsiteX5" fmla="*/ 0 w 6432678"/>
              <a:gd name="connsiteY5" fmla="*/ 2636182 h 6936939"/>
              <a:gd name="connsiteX6" fmla="*/ 636777 w 6432678"/>
              <a:gd name="connsiteY6" fmla="*/ 121354 h 693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2678" h="6936939">
                <a:moveTo>
                  <a:pt x="710502" y="0"/>
                </a:moveTo>
                <a:lnTo>
                  <a:pt x="6432678" y="0"/>
                </a:lnTo>
                <a:lnTo>
                  <a:pt x="6432678" y="6936939"/>
                </a:lnTo>
                <a:lnTo>
                  <a:pt x="2221857" y="6936939"/>
                </a:lnTo>
                <a:lnTo>
                  <a:pt x="2119262" y="6863982"/>
                </a:lnTo>
                <a:cubicBezTo>
                  <a:pt x="832740" y="5901850"/>
                  <a:pt x="0" y="4366265"/>
                  <a:pt x="0" y="2636182"/>
                </a:cubicBezTo>
                <a:cubicBezTo>
                  <a:pt x="0" y="1725612"/>
                  <a:pt x="230675" y="868920"/>
                  <a:pt x="636777" y="1213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052F5B-57F5-4FEF-A91A-D488BF990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6850" y="1619250"/>
            <a:ext cx="5364480" cy="3348990"/>
          </a:xfrm>
          <a:custGeom>
            <a:avLst/>
            <a:gdLst>
              <a:gd name="connsiteX0" fmla="*/ 0 w 5364480"/>
              <a:gd name="connsiteY0" fmla="*/ 0 h 3348990"/>
              <a:gd name="connsiteX1" fmla="*/ 5364480 w 5364480"/>
              <a:gd name="connsiteY1" fmla="*/ 0 h 3348990"/>
              <a:gd name="connsiteX2" fmla="*/ 5364480 w 5364480"/>
              <a:gd name="connsiteY2" fmla="*/ 3348990 h 3348990"/>
              <a:gd name="connsiteX3" fmla="*/ 0 w 5364480"/>
              <a:gd name="connsiteY3" fmla="*/ 3348990 h 33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4480" h="3348990">
                <a:moveTo>
                  <a:pt x="0" y="0"/>
                </a:moveTo>
                <a:lnTo>
                  <a:pt x="5364480" y="0"/>
                </a:lnTo>
                <a:lnTo>
                  <a:pt x="5364480" y="3348990"/>
                </a:lnTo>
                <a:lnTo>
                  <a:pt x="0" y="334899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8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83E57C-CB56-40DE-BE86-2C32ED34F4AB}"/>
              </a:ext>
            </a:extLst>
          </p:cNvPr>
          <p:cNvSpPr/>
          <p:nvPr userDrawn="1"/>
        </p:nvSpPr>
        <p:spPr>
          <a:xfrm>
            <a:off x="0" y="0"/>
            <a:ext cx="353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D70F61-86EF-459A-81C7-9A40204137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8457" y="616857"/>
            <a:ext cx="2794000" cy="5624286"/>
          </a:xfrm>
          <a:custGeom>
            <a:avLst/>
            <a:gdLst>
              <a:gd name="connsiteX0" fmla="*/ 306027 w 2794000"/>
              <a:gd name="connsiteY0" fmla="*/ 0 h 5624286"/>
              <a:gd name="connsiteX1" fmla="*/ 2487973 w 2794000"/>
              <a:gd name="connsiteY1" fmla="*/ 0 h 5624286"/>
              <a:gd name="connsiteX2" fmla="*/ 2794000 w 2794000"/>
              <a:gd name="connsiteY2" fmla="*/ 306027 h 5624286"/>
              <a:gd name="connsiteX3" fmla="*/ 2794000 w 2794000"/>
              <a:gd name="connsiteY3" fmla="*/ 5318259 h 5624286"/>
              <a:gd name="connsiteX4" fmla="*/ 2487973 w 2794000"/>
              <a:gd name="connsiteY4" fmla="*/ 5624286 h 5624286"/>
              <a:gd name="connsiteX5" fmla="*/ 306027 w 2794000"/>
              <a:gd name="connsiteY5" fmla="*/ 5624286 h 5624286"/>
              <a:gd name="connsiteX6" fmla="*/ 0 w 2794000"/>
              <a:gd name="connsiteY6" fmla="*/ 5318259 h 5624286"/>
              <a:gd name="connsiteX7" fmla="*/ 0 w 2794000"/>
              <a:gd name="connsiteY7" fmla="*/ 306027 h 5624286"/>
              <a:gd name="connsiteX8" fmla="*/ 306027 w 2794000"/>
              <a:gd name="connsiteY8" fmla="*/ 0 h 56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5624286">
                <a:moveTo>
                  <a:pt x="306027" y="0"/>
                </a:moveTo>
                <a:lnTo>
                  <a:pt x="2487973" y="0"/>
                </a:lnTo>
                <a:cubicBezTo>
                  <a:pt x="2656987" y="0"/>
                  <a:pt x="2794000" y="137013"/>
                  <a:pt x="2794000" y="306027"/>
                </a:cubicBezTo>
                <a:lnTo>
                  <a:pt x="2794000" y="5318259"/>
                </a:lnTo>
                <a:cubicBezTo>
                  <a:pt x="2794000" y="5487273"/>
                  <a:pt x="2656987" y="5624286"/>
                  <a:pt x="2487973" y="5624286"/>
                </a:cubicBezTo>
                <a:lnTo>
                  <a:pt x="306027" y="5624286"/>
                </a:lnTo>
                <a:cubicBezTo>
                  <a:pt x="137013" y="5624286"/>
                  <a:pt x="0" y="5487273"/>
                  <a:pt x="0" y="5318259"/>
                </a:cubicBezTo>
                <a:lnTo>
                  <a:pt x="0" y="306027"/>
                </a:lnTo>
                <a:cubicBezTo>
                  <a:pt x="0" y="137013"/>
                  <a:pt x="137013" y="0"/>
                  <a:pt x="30602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6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A15EC4-1825-4D02-91C0-3FD8BBE002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5868" y="-1"/>
            <a:ext cx="7516132" cy="4924071"/>
          </a:xfrm>
          <a:custGeom>
            <a:avLst/>
            <a:gdLst>
              <a:gd name="connsiteX0" fmla="*/ 0 w 7516132"/>
              <a:gd name="connsiteY0" fmla="*/ 0 h 4400550"/>
              <a:gd name="connsiteX1" fmla="*/ 7516132 w 7516132"/>
              <a:gd name="connsiteY1" fmla="*/ 0 h 4400550"/>
              <a:gd name="connsiteX2" fmla="*/ 7516132 w 7516132"/>
              <a:gd name="connsiteY2" fmla="*/ 4400550 h 4400550"/>
              <a:gd name="connsiteX3" fmla="*/ 0 w 7516132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6132" h="4400550">
                <a:moveTo>
                  <a:pt x="0" y="0"/>
                </a:moveTo>
                <a:lnTo>
                  <a:pt x="7516132" y="0"/>
                </a:lnTo>
                <a:lnTo>
                  <a:pt x="7516132" y="4400550"/>
                </a:lnTo>
                <a:lnTo>
                  <a:pt x="0" y="440055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3D3F0-4F32-4810-B30E-FCA7A61E8B92}"/>
              </a:ext>
            </a:extLst>
          </p:cNvPr>
          <p:cNvSpPr/>
          <p:nvPr userDrawn="1"/>
        </p:nvSpPr>
        <p:spPr>
          <a:xfrm>
            <a:off x="0" y="4924071"/>
            <a:ext cx="12192000" cy="1933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31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365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9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7566765-2EB8-4AA9-9F00-7ABD39B4F3D0}"/>
              </a:ext>
            </a:extLst>
          </p:cNvPr>
          <p:cNvSpPr/>
          <p:nvPr userDrawn="1"/>
        </p:nvSpPr>
        <p:spPr>
          <a:xfrm>
            <a:off x="0" y="0"/>
            <a:ext cx="7043738" cy="6858000"/>
          </a:xfrm>
          <a:prstGeom prst="homePlate">
            <a:avLst>
              <a:gd name="adj" fmla="val 134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FD3369-F82F-4421-8B16-E8CE1B7C9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40918" cy="6858000"/>
          </a:xfrm>
          <a:custGeom>
            <a:avLst/>
            <a:gdLst>
              <a:gd name="connsiteX0" fmla="*/ 0 w 6540918"/>
              <a:gd name="connsiteY0" fmla="*/ 0 h 6858000"/>
              <a:gd name="connsiteX1" fmla="*/ 5660968 w 6540918"/>
              <a:gd name="connsiteY1" fmla="*/ 0 h 6858000"/>
              <a:gd name="connsiteX2" fmla="*/ 6540918 w 6540918"/>
              <a:gd name="connsiteY2" fmla="*/ 3429000 h 6858000"/>
              <a:gd name="connsiteX3" fmla="*/ 5660968 w 6540918"/>
              <a:gd name="connsiteY3" fmla="*/ 6858000 h 6858000"/>
              <a:gd name="connsiteX4" fmla="*/ 0 w 654091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918" h="6858000">
                <a:moveTo>
                  <a:pt x="0" y="0"/>
                </a:moveTo>
                <a:lnTo>
                  <a:pt x="5660968" y="0"/>
                </a:lnTo>
                <a:lnTo>
                  <a:pt x="6540918" y="3429000"/>
                </a:lnTo>
                <a:lnTo>
                  <a:pt x="566096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EECC1-1B82-4FCD-AA61-10C9D3751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94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7566765-2EB8-4AA9-9F00-7ABD39B4F3D0}"/>
              </a:ext>
            </a:extLst>
          </p:cNvPr>
          <p:cNvSpPr/>
          <p:nvPr userDrawn="1"/>
        </p:nvSpPr>
        <p:spPr>
          <a:xfrm>
            <a:off x="0" y="0"/>
            <a:ext cx="7043738" cy="6858000"/>
          </a:xfrm>
          <a:prstGeom prst="homePlate">
            <a:avLst>
              <a:gd name="adj" fmla="val 134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FD3369-F82F-4421-8B16-E8CE1B7C9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40918" cy="6858000"/>
          </a:xfrm>
          <a:custGeom>
            <a:avLst/>
            <a:gdLst>
              <a:gd name="connsiteX0" fmla="*/ 0 w 6540918"/>
              <a:gd name="connsiteY0" fmla="*/ 0 h 6858000"/>
              <a:gd name="connsiteX1" fmla="*/ 5660968 w 6540918"/>
              <a:gd name="connsiteY1" fmla="*/ 0 h 6858000"/>
              <a:gd name="connsiteX2" fmla="*/ 6540918 w 6540918"/>
              <a:gd name="connsiteY2" fmla="*/ 3429000 h 6858000"/>
              <a:gd name="connsiteX3" fmla="*/ 5660968 w 6540918"/>
              <a:gd name="connsiteY3" fmla="*/ 6858000 h 6858000"/>
              <a:gd name="connsiteX4" fmla="*/ 0 w 654091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918" h="6858000">
                <a:moveTo>
                  <a:pt x="0" y="0"/>
                </a:moveTo>
                <a:lnTo>
                  <a:pt x="5660968" y="0"/>
                </a:lnTo>
                <a:lnTo>
                  <a:pt x="6540918" y="3429000"/>
                </a:lnTo>
                <a:lnTo>
                  <a:pt x="566096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82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376273-CFB8-41EB-8436-49C9EE1A09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4676" y="900166"/>
            <a:ext cx="5707324" cy="5057668"/>
          </a:xfrm>
          <a:custGeom>
            <a:avLst/>
            <a:gdLst>
              <a:gd name="connsiteX0" fmla="*/ 5707324 w 5707324"/>
              <a:gd name="connsiteY0" fmla="*/ 0 h 5057668"/>
              <a:gd name="connsiteX1" fmla="*/ 5707324 w 5707324"/>
              <a:gd name="connsiteY1" fmla="*/ 5057668 h 5057668"/>
              <a:gd name="connsiteX2" fmla="*/ 113099 w 5707324"/>
              <a:gd name="connsiteY2" fmla="*/ 4672175 h 5057668"/>
              <a:gd name="connsiteX3" fmla="*/ 0 w 5707324"/>
              <a:gd name="connsiteY3" fmla="*/ 4551019 h 5057668"/>
              <a:gd name="connsiteX4" fmla="*/ 0 w 5707324"/>
              <a:gd name="connsiteY4" fmla="*/ 428702 h 5057668"/>
              <a:gd name="connsiteX5" fmla="*/ 114782 w 5707324"/>
              <a:gd name="connsiteY5" fmla="*/ 307437 h 505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324" h="5057668">
                <a:moveTo>
                  <a:pt x="5707324" y="0"/>
                </a:moveTo>
                <a:lnTo>
                  <a:pt x="5707324" y="5057668"/>
                </a:lnTo>
                <a:lnTo>
                  <a:pt x="113099" y="4672175"/>
                </a:lnTo>
                <a:cubicBezTo>
                  <a:pt x="49417" y="4667786"/>
                  <a:pt x="0" y="4614852"/>
                  <a:pt x="0" y="4551019"/>
                </a:cubicBezTo>
                <a:lnTo>
                  <a:pt x="0" y="428702"/>
                </a:lnTo>
                <a:cubicBezTo>
                  <a:pt x="0" y="364218"/>
                  <a:pt x="50395" y="310977"/>
                  <a:pt x="114782" y="307437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4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7F8EC3-5438-4F5E-B758-1E3EB06369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21064"/>
            <a:ext cx="5065084" cy="6236936"/>
          </a:xfrm>
          <a:custGeom>
            <a:avLst/>
            <a:gdLst>
              <a:gd name="connsiteX0" fmla="*/ 0 w 5065084"/>
              <a:gd name="connsiteY0" fmla="*/ 0 h 6236936"/>
              <a:gd name="connsiteX1" fmla="*/ 4631478 w 5065084"/>
              <a:gd name="connsiteY1" fmla="*/ 835332 h 6236936"/>
              <a:gd name="connsiteX2" fmla="*/ 4740567 w 5065084"/>
              <a:gd name="connsiteY2" fmla="*/ 952974 h 6236936"/>
              <a:gd name="connsiteX3" fmla="*/ 5065084 w 5065084"/>
              <a:gd name="connsiteY3" fmla="*/ 6236936 h 6236936"/>
              <a:gd name="connsiteX4" fmla="*/ 0 w 5065084"/>
              <a:gd name="connsiteY4" fmla="*/ 6236936 h 62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084" h="6236936">
                <a:moveTo>
                  <a:pt x="0" y="0"/>
                </a:moveTo>
                <a:lnTo>
                  <a:pt x="4631478" y="835332"/>
                </a:lnTo>
                <a:cubicBezTo>
                  <a:pt x="4692040" y="846261"/>
                  <a:pt x="4736999" y="894734"/>
                  <a:pt x="4740567" y="952974"/>
                </a:cubicBezTo>
                <a:lnTo>
                  <a:pt x="5065084" y="6236936"/>
                </a:lnTo>
                <a:lnTo>
                  <a:pt x="0" y="623693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47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C12D7E-DBC1-4AB6-8B59-AE4B42439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0870" y="2052862"/>
            <a:ext cx="3791860" cy="3791860"/>
          </a:xfrm>
          <a:custGeom>
            <a:avLst/>
            <a:gdLst>
              <a:gd name="connsiteX0" fmla="*/ 121681 w 3791860"/>
              <a:gd name="connsiteY0" fmla="*/ 0 h 3791860"/>
              <a:gd name="connsiteX1" fmla="*/ 3670179 w 3791860"/>
              <a:gd name="connsiteY1" fmla="*/ 0 h 3791860"/>
              <a:gd name="connsiteX2" fmla="*/ 3791860 w 3791860"/>
              <a:gd name="connsiteY2" fmla="*/ 121681 h 3791860"/>
              <a:gd name="connsiteX3" fmla="*/ 3791860 w 3791860"/>
              <a:gd name="connsiteY3" fmla="*/ 3670179 h 3791860"/>
              <a:gd name="connsiteX4" fmla="*/ 3670179 w 3791860"/>
              <a:gd name="connsiteY4" fmla="*/ 3791860 h 3791860"/>
              <a:gd name="connsiteX5" fmla="*/ 121681 w 3791860"/>
              <a:gd name="connsiteY5" fmla="*/ 3791860 h 3791860"/>
              <a:gd name="connsiteX6" fmla="*/ 0 w 3791860"/>
              <a:gd name="connsiteY6" fmla="*/ 3670179 h 3791860"/>
              <a:gd name="connsiteX7" fmla="*/ 0 w 3791860"/>
              <a:gd name="connsiteY7" fmla="*/ 121681 h 3791860"/>
              <a:gd name="connsiteX8" fmla="*/ 121681 w 3791860"/>
              <a:gd name="connsiteY8" fmla="*/ 0 h 379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1860" h="3791860">
                <a:moveTo>
                  <a:pt x="121681" y="0"/>
                </a:moveTo>
                <a:lnTo>
                  <a:pt x="3670179" y="0"/>
                </a:lnTo>
                <a:cubicBezTo>
                  <a:pt x="3737382" y="0"/>
                  <a:pt x="3791860" y="54478"/>
                  <a:pt x="3791860" y="121681"/>
                </a:cubicBezTo>
                <a:lnTo>
                  <a:pt x="3791860" y="3670179"/>
                </a:lnTo>
                <a:cubicBezTo>
                  <a:pt x="3791860" y="3737382"/>
                  <a:pt x="3737382" y="3791860"/>
                  <a:pt x="3670179" y="3791860"/>
                </a:cubicBezTo>
                <a:lnTo>
                  <a:pt x="121681" y="3791860"/>
                </a:lnTo>
                <a:cubicBezTo>
                  <a:pt x="54478" y="3791860"/>
                  <a:pt x="0" y="3737382"/>
                  <a:pt x="0" y="3670179"/>
                </a:cubicBezTo>
                <a:lnTo>
                  <a:pt x="0" y="121681"/>
                </a:lnTo>
                <a:cubicBezTo>
                  <a:pt x="0" y="54478"/>
                  <a:pt x="54478" y="0"/>
                  <a:pt x="1216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5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90AB9-199C-49FC-ADCE-5AD4DB77BC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60941"/>
            <a:ext cx="5898189" cy="4097058"/>
          </a:xfrm>
          <a:custGeom>
            <a:avLst/>
            <a:gdLst>
              <a:gd name="connsiteX0" fmla="*/ 0 w 5898189"/>
              <a:gd name="connsiteY0" fmla="*/ 0 h 3429000"/>
              <a:gd name="connsiteX1" fmla="*/ 5898189 w 5898189"/>
              <a:gd name="connsiteY1" fmla="*/ 0 h 3429000"/>
              <a:gd name="connsiteX2" fmla="*/ 5898189 w 5898189"/>
              <a:gd name="connsiteY2" fmla="*/ 3429000 h 3429000"/>
              <a:gd name="connsiteX3" fmla="*/ 0 w 58981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189" h="3429000">
                <a:moveTo>
                  <a:pt x="0" y="0"/>
                </a:moveTo>
                <a:lnTo>
                  <a:pt x="5898189" y="0"/>
                </a:lnTo>
                <a:lnTo>
                  <a:pt x="5898189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365B1E-E375-432F-B843-B40C618D10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98190" y="1"/>
            <a:ext cx="6293811" cy="3429000"/>
          </a:xfrm>
          <a:custGeom>
            <a:avLst/>
            <a:gdLst>
              <a:gd name="connsiteX0" fmla="*/ 0 w 6293811"/>
              <a:gd name="connsiteY0" fmla="*/ 0 h 3429000"/>
              <a:gd name="connsiteX1" fmla="*/ 6293811 w 6293811"/>
              <a:gd name="connsiteY1" fmla="*/ 0 h 3429000"/>
              <a:gd name="connsiteX2" fmla="*/ 6293811 w 6293811"/>
              <a:gd name="connsiteY2" fmla="*/ 3429000 h 3429000"/>
              <a:gd name="connsiteX3" fmla="*/ 0 w 629381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811" h="3429000">
                <a:moveTo>
                  <a:pt x="0" y="0"/>
                </a:moveTo>
                <a:lnTo>
                  <a:pt x="6293811" y="0"/>
                </a:lnTo>
                <a:lnTo>
                  <a:pt x="6293811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21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F7202C-A304-43BF-905E-437FD9E88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646" y="4469513"/>
            <a:ext cx="5923897" cy="2388486"/>
          </a:xfrm>
          <a:custGeom>
            <a:avLst/>
            <a:gdLst>
              <a:gd name="connsiteX0" fmla="*/ 116326 w 5923897"/>
              <a:gd name="connsiteY0" fmla="*/ 0 h 2388486"/>
              <a:gd name="connsiteX1" fmla="*/ 5807571 w 5923897"/>
              <a:gd name="connsiteY1" fmla="*/ 0 h 2388486"/>
              <a:gd name="connsiteX2" fmla="*/ 5923897 w 5923897"/>
              <a:gd name="connsiteY2" fmla="*/ 116326 h 2388486"/>
              <a:gd name="connsiteX3" fmla="*/ 5923897 w 5923897"/>
              <a:gd name="connsiteY3" fmla="*/ 2388486 h 2388486"/>
              <a:gd name="connsiteX4" fmla="*/ 0 w 5923897"/>
              <a:gd name="connsiteY4" fmla="*/ 2388486 h 2388486"/>
              <a:gd name="connsiteX5" fmla="*/ 0 w 5923897"/>
              <a:gd name="connsiteY5" fmla="*/ 116326 h 2388486"/>
              <a:gd name="connsiteX6" fmla="*/ 116326 w 5923897"/>
              <a:gd name="connsiteY6" fmla="*/ 0 h 23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897" h="2388486">
                <a:moveTo>
                  <a:pt x="116326" y="0"/>
                </a:moveTo>
                <a:lnTo>
                  <a:pt x="5807571" y="0"/>
                </a:lnTo>
                <a:cubicBezTo>
                  <a:pt x="5871816" y="0"/>
                  <a:pt x="5923897" y="52081"/>
                  <a:pt x="5923897" y="116326"/>
                </a:cubicBezTo>
                <a:lnTo>
                  <a:pt x="5923897" y="2388486"/>
                </a:lnTo>
                <a:lnTo>
                  <a:pt x="0" y="2388486"/>
                </a:lnTo>
                <a:lnTo>
                  <a:pt x="0" y="116326"/>
                </a:lnTo>
                <a:cubicBezTo>
                  <a:pt x="0" y="52081"/>
                  <a:pt x="52081" y="0"/>
                  <a:pt x="11632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281785-EC6D-42F9-A4B8-36595B5DFA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8057" y="0"/>
            <a:ext cx="4513943" cy="6857999"/>
          </a:xfrm>
          <a:custGeom>
            <a:avLst/>
            <a:gdLst>
              <a:gd name="connsiteX0" fmla="*/ 0 w 4513943"/>
              <a:gd name="connsiteY0" fmla="*/ 0 h 6857999"/>
              <a:gd name="connsiteX1" fmla="*/ 4513943 w 4513943"/>
              <a:gd name="connsiteY1" fmla="*/ 0 h 6857999"/>
              <a:gd name="connsiteX2" fmla="*/ 4513943 w 4513943"/>
              <a:gd name="connsiteY2" fmla="*/ 6857999 h 6857999"/>
              <a:gd name="connsiteX3" fmla="*/ 0 w 451394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43" h="6857999">
                <a:moveTo>
                  <a:pt x="0" y="0"/>
                </a:moveTo>
                <a:lnTo>
                  <a:pt x="4513943" y="0"/>
                </a:lnTo>
                <a:lnTo>
                  <a:pt x="4513943" y="6857999"/>
                </a:lnTo>
                <a:lnTo>
                  <a:pt x="0" y="685799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34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AB19C4-B457-48F1-9C6B-8DB2CADF7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3771" y="591457"/>
            <a:ext cx="5754914" cy="5675086"/>
          </a:xfrm>
          <a:custGeom>
            <a:avLst/>
            <a:gdLst>
              <a:gd name="connsiteX0" fmla="*/ 3349171 w 5754914"/>
              <a:gd name="connsiteY0" fmla="*/ 0 h 5675086"/>
              <a:gd name="connsiteX1" fmla="*/ 5754914 w 5754914"/>
              <a:gd name="connsiteY1" fmla="*/ 0 h 5675086"/>
              <a:gd name="connsiteX2" fmla="*/ 4953000 w 5754914"/>
              <a:gd name="connsiteY2" fmla="*/ 5675086 h 5675086"/>
              <a:gd name="connsiteX3" fmla="*/ 2547257 w 5754914"/>
              <a:gd name="connsiteY3" fmla="*/ 5675086 h 5675086"/>
              <a:gd name="connsiteX4" fmla="*/ 801914 w 5754914"/>
              <a:gd name="connsiteY4" fmla="*/ 0 h 5675086"/>
              <a:gd name="connsiteX5" fmla="*/ 3207657 w 5754914"/>
              <a:gd name="connsiteY5" fmla="*/ 0 h 5675086"/>
              <a:gd name="connsiteX6" fmla="*/ 2405743 w 5754914"/>
              <a:gd name="connsiteY6" fmla="*/ 5675086 h 5675086"/>
              <a:gd name="connsiteX7" fmla="*/ 0 w 5754914"/>
              <a:gd name="connsiteY7" fmla="*/ 5675086 h 567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4914" h="5675086">
                <a:moveTo>
                  <a:pt x="3349171" y="0"/>
                </a:moveTo>
                <a:lnTo>
                  <a:pt x="5754914" y="0"/>
                </a:lnTo>
                <a:lnTo>
                  <a:pt x="4953000" y="5675086"/>
                </a:lnTo>
                <a:lnTo>
                  <a:pt x="2547257" y="5675086"/>
                </a:lnTo>
                <a:close/>
                <a:moveTo>
                  <a:pt x="801914" y="0"/>
                </a:moveTo>
                <a:lnTo>
                  <a:pt x="3207657" y="0"/>
                </a:lnTo>
                <a:lnTo>
                  <a:pt x="2405743" y="5675086"/>
                </a:lnTo>
                <a:lnTo>
                  <a:pt x="0" y="56750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6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7D1CBB-5EF3-40E6-A9A4-96A1D97FCF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54702"/>
            <a:ext cx="4840093" cy="5717811"/>
          </a:xfrm>
          <a:custGeom>
            <a:avLst/>
            <a:gdLst>
              <a:gd name="connsiteX0" fmla="*/ 0 w 4840093"/>
              <a:gd name="connsiteY0" fmla="*/ 0 h 5717811"/>
              <a:gd name="connsiteX1" fmla="*/ 4705060 w 4840093"/>
              <a:gd name="connsiteY1" fmla="*/ 258649 h 5717811"/>
              <a:gd name="connsiteX2" fmla="*/ 4840093 w 4840093"/>
              <a:gd name="connsiteY2" fmla="*/ 401309 h 5717811"/>
              <a:gd name="connsiteX3" fmla="*/ 4840093 w 4840093"/>
              <a:gd name="connsiteY3" fmla="*/ 5250921 h 5717811"/>
              <a:gd name="connsiteX4" fmla="*/ 4707040 w 4840093"/>
              <a:gd name="connsiteY4" fmla="*/ 5393453 h 5717811"/>
              <a:gd name="connsiteX5" fmla="*/ 0 w 4840093"/>
              <a:gd name="connsiteY5" fmla="*/ 5717811 h 57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093" h="5717811">
                <a:moveTo>
                  <a:pt x="0" y="0"/>
                </a:moveTo>
                <a:lnTo>
                  <a:pt x="4705060" y="258649"/>
                </a:lnTo>
                <a:cubicBezTo>
                  <a:pt x="4780807" y="262813"/>
                  <a:pt x="4840093" y="325448"/>
                  <a:pt x="4840093" y="401309"/>
                </a:cubicBezTo>
                <a:lnTo>
                  <a:pt x="4840093" y="5250921"/>
                </a:lnTo>
                <a:cubicBezTo>
                  <a:pt x="4840093" y="5326016"/>
                  <a:pt x="4781958" y="5388290"/>
                  <a:pt x="4707040" y="5393453"/>
                </a:cubicBezTo>
                <a:lnTo>
                  <a:pt x="0" y="571781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1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A2BF95-F4F5-4C4D-8CF8-A40AFFCD20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3999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B2694B-9858-41F1-BA1D-199F09A99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7" y="1955228"/>
            <a:ext cx="3100387" cy="4279106"/>
          </a:xfrm>
          <a:custGeom>
            <a:avLst/>
            <a:gdLst>
              <a:gd name="connsiteX0" fmla="*/ 111025 w 3100387"/>
              <a:gd name="connsiteY0" fmla="*/ 0 h 4279106"/>
              <a:gd name="connsiteX1" fmla="*/ 2989362 w 3100387"/>
              <a:gd name="connsiteY1" fmla="*/ 0 h 4279106"/>
              <a:gd name="connsiteX2" fmla="*/ 3100387 w 3100387"/>
              <a:gd name="connsiteY2" fmla="*/ 111025 h 4279106"/>
              <a:gd name="connsiteX3" fmla="*/ 3100387 w 3100387"/>
              <a:gd name="connsiteY3" fmla="*/ 4168081 h 4279106"/>
              <a:gd name="connsiteX4" fmla="*/ 2989362 w 3100387"/>
              <a:gd name="connsiteY4" fmla="*/ 4279106 h 4279106"/>
              <a:gd name="connsiteX5" fmla="*/ 111025 w 3100387"/>
              <a:gd name="connsiteY5" fmla="*/ 4279106 h 4279106"/>
              <a:gd name="connsiteX6" fmla="*/ 0 w 3100387"/>
              <a:gd name="connsiteY6" fmla="*/ 4168081 h 4279106"/>
              <a:gd name="connsiteX7" fmla="*/ 0 w 3100387"/>
              <a:gd name="connsiteY7" fmla="*/ 111025 h 4279106"/>
              <a:gd name="connsiteX8" fmla="*/ 111025 w 3100387"/>
              <a:gd name="connsiteY8" fmla="*/ 0 h 42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87" h="4279106">
                <a:moveTo>
                  <a:pt x="111025" y="0"/>
                </a:moveTo>
                <a:lnTo>
                  <a:pt x="2989362" y="0"/>
                </a:lnTo>
                <a:cubicBezTo>
                  <a:pt x="3050679" y="0"/>
                  <a:pt x="3100387" y="49708"/>
                  <a:pt x="3100387" y="111025"/>
                </a:cubicBezTo>
                <a:lnTo>
                  <a:pt x="3100387" y="4168081"/>
                </a:lnTo>
                <a:cubicBezTo>
                  <a:pt x="3100387" y="4229398"/>
                  <a:pt x="3050679" y="4279106"/>
                  <a:pt x="2989362" y="4279106"/>
                </a:cubicBezTo>
                <a:lnTo>
                  <a:pt x="111025" y="4279106"/>
                </a:lnTo>
                <a:cubicBezTo>
                  <a:pt x="49708" y="4279106"/>
                  <a:pt x="0" y="4229398"/>
                  <a:pt x="0" y="4168081"/>
                </a:cubicBezTo>
                <a:lnTo>
                  <a:pt x="0" y="111025"/>
                </a:lnTo>
                <a:cubicBezTo>
                  <a:pt x="0" y="49708"/>
                  <a:pt x="49708" y="0"/>
                  <a:pt x="11102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FB4AC5-B81E-43D1-87DB-C5473A012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9583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376273-CFB8-41EB-8436-49C9EE1A09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4676" y="900166"/>
            <a:ext cx="5707324" cy="5057668"/>
          </a:xfrm>
          <a:custGeom>
            <a:avLst/>
            <a:gdLst>
              <a:gd name="connsiteX0" fmla="*/ 5707324 w 5707324"/>
              <a:gd name="connsiteY0" fmla="*/ 0 h 5057668"/>
              <a:gd name="connsiteX1" fmla="*/ 5707324 w 5707324"/>
              <a:gd name="connsiteY1" fmla="*/ 5057668 h 5057668"/>
              <a:gd name="connsiteX2" fmla="*/ 113099 w 5707324"/>
              <a:gd name="connsiteY2" fmla="*/ 4672175 h 5057668"/>
              <a:gd name="connsiteX3" fmla="*/ 0 w 5707324"/>
              <a:gd name="connsiteY3" fmla="*/ 4551019 h 5057668"/>
              <a:gd name="connsiteX4" fmla="*/ 0 w 5707324"/>
              <a:gd name="connsiteY4" fmla="*/ 428702 h 5057668"/>
              <a:gd name="connsiteX5" fmla="*/ 114782 w 5707324"/>
              <a:gd name="connsiteY5" fmla="*/ 307437 h 505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324" h="5057668">
                <a:moveTo>
                  <a:pt x="5707324" y="0"/>
                </a:moveTo>
                <a:lnTo>
                  <a:pt x="5707324" y="5057668"/>
                </a:lnTo>
                <a:lnTo>
                  <a:pt x="113099" y="4672175"/>
                </a:lnTo>
                <a:cubicBezTo>
                  <a:pt x="49417" y="4667786"/>
                  <a:pt x="0" y="4614852"/>
                  <a:pt x="0" y="4551019"/>
                </a:cubicBezTo>
                <a:lnTo>
                  <a:pt x="0" y="428702"/>
                </a:lnTo>
                <a:cubicBezTo>
                  <a:pt x="0" y="364218"/>
                  <a:pt x="50395" y="310977"/>
                  <a:pt x="114782" y="307437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FE9AF0-A0C1-47C2-B649-0294F073D8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6860" y="776514"/>
            <a:ext cx="4760911" cy="6081486"/>
          </a:xfrm>
          <a:custGeom>
            <a:avLst/>
            <a:gdLst>
              <a:gd name="connsiteX0" fmla="*/ 0 w 4760911"/>
              <a:gd name="connsiteY0" fmla="*/ 0 h 6081486"/>
              <a:gd name="connsiteX1" fmla="*/ 4760911 w 4760911"/>
              <a:gd name="connsiteY1" fmla="*/ 0 h 6081486"/>
              <a:gd name="connsiteX2" fmla="*/ 4760911 w 4760911"/>
              <a:gd name="connsiteY2" fmla="*/ 6081486 h 6081486"/>
              <a:gd name="connsiteX3" fmla="*/ 0 w 4760911"/>
              <a:gd name="connsiteY3" fmla="*/ 6081486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1" h="6081486">
                <a:moveTo>
                  <a:pt x="0" y="0"/>
                </a:moveTo>
                <a:lnTo>
                  <a:pt x="4760911" y="0"/>
                </a:lnTo>
                <a:lnTo>
                  <a:pt x="4760911" y="6081486"/>
                </a:lnTo>
                <a:lnTo>
                  <a:pt x="0" y="60814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2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4FA4C2-7E2B-407C-83B7-F6A1FE9372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9771" y="780305"/>
            <a:ext cx="3293270" cy="3293270"/>
          </a:xfrm>
          <a:custGeom>
            <a:avLst/>
            <a:gdLst>
              <a:gd name="connsiteX0" fmla="*/ 1646635 w 3293270"/>
              <a:gd name="connsiteY0" fmla="*/ 0 h 3293270"/>
              <a:gd name="connsiteX1" fmla="*/ 3293270 w 3293270"/>
              <a:gd name="connsiteY1" fmla="*/ 1646635 h 3293270"/>
              <a:gd name="connsiteX2" fmla="*/ 3293269 w 3293270"/>
              <a:gd name="connsiteY2" fmla="*/ 1646635 h 3293270"/>
              <a:gd name="connsiteX3" fmla="*/ 1646634 w 3293270"/>
              <a:gd name="connsiteY3" fmla="*/ 3293270 h 3293270"/>
              <a:gd name="connsiteX4" fmla="*/ 0 w 3293270"/>
              <a:gd name="connsiteY4" fmla="*/ 3293270 h 3293270"/>
              <a:gd name="connsiteX5" fmla="*/ 0 w 3293270"/>
              <a:gd name="connsiteY5" fmla="*/ 1646635 h 3293270"/>
              <a:gd name="connsiteX6" fmla="*/ 1646635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5" y="0"/>
                </a:moveTo>
                <a:cubicBezTo>
                  <a:pt x="2556046" y="0"/>
                  <a:pt x="3293270" y="737224"/>
                  <a:pt x="3293270" y="1646635"/>
                </a:cubicBezTo>
                <a:lnTo>
                  <a:pt x="3293269" y="1646635"/>
                </a:lnTo>
                <a:cubicBezTo>
                  <a:pt x="3293269" y="2556046"/>
                  <a:pt x="2556045" y="3293270"/>
                  <a:pt x="1646634" y="3293270"/>
                </a:cubicBezTo>
                <a:lnTo>
                  <a:pt x="0" y="3293270"/>
                </a:lnTo>
                <a:lnTo>
                  <a:pt x="0" y="1646635"/>
                </a:lnTo>
                <a:cubicBezTo>
                  <a:pt x="0" y="737224"/>
                  <a:pt x="737224" y="0"/>
                  <a:pt x="164663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EF5213-7CDD-494D-84E8-20E261F340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0751" y="2784425"/>
            <a:ext cx="3293270" cy="3293270"/>
          </a:xfrm>
          <a:custGeom>
            <a:avLst/>
            <a:gdLst>
              <a:gd name="connsiteX0" fmla="*/ 1646636 w 3293270"/>
              <a:gd name="connsiteY0" fmla="*/ 0 h 3293270"/>
              <a:gd name="connsiteX1" fmla="*/ 3293270 w 3293270"/>
              <a:gd name="connsiteY1" fmla="*/ 0 h 3293270"/>
              <a:gd name="connsiteX2" fmla="*/ 3293270 w 3293270"/>
              <a:gd name="connsiteY2" fmla="*/ 1646635 h 3293270"/>
              <a:gd name="connsiteX3" fmla="*/ 1646635 w 3293270"/>
              <a:gd name="connsiteY3" fmla="*/ 3293270 h 3293270"/>
              <a:gd name="connsiteX4" fmla="*/ 0 w 3293270"/>
              <a:gd name="connsiteY4" fmla="*/ 1646635 h 3293270"/>
              <a:gd name="connsiteX5" fmla="*/ 1 w 3293270"/>
              <a:gd name="connsiteY5" fmla="*/ 1646635 h 3293270"/>
              <a:gd name="connsiteX6" fmla="*/ 1646636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6" y="0"/>
                </a:moveTo>
                <a:lnTo>
                  <a:pt x="3293270" y="0"/>
                </a:lnTo>
                <a:lnTo>
                  <a:pt x="3293270" y="1646635"/>
                </a:lnTo>
                <a:cubicBezTo>
                  <a:pt x="3293270" y="2556046"/>
                  <a:pt x="2556046" y="3293270"/>
                  <a:pt x="1646635" y="3293270"/>
                </a:cubicBezTo>
                <a:cubicBezTo>
                  <a:pt x="737224" y="3293270"/>
                  <a:pt x="0" y="2556046"/>
                  <a:pt x="0" y="1646635"/>
                </a:cubicBezTo>
                <a:lnTo>
                  <a:pt x="1" y="1646635"/>
                </a:lnTo>
                <a:cubicBezTo>
                  <a:pt x="1" y="737224"/>
                  <a:pt x="737225" y="0"/>
                  <a:pt x="164663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Graphic 22">
            <a:extLst>
              <a:ext uri="{FF2B5EF4-FFF2-40B4-BE49-F238E27FC236}">
                <a16:creationId xmlns:a16="http://schemas.microsoft.com/office/drawing/2014/main" id="{54C39EAC-78FC-4BDB-8A96-50BCECEDE716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7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097F2AD-7A26-4492-9C62-2BBD53B82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6979" y="2647786"/>
            <a:ext cx="2288142" cy="2288142"/>
          </a:xfrm>
          <a:custGeom>
            <a:avLst/>
            <a:gdLst>
              <a:gd name="connsiteX0" fmla="*/ 1144071 w 2288142"/>
              <a:gd name="connsiteY0" fmla="*/ 0 h 2288142"/>
              <a:gd name="connsiteX1" fmla="*/ 2288142 w 2288142"/>
              <a:gd name="connsiteY1" fmla="*/ 1144071 h 2288142"/>
              <a:gd name="connsiteX2" fmla="*/ 1144071 w 2288142"/>
              <a:gd name="connsiteY2" fmla="*/ 2288142 h 2288142"/>
              <a:gd name="connsiteX3" fmla="*/ 0 w 2288142"/>
              <a:gd name="connsiteY3" fmla="*/ 1144071 h 2288142"/>
              <a:gd name="connsiteX4" fmla="*/ 1144071 w 2288142"/>
              <a:gd name="connsiteY4" fmla="*/ 0 h 22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142" h="2288142">
                <a:moveTo>
                  <a:pt x="1144071" y="0"/>
                </a:moveTo>
                <a:cubicBezTo>
                  <a:pt x="1775924" y="0"/>
                  <a:pt x="2288142" y="512218"/>
                  <a:pt x="2288142" y="1144071"/>
                </a:cubicBezTo>
                <a:cubicBezTo>
                  <a:pt x="2288142" y="1775924"/>
                  <a:pt x="1775924" y="2288142"/>
                  <a:pt x="1144071" y="2288142"/>
                </a:cubicBezTo>
                <a:cubicBezTo>
                  <a:pt x="512218" y="2288142"/>
                  <a:pt x="0" y="1775924"/>
                  <a:pt x="0" y="1144071"/>
                </a:cubicBezTo>
                <a:cubicBezTo>
                  <a:pt x="0" y="512218"/>
                  <a:pt x="512218" y="0"/>
                  <a:pt x="114407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DFBC260-03B4-4E46-9767-B2D99AFE4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A5B8D8-8A11-4B23-BF08-08B303F5FD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34800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18ACB5-2C2B-4A0C-B9E9-D29D0C9EF8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520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46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1CC36B-EDA6-4FEB-A15B-33D8FB3BD5C5}"/>
              </a:ext>
            </a:extLst>
          </p:cNvPr>
          <p:cNvSpPr/>
          <p:nvPr userDrawn="1"/>
        </p:nvSpPr>
        <p:spPr>
          <a:xfrm>
            <a:off x="0" y="0"/>
            <a:ext cx="4551945" cy="5036457"/>
          </a:xfrm>
          <a:custGeom>
            <a:avLst/>
            <a:gdLst>
              <a:gd name="connsiteX0" fmla="*/ 2202961 w 4795325"/>
              <a:gd name="connsiteY0" fmla="*/ 0 h 5305743"/>
              <a:gd name="connsiteX1" fmla="*/ 4421256 w 4795325"/>
              <a:gd name="connsiteY1" fmla="*/ 0 h 5305743"/>
              <a:gd name="connsiteX2" fmla="*/ 4505035 w 4795325"/>
              <a:gd name="connsiteY2" fmla="*/ 173913 h 5305743"/>
              <a:gd name="connsiteX3" fmla="*/ 4795325 w 4795325"/>
              <a:gd name="connsiteY3" fmla="*/ 1611773 h 5305743"/>
              <a:gd name="connsiteX4" fmla="*/ 1101355 w 4795325"/>
              <a:gd name="connsiteY4" fmla="*/ 5305743 h 5305743"/>
              <a:gd name="connsiteX5" fmla="*/ 2882 w 4795325"/>
              <a:gd name="connsiteY5" fmla="*/ 5139670 h 5305743"/>
              <a:gd name="connsiteX6" fmla="*/ 0 w 4795325"/>
              <a:gd name="connsiteY6" fmla="*/ 5138695 h 5305743"/>
              <a:gd name="connsiteX7" fmla="*/ 0 w 4795325"/>
              <a:gd name="connsiteY7" fmla="*/ 3223734 h 5305743"/>
              <a:gd name="connsiteX8" fmla="*/ 9620 w 4795325"/>
              <a:gd name="connsiteY8" fmla="*/ 3230927 h 5305743"/>
              <a:gd name="connsiteX9" fmla="*/ 1101355 w 4795325"/>
              <a:gd name="connsiteY9" fmla="*/ 3564406 h 5305743"/>
              <a:gd name="connsiteX10" fmla="*/ 3053988 w 4795325"/>
              <a:gd name="connsiteY10" fmla="*/ 1611773 h 5305743"/>
              <a:gd name="connsiteX11" fmla="*/ 2343411 w 4795325"/>
              <a:gd name="connsiteY11" fmla="*/ 105027 h 53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5325" h="5305743">
                <a:moveTo>
                  <a:pt x="2202961" y="0"/>
                </a:moveTo>
                <a:lnTo>
                  <a:pt x="4421256" y="0"/>
                </a:lnTo>
                <a:lnTo>
                  <a:pt x="4505035" y="173913"/>
                </a:lnTo>
                <a:cubicBezTo>
                  <a:pt x="4691960" y="615854"/>
                  <a:pt x="4795325" y="1101742"/>
                  <a:pt x="4795325" y="1611773"/>
                </a:cubicBezTo>
                <a:cubicBezTo>
                  <a:pt x="4795325" y="3651896"/>
                  <a:pt x="3141478" y="5305743"/>
                  <a:pt x="1101355" y="5305743"/>
                </a:cubicBezTo>
                <a:cubicBezTo>
                  <a:pt x="718832" y="5305743"/>
                  <a:pt x="349889" y="5247600"/>
                  <a:pt x="2882" y="5139670"/>
                </a:cubicBezTo>
                <a:lnTo>
                  <a:pt x="0" y="5138695"/>
                </a:lnTo>
                <a:lnTo>
                  <a:pt x="0" y="3223734"/>
                </a:lnTo>
                <a:lnTo>
                  <a:pt x="9620" y="3230927"/>
                </a:lnTo>
                <a:cubicBezTo>
                  <a:pt x="321262" y="3441468"/>
                  <a:pt x="696952" y="3564406"/>
                  <a:pt x="1101355" y="3564406"/>
                </a:cubicBezTo>
                <a:cubicBezTo>
                  <a:pt x="2179764" y="3564406"/>
                  <a:pt x="3053988" y="2690182"/>
                  <a:pt x="3053988" y="1611773"/>
                </a:cubicBezTo>
                <a:cubicBezTo>
                  <a:pt x="3053988" y="1005168"/>
                  <a:pt x="2777378" y="463168"/>
                  <a:pt x="2343411" y="1050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59A31E-2921-4443-8080-A05B93F84F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" y="1058008"/>
            <a:ext cx="4760685" cy="2370991"/>
          </a:xfrm>
          <a:custGeom>
            <a:avLst/>
            <a:gdLst>
              <a:gd name="connsiteX0" fmla="*/ 98823 w 4760685"/>
              <a:gd name="connsiteY0" fmla="*/ 0 h 2370991"/>
              <a:gd name="connsiteX1" fmla="*/ 4661862 w 4760685"/>
              <a:gd name="connsiteY1" fmla="*/ 0 h 2370991"/>
              <a:gd name="connsiteX2" fmla="*/ 4760685 w 4760685"/>
              <a:gd name="connsiteY2" fmla="*/ 98823 h 2370991"/>
              <a:gd name="connsiteX3" fmla="*/ 4760685 w 4760685"/>
              <a:gd name="connsiteY3" fmla="*/ 2272168 h 2370991"/>
              <a:gd name="connsiteX4" fmla="*/ 4661862 w 4760685"/>
              <a:gd name="connsiteY4" fmla="*/ 2370991 h 2370991"/>
              <a:gd name="connsiteX5" fmla="*/ 98823 w 4760685"/>
              <a:gd name="connsiteY5" fmla="*/ 2370991 h 2370991"/>
              <a:gd name="connsiteX6" fmla="*/ 0 w 4760685"/>
              <a:gd name="connsiteY6" fmla="*/ 2272168 h 2370991"/>
              <a:gd name="connsiteX7" fmla="*/ 0 w 4760685"/>
              <a:gd name="connsiteY7" fmla="*/ 98823 h 2370991"/>
              <a:gd name="connsiteX8" fmla="*/ 98823 w 4760685"/>
              <a:gd name="connsiteY8" fmla="*/ 0 h 23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685" h="2370991">
                <a:moveTo>
                  <a:pt x="98823" y="0"/>
                </a:moveTo>
                <a:lnTo>
                  <a:pt x="4661862" y="0"/>
                </a:lnTo>
                <a:cubicBezTo>
                  <a:pt x="4716440" y="0"/>
                  <a:pt x="4760685" y="44245"/>
                  <a:pt x="4760685" y="98823"/>
                </a:cubicBezTo>
                <a:lnTo>
                  <a:pt x="4760685" y="2272168"/>
                </a:lnTo>
                <a:cubicBezTo>
                  <a:pt x="4760685" y="2326746"/>
                  <a:pt x="4716440" y="2370991"/>
                  <a:pt x="4661862" y="2370991"/>
                </a:cubicBezTo>
                <a:lnTo>
                  <a:pt x="98823" y="2370991"/>
                </a:lnTo>
                <a:cubicBezTo>
                  <a:pt x="44245" y="2370991"/>
                  <a:pt x="0" y="2326746"/>
                  <a:pt x="0" y="2272168"/>
                </a:cubicBezTo>
                <a:lnTo>
                  <a:pt x="0" y="98823"/>
                </a:lnTo>
                <a:cubicBezTo>
                  <a:pt x="0" y="44245"/>
                  <a:pt x="44245" y="0"/>
                  <a:pt x="9882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8FC388E-7514-4F33-998D-5979C02EE7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058009"/>
            <a:ext cx="5167086" cy="3357774"/>
          </a:xfrm>
          <a:custGeom>
            <a:avLst/>
            <a:gdLst>
              <a:gd name="connsiteX0" fmla="*/ 139952 w 5167086"/>
              <a:gd name="connsiteY0" fmla="*/ 0 h 3357774"/>
              <a:gd name="connsiteX1" fmla="*/ 5027134 w 5167086"/>
              <a:gd name="connsiteY1" fmla="*/ 0 h 3357774"/>
              <a:gd name="connsiteX2" fmla="*/ 5167086 w 5167086"/>
              <a:gd name="connsiteY2" fmla="*/ 139952 h 3357774"/>
              <a:gd name="connsiteX3" fmla="*/ 5167086 w 5167086"/>
              <a:gd name="connsiteY3" fmla="*/ 3217822 h 3357774"/>
              <a:gd name="connsiteX4" fmla="*/ 5027134 w 5167086"/>
              <a:gd name="connsiteY4" fmla="*/ 3357774 h 3357774"/>
              <a:gd name="connsiteX5" fmla="*/ 139952 w 5167086"/>
              <a:gd name="connsiteY5" fmla="*/ 3357774 h 3357774"/>
              <a:gd name="connsiteX6" fmla="*/ 0 w 5167086"/>
              <a:gd name="connsiteY6" fmla="*/ 3217822 h 3357774"/>
              <a:gd name="connsiteX7" fmla="*/ 0 w 5167086"/>
              <a:gd name="connsiteY7" fmla="*/ 139952 h 3357774"/>
              <a:gd name="connsiteX8" fmla="*/ 139952 w 5167086"/>
              <a:gd name="connsiteY8" fmla="*/ 0 h 335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086" h="3357774">
                <a:moveTo>
                  <a:pt x="139952" y="0"/>
                </a:moveTo>
                <a:lnTo>
                  <a:pt x="5027134" y="0"/>
                </a:lnTo>
                <a:cubicBezTo>
                  <a:pt x="5104427" y="0"/>
                  <a:pt x="5167086" y="62659"/>
                  <a:pt x="5167086" y="139952"/>
                </a:cubicBezTo>
                <a:lnTo>
                  <a:pt x="5167086" y="3217822"/>
                </a:lnTo>
                <a:cubicBezTo>
                  <a:pt x="5167086" y="3295115"/>
                  <a:pt x="5104427" y="3357774"/>
                  <a:pt x="5027134" y="3357774"/>
                </a:cubicBezTo>
                <a:lnTo>
                  <a:pt x="139952" y="3357774"/>
                </a:lnTo>
                <a:cubicBezTo>
                  <a:pt x="62659" y="3357774"/>
                  <a:pt x="0" y="3295115"/>
                  <a:pt x="0" y="3217822"/>
                </a:cubicBezTo>
                <a:lnTo>
                  <a:pt x="0" y="139952"/>
                </a:lnTo>
                <a:cubicBezTo>
                  <a:pt x="0" y="62659"/>
                  <a:pt x="62659" y="0"/>
                  <a:pt x="13995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10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7251A2-C2C1-4EA6-8282-307DDF5CA6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59079" y="1643250"/>
            <a:ext cx="2422247" cy="3635998"/>
          </a:xfrm>
          <a:custGeom>
            <a:avLst/>
            <a:gdLst>
              <a:gd name="connsiteX0" fmla="*/ 88460 w 2422247"/>
              <a:gd name="connsiteY0" fmla="*/ 0 h 3635998"/>
              <a:gd name="connsiteX1" fmla="*/ 2333787 w 2422247"/>
              <a:gd name="connsiteY1" fmla="*/ 0 h 3635998"/>
              <a:gd name="connsiteX2" fmla="*/ 2422247 w 2422247"/>
              <a:gd name="connsiteY2" fmla="*/ 88460 h 3635998"/>
              <a:gd name="connsiteX3" fmla="*/ 2422247 w 2422247"/>
              <a:gd name="connsiteY3" fmla="*/ 3547538 h 3635998"/>
              <a:gd name="connsiteX4" fmla="*/ 2333787 w 2422247"/>
              <a:gd name="connsiteY4" fmla="*/ 3635998 h 3635998"/>
              <a:gd name="connsiteX5" fmla="*/ 88460 w 2422247"/>
              <a:gd name="connsiteY5" fmla="*/ 3635998 h 3635998"/>
              <a:gd name="connsiteX6" fmla="*/ 0 w 2422247"/>
              <a:gd name="connsiteY6" fmla="*/ 3547538 h 3635998"/>
              <a:gd name="connsiteX7" fmla="*/ 0 w 2422247"/>
              <a:gd name="connsiteY7" fmla="*/ 88460 h 3635998"/>
              <a:gd name="connsiteX8" fmla="*/ 88460 w 2422247"/>
              <a:gd name="connsiteY8" fmla="*/ 0 h 363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247" h="3635998">
                <a:moveTo>
                  <a:pt x="88460" y="0"/>
                </a:moveTo>
                <a:lnTo>
                  <a:pt x="2333787" y="0"/>
                </a:lnTo>
                <a:cubicBezTo>
                  <a:pt x="2382642" y="0"/>
                  <a:pt x="2422247" y="39605"/>
                  <a:pt x="2422247" y="88460"/>
                </a:cubicBezTo>
                <a:lnTo>
                  <a:pt x="2422247" y="3547538"/>
                </a:lnTo>
                <a:cubicBezTo>
                  <a:pt x="2422247" y="3596393"/>
                  <a:pt x="2382642" y="3635998"/>
                  <a:pt x="2333787" y="3635998"/>
                </a:cubicBezTo>
                <a:lnTo>
                  <a:pt x="88460" y="3635998"/>
                </a:lnTo>
                <a:cubicBezTo>
                  <a:pt x="39605" y="3635998"/>
                  <a:pt x="0" y="3596393"/>
                  <a:pt x="0" y="3547538"/>
                </a:cubicBezTo>
                <a:lnTo>
                  <a:pt x="0" y="88460"/>
                </a:lnTo>
                <a:cubicBezTo>
                  <a:pt x="0" y="39605"/>
                  <a:pt x="39605" y="0"/>
                  <a:pt x="884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2577E8A-0E99-46BF-AB4C-ADB90B0B0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4430" y="1347892"/>
            <a:ext cx="2815772" cy="4226712"/>
          </a:xfrm>
          <a:custGeom>
            <a:avLst/>
            <a:gdLst>
              <a:gd name="connsiteX0" fmla="*/ 102832 w 2815772"/>
              <a:gd name="connsiteY0" fmla="*/ 0 h 4226712"/>
              <a:gd name="connsiteX1" fmla="*/ 2712940 w 2815772"/>
              <a:gd name="connsiteY1" fmla="*/ 0 h 4226712"/>
              <a:gd name="connsiteX2" fmla="*/ 2815772 w 2815772"/>
              <a:gd name="connsiteY2" fmla="*/ 102832 h 4226712"/>
              <a:gd name="connsiteX3" fmla="*/ 2815772 w 2815772"/>
              <a:gd name="connsiteY3" fmla="*/ 4123880 h 4226712"/>
              <a:gd name="connsiteX4" fmla="*/ 2712940 w 2815772"/>
              <a:gd name="connsiteY4" fmla="*/ 4226712 h 4226712"/>
              <a:gd name="connsiteX5" fmla="*/ 102832 w 2815772"/>
              <a:gd name="connsiteY5" fmla="*/ 4226712 h 4226712"/>
              <a:gd name="connsiteX6" fmla="*/ 0 w 2815772"/>
              <a:gd name="connsiteY6" fmla="*/ 4123880 h 4226712"/>
              <a:gd name="connsiteX7" fmla="*/ 0 w 2815772"/>
              <a:gd name="connsiteY7" fmla="*/ 102832 h 4226712"/>
              <a:gd name="connsiteX8" fmla="*/ 102832 w 2815772"/>
              <a:gd name="connsiteY8" fmla="*/ 0 h 422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772" h="4226712">
                <a:moveTo>
                  <a:pt x="102832" y="0"/>
                </a:moveTo>
                <a:lnTo>
                  <a:pt x="2712940" y="0"/>
                </a:lnTo>
                <a:cubicBezTo>
                  <a:pt x="2769733" y="0"/>
                  <a:pt x="2815772" y="46039"/>
                  <a:pt x="2815772" y="102832"/>
                </a:cubicBezTo>
                <a:lnTo>
                  <a:pt x="2815772" y="4123880"/>
                </a:lnTo>
                <a:cubicBezTo>
                  <a:pt x="2815772" y="4180673"/>
                  <a:pt x="2769733" y="4226712"/>
                  <a:pt x="2712940" y="4226712"/>
                </a:cubicBezTo>
                <a:lnTo>
                  <a:pt x="102832" y="4226712"/>
                </a:lnTo>
                <a:cubicBezTo>
                  <a:pt x="46039" y="4226712"/>
                  <a:pt x="0" y="4180673"/>
                  <a:pt x="0" y="4123880"/>
                </a:cubicBezTo>
                <a:lnTo>
                  <a:pt x="0" y="102832"/>
                </a:lnTo>
                <a:cubicBezTo>
                  <a:pt x="0" y="46039"/>
                  <a:pt x="46039" y="0"/>
                  <a:pt x="10283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0CB6AA-B7E2-40BD-AA39-ED138EF81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659" y="1140915"/>
            <a:ext cx="3091543" cy="4640668"/>
          </a:xfrm>
          <a:custGeom>
            <a:avLst/>
            <a:gdLst>
              <a:gd name="connsiteX0" fmla="*/ 112903 w 3091543"/>
              <a:gd name="connsiteY0" fmla="*/ 0 h 4640668"/>
              <a:gd name="connsiteX1" fmla="*/ 2978640 w 3091543"/>
              <a:gd name="connsiteY1" fmla="*/ 0 h 4640668"/>
              <a:gd name="connsiteX2" fmla="*/ 3091543 w 3091543"/>
              <a:gd name="connsiteY2" fmla="*/ 112903 h 4640668"/>
              <a:gd name="connsiteX3" fmla="*/ 3091543 w 3091543"/>
              <a:gd name="connsiteY3" fmla="*/ 4527765 h 4640668"/>
              <a:gd name="connsiteX4" fmla="*/ 2978640 w 3091543"/>
              <a:gd name="connsiteY4" fmla="*/ 4640668 h 4640668"/>
              <a:gd name="connsiteX5" fmla="*/ 112903 w 3091543"/>
              <a:gd name="connsiteY5" fmla="*/ 4640668 h 4640668"/>
              <a:gd name="connsiteX6" fmla="*/ 0 w 3091543"/>
              <a:gd name="connsiteY6" fmla="*/ 4527765 h 4640668"/>
              <a:gd name="connsiteX7" fmla="*/ 0 w 3091543"/>
              <a:gd name="connsiteY7" fmla="*/ 112903 h 4640668"/>
              <a:gd name="connsiteX8" fmla="*/ 112903 w 3091543"/>
              <a:gd name="connsiteY8" fmla="*/ 0 h 46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543" h="4640668">
                <a:moveTo>
                  <a:pt x="112903" y="0"/>
                </a:moveTo>
                <a:lnTo>
                  <a:pt x="2978640" y="0"/>
                </a:lnTo>
                <a:cubicBezTo>
                  <a:pt x="3040995" y="0"/>
                  <a:pt x="3091543" y="50548"/>
                  <a:pt x="3091543" y="112903"/>
                </a:cubicBezTo>
                <a:lnTo>
                  <a:pt x="3091543" y="4527765"/>
                </a:lnTo>
                <a:cubicBezTo>
                  <a:pt x="3091543" y="4590120"/>
                  <a:pt x="3040995" y="4640668"/>
                  <a:pt x="2978640" y="4640668"/>
                </a:cubicBezTo>
                <a:lnTo>
                  <a:pt x="112903" y="4640668"/>
                </a:lnTo>
                <a:cubicBezTo>
                  <a:pt x="50548" y="4640668"/>
                  <a:pt x="0" y="4590120"/>
                  <a:pt x="0" y="4527765"/>
                </a:cubicBezTo>
                <a:lnTo>
                  <a:pt x="0" y="112903"/>
                </a:lnTo>
                <a:cubicBezTo>
                  <a:pt x="0" y="50548"/>
                  <a:pt x="50548" y="0"/>
                  <a:pt x="11290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2154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1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E72087-A3DC-478A-BD66-F5A989DF8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7174" y="987828"/>
            <a:ext cx="4886100" cy="4882342"/>
          </a:xfrm>
          <a:custGeom>
            <a:avLst/>
            <a:gdLst>
              <a:gd name="connsiteX0" fmla="*/ 1191541 w 4886100"/>
              <a:gd name="connsiteY0" fmla="*/ 2499262 h 4882342"/>
              <a:gd name="connsiteX1" fmla="*/ 2383080 w 4886100"/>
              <a:gd name="connsiteY1" fmla="*/ 2499262 h 4882342"/>
              <a:gd name="connsiteX2" fmla="*/ 2383080 w 4886100"/>
              <a:gd name="connsiteY2" fmla="*/ 3690802 h 4882342"/>
              <a:gd name="connsiteX3" fmla="*/ 1191540 w 4886100"/>
              <a:gd name="connsiteY3" fmla="*/ 4882342 h 4882342"/>
              <a:gd name="connsiteX4" fmla="*/ 0 w 4886100"/>
              <a:gd name="connsiteY4" fmla="*/ 3690802 h 4882342"/>
              <a:gd name="connsiteX5" fmla="*/ 1 w 4886100"/>
              <a:gd name="connsiteY5" fmla="*/ 3690802 h 4882342"/>
              <a:gd name="connsiteX6" fmla="*/ 1191541 w 4886100"/>
              <a:gd name="connsiteY6" fmla="*/ 2499262 h 4882342"/>
              <a:gd name="connsiteX7" fmla="*/ 2503020 w 4886100"/>
              <a:gd name="connsiteY7" fmla="*/ 2499261 h 4882342"/>
              <a:gd name="connsiteX8" fmla="*/ 3694559 w 4886100"/>
              <a:gd name="connsiteY8" fmla="*/ 2499261 h 4882342"/>
              <a:gd name="connsiteX9" fmla="*/ 4886099 w 4886100"/>
              <a:gd name="connsiteY9" fmla="*/ 3690801 h 4882342"/>
              <a:gd name="connsiteX10" fmla="*/ 4886100 w 4886100"/>
              <a:gd name="connsiteY10" fmla="*/ 3690801 h 4882342"/>
              <a:gd name="connsiteX11" fmla="*/ 3694560 w 4886100"/>
              <a:gd name="connsiteY11" fmla="*/ 4882341 h 4882342"/>
              <a:gd name="connsiteX12" fmla="*/ 2503020 w 4886100"/>
              <a:gd name="connsiteY12" fmla="*/ 3690801 h 4882342"/>
              <a:gd name="connsiteX13" fmla="*/ 1191540 w 4886100"/>
              <a:gd name="connsiteY13" fmla="*/ 1 h 4882342"/>
              <a:gd name="connsiteX14" fmla="*/ 2383080 w 4886100"/>
              <a:gd name="connsiteY14" fmla="*/ 1191541 h 4882342"/>
              <a:gd name="connsiteX15" fmla="*/ 2383080 w 4886100"/>
              <a:gd name="connsiteY15" fmla="*/ 2383081 h 4882342"/>
              <a:gd name="connsiteX16" fmla="*/ 1191541 w 4886100"/>
              <a:gd name="connsiteY16" fmla="*/ 2383081 h 4882342"/>
              <a:gd name="connsiteX17" fmla="*/ 1 w 4886100"/>
              <a:gd name="connsiteY17" fmla="*/ 1191541 h 4882342"/>
              <a:gd name="connsiteX18" fmla="*/ 0 w 4886100"/>
              <a:gd name="connsiteY18" fmla="*/ 1191541 h 4882342"/>
              <a:gd name="connsiteX19" fmla="*/ 1191540 w 4886100"/>
              <a:gd name="connsiteY19" fmla="*/ 1 h 4882342"/>
              <a:gd name="connsiteX20" fmla="*/ 3694560 w 4886100"/>
              <a:gd name="connsiteY20" fmla="*/ 0 h 4882342"/>
              <a:gd name="connsiteX21" fmla="*/ 4886100 w 4886100"/>
              <a:gd name="connsiteY21" fmla="*/ 1191540 h 4882342"/>
              <a:gd name="connsiteX22" fmla="*/ 4886099 w 4886100"/>
              <a:gd name="connsiteY22" fmla="*/ 1191540 h 4882342"/>
              <a:gd name="connsiteX23" fmla="*/ 3694559 w 4886100"/>
              <a:gd name="connsiteY23" fmla="*/ 2383080 h 4882342"/>
              <a:gd name="connsiteX24" fmla="*/ 2503020 w 4886100"/>
              <a:gd name="connsiteY24" fmla="*/ 2383080 h 4882342"/>
              <a:gd name="connsiteX25" fmla="*/ 2503020 w 4886100"/>
              <a:gd name="connsiteY25" fmla="*/ 1191540 h 4882342"/>
              <a:gd name="connsiteX26" fmla="*/ 3694560 w 4886100"/>
              <a:gd name="connsiteY26" fmla="*/ 0 h 48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86100" h="4882342">
                <a:moveTo>
                  <a:pt x="1191541" y="2499262"/>
                </a:moveTo>
                <a:lnTo>
                  <a:pt x="2383080" y="2499262"/>
                </a:lnTo>
                <a:lnTo>
                  <a:pt x="2383080" y="3690802"/>
                </a:lnTo>
                <a:cubicBezTo>
                  <a:pt x="2383080" y="4348871"/>
                  <a:pt x="1849609" y="4882342"/>
                  <a:pt x="1191540" y="4882342"/>
                </a:cubicBezTo>
                <a:cubicBezTo>
                  <a:pt x="533471" y="4882342"/>
                  <a:pt x="0" y="4348871"/>
                  <a:pt x="0" y="3690802"/>
                </a:cubicBezTo>
                <a:lnTo>
                  <a:pt x="1" y="3690802"/>
                </a:lnTo>
                <a:cubicBezTo>
                  <a:pt x="1" y="3032733"/>
                  <a:pt x="533472" y="2499262"/>
                  <a:pt x="1191541" y="2499262"/>
                </a:cubicBezTo>
                <a:close/>
                <a:moveTo>
                  <a:pt x="2503020" y="2499261"/>
                </a:moveTo>
                <a:lnTo>
                  <a:pt x="3694559" y="2499261"/>
                </a:lnTo>
                <a:cubicBezTo>
                  <a:pt x="4352628" y="2499261"/>
                  <a:pt x="4886099" y="3032732"/>
                  <a:pt x="4886099" y="3690801"/>
                </a:cubicBezTo>
                <a:lnTo>
                  <a:pt x="4886100" y="3690801"/>
                </a:lnTo>
                <a:cubicBezTo>
                  <a:pt x="4886100" y="4348870"/>
                  <a:pt x="4352629" y="4882341"/>
                  <a:pt x="3694560" y="4882341"/>
                </a:cubicBezTo>
                <a:cubicBezTo>
                  <a:pt x="3036491" y="4882341"/>
                  <a:pt x="2503020" y="4348870"/>
                  <a:pt x="2503020" y="3690801"/>
                </a:cubicBezTo>
                <a:close/>
                <a:moveTo>
                  <a:pt x="1191540" y="1"/>
                </a:moveTo>
                <a:cubicBezTo>
                  <a:pt x="1849609" y="1"/>
                  <a:pt x="2383080" y="533472"/>
                  <a:pt x="2383080" y="1191541"/>
                </a:cubicBezTo>
                <a:lnTo>
                  <a:pt x="2383080" y="2383081"/>
                </a:lnTo>
                <a:lnTo>
                  <a:pt x="1191541" y="2383081"/>
                </a:lnTo>
                <a:cubicBezTo>
                  <a:pt x="533472" y="2383081"/>
                  <a:pt x="1" y="1849610"/>
                  <a:pt x="1" y="1191541"/>
                </a:cubicBezTo>
                <a:lnTo>
                  <a:pt x="0" y="1191541"/>
                </a:lnTo>
                <a:cubicBezTo>
                  <a:pt x="0" y="533472"/>
                  <a:pt x="533471" y="1"/>
                  <a:pt x="1191540" y="1"/>
                </a:cubicBezTo>
                <a:close/>
                <a:moveTo>
                  <a:pt x="3694560" y="0"/>
                </a:moveTo>
                <a:cubicBezTo>
                  <a:pt x="4352629" y="0"/>
                  <a:pt x="4886100" y="533471"/>
                  <a:pt x="4886100" y="1191540"/>
                </a:cubicBezTo>
                <a:lnTo>
                  <a:pt x="4886099" y="1191540"/>
                </a:lnTo>
                <a:cubicBezTo>
                  <a:pt x="4886099" y="1849609"/>
                  <a:pt x="4352628" y="2383080"/>
                  <a:pt x="3694559" y="2383080"/>
                </a:cubicBezTo>
                <a:lnTo>
                  <a:pt x="2503020" y="2383080"/>
                </a:lnTo>
                <a:lnTo>
                  <a:pt x="2503020" y="1191540"/>
                </a:lnTo>
                <a:cubicBezTo>
                  <a:pt x="2503020" y="533471"/>
                  <a:pt x="3036491" y="0"/>
                  <a:pt x="36945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9B98ED-0CE3-4D87-87E3-E62B6E90CA9C}"/>
              </a:ext>
            </a:extLst>
          </p:cNvPr>
          <p:cNvSpPr/>
          <p:nvPr userDrawn="1"/>
        </p:nvSpPr>
        <p:spPr>
          <a:xfrm>
            <a:off x="9043988" y="0"/>
            <a:ext cx="314801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A4A4B-43C3-4886-9FBD-BE142771D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0317" y="692942"/>
            <a:ext cx="5311681" cy="5472115"/>
          </a:xfrm>
          <a:custGeom>
            <a:avLst/>
            <a:gdLst>
              <a:gd name="connsiteX0" fmla="*/ 1535021 w 5311681"/>
              <a:gd name="connsiteY0" fmla="*/ 2 h 5472115"/>
              <a:gd name="connsiteX1" fmla="*/ 5311681 w 5311681"/>
              <a:gd name="connsiteY1" fmla="*/ 2 h 5472115"/>
              <a:gd name="connsiteX2" fmla="*/ 5311681 w 5311681"/>
              <a:gd name="connsiteY2" fmla="*/ 5472115 h 5472115"/>
              <a:gd name="connsiteX3" fmla="*/ 1535021 w 5311681"/>
              <a:gd name="connsiteY3" fmla="*/ 5472115 h 5472115"/>
              <a:gd name="connsiteX4" fmla="*/ 105249 w 5311681"/>
              <a:gd name="connsiteY4" fmla="*/ 0 h 5472115"/>
              <a:gd name="connsiteX5" fmla="*/ 1402947 w 5311681"/>
              <a:gd name="connsiteY5" fmla="*/ 0 h 5472115"/>
              <a:gd name="connsiteX6" fmla="*/ 1402947 w 5311681"/>
              <a:gd name="connsiteY6" fmla="*/ 5472113 h 5472115"/>
              <a:gd name="connsiteX7" fmla="*/ 105249 w 5311681"/>
              <a:gd name="connsiteY7" fmla="*/ 5472113 h 5472115"/>
              <a:gd name="connsiteX8" fmla="*/ 0 w 5311681"/>
              <a:gd name="connsiteY8" fmla="*/ 5366864 h 5472115"/>
              <a:gd name="connsiteX9" fmla="*/ 0 w 5311681"/>
              <a:gd name="connsiteY9" fmla="*/ 105249 h 5472115"/>
              <a:gd name="connsiteX10" fmla="*/ 105249 w 5311681"/>
              <a:gd name="connsiteY10" fmla="*/ 0 h 547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1681" h="5472115">
                <a:moveTo>
                  <a:pt x="1535021" y="2"/>
                </a:moveTo>
                <a:lnTo>
                  <a:pt x="5311681" y="2"/>
                </a:lnTo>
                <a:lnTo>
                  <a:pt x="5311681" y="5472115"/>
                </a:lnTo>
                <a:lnTo>
                  <a:pt x="1535021" y="5472115"/>
                </a:lnTo>
                <a:close/>
                <a:moveTo>
                  <a:pt x="105249" y="0"/>
                </a:moveTo>
                <a:lnTo>
                  <a:pt x="1402947" y="0"/>
                </a:lnTo>
                <a:lnTo>
                  <a:pt x="1402947" y="5472113"/>
                </a:lnTo>
                <a:lnTo>
                  <a:pt x="105249" y="5472113"/>
                </a:lnTo>
                <a:cubicBezTo>
                  <a:pt x="47122" y="5472113"/>
                  <a:pt x="0" y="5424991"/>
                  <a:pt x="0" y="5366864"/>
                </a:cubicBezTo>
                <a:lnTo>
                  <a:pt x="0" y="105249"/>
                </a:lnTo>
                <a:cubicBezTo>
                  <a:pt x="0" y="47122"/>
                  <a:pt x="47122" y="0"/>
                  <a:pt x="10524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80B57D-AF22-494D-8DBE-C5CCF32FD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06" y="1041400"/>
            <a:ext cx="4775202" cy="4775202"/>
          </a:xfrm>
          <a:custGeom>
            <a:avLst/>
            <a:gdLst>
              <a:gd name="connsiteX0" fmla="*/ 2387602 w 4775202"/>
              <a:gd name="connsiteY0" fmla="*/ 0 h 4775202"/>
              <a:gd name="connsiteX1" fmla="*/ 4775202 w 4775202"/>
              <a:gd name="connsiteY1" fmla="*/ 0 h 4775202"/>
              <a:gd name="connsiteX2" fmla="*/ 4775202 w 4775202"/>
              <a:gd name="connsiteY2" fmla="*/ 2387601 h 4775202"/>
              <a:gd name="connsiteX3" fmla="*/ 2387601 w 4775202"/>
              <a:gd name="connsiteY3" fmla="*/ 4775202 h 4775202"/>
              <a:gd name="connsiteX4" fmla="*/ 0 w 4775202"/>
              <a:gd name="connsiteY4" fmla="*/ 2387601 h 4775202"/>
              <a:gd name="connsiteX5" fmla="*/ 1 w 4775202"/>
              <a:gd name="connsiteY5" fmla="*/ 2387601 h 4775202"/>
              <a:gd name="connsiteX6" fmla="*/ 2387602 w 4775202"/>
              <a:gd name="connsiteY6" fmla="*/ 0 h 477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202" h="4775202">
                <a:moveTo>
                  <a:pt x="2387602" y="0"/>
                </a:moveTo>
                <a:lnTo>
                  <a:pt x="4775202" y="0"/>
                </a:lnTo>
                <a:lnTo>
                  <a:pt x="4775202" y="2387601"/>
                </a:lnTo>
                <a:cubicBezTo>
                  <a:pt x="4775202" y="3706237"/>
                  <a:pt x="3706237" y="4775202"/>
                  <a:pt x="2387601" y="4775202"/>
                </a:cubicBezTo>
                <a:cubicBezTo>
                  <a:pt x="1068965" y="4775202"/>
                  <a:pt x="0" y="3706237"/>
                  <a:pt x="0" y="2387601"/>
                </a:cubicBezTo>
                <a:lnTo>
                  <a:pt x="1" y="2387601"/>
                </a:lnTo>
                <a:cubicBezTo>
                  <a:pt x="1" y="1068965"/>
                  <a:pt x="1068966" y="0"/>
                  <a:pt x="238760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938DB5D-5AF7-4D67-848D-4D44929200EF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9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FD715-2D6A-40A8-92B9-8177F5476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8383" y="0"/>
            <a:ext cx="5603617" cy="6857998"/>
          </a:xfrm>
          <a:custGeom>
            <a:avLst/>
            <a:gdLst>
              <a:gd name="connsiteX0" fmla="*/ 5603617 w 5603617"/>
              <a:gd name="connsiteY0" fmla="*/ 1947915 h 6857998"/>
              <a:gd name="connsiteX1" fmla="*/ 5595681 w 5603617"/>
              <a:gd name="connsiteY1" fmla="*/ 6857998 h 6857998"/>
              <a:gd name="connsiteX2" fmla="*/ 415381 w 5603617"/>
              <a:gd name="connsiteY2" fmla="*/ 6857998 h 6857998"/>
              <a:gd name="connsiteX3" fmla="*/ 4550861 w 5603617"/>
              <a:gd name="connsiteY3" fmla="*/ 0 h 6857998"/>
              <a:gd name="connsiteX4" fmla="*/ 5593562 w 5603617"/>
              <a:gd name="connsiteY4" fmla="*/ 0 h 6857998"/>
              <a:gd name="connsiteX5" fmla="*/ 5593562 w 5603617"/>
              <a:gd name="connsiteY5" fmla="*/ 1663740 h 6857998"/>
              <a:gd name="connsiteX6" fmla="*/ 2796781 w 5603617"/>
              <a:gd name="connsiteY6" fmla="*/ 4316479 h 6857998"/>
              <a:gd name="connsiteX7" fmla="*/ 0 w 5603617"/>
              <a:gd name="connsiteY7" fmla="*/ 431647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617" h="6857998">
                <a:moveTo>
                  <a:pt x="5603617" y="1947915"/>
                </a:moveTo>
                <a:lnTo>
                  <a:pt x="5595681" y="6857998"/>
                </a:lnTo>
                <a:lnTo>
                  <a:pt x="415381" y="6857998"/>
                </a:lnTo>
                <a:close/>
                <a:moveTo>
                  <a:pt x="4550861" y="0"/>
                </a:moveTo>
                <a:lnTo>
                  <a:pt x="5593562" y="0"/>
                </a:lnTo>
                <a:lnTo>
                  <a:pt x="5593562" y="1663740"/>
                </a:lnTo>
                <a:lnTo>
                  <a:pt x="2796781" y="4316479"/>
                </a:lnTo>
                <a:lnTo>
                  <a:pt x="0" y="431647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04800" dist="50800" dir="120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6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96DEE6-31B8-4DCA-8022-304D5211E812}"/>
              </a:ext>
            </a:extLst>
          </p:cNvPr>
          <p:cNvSpPr/>
          <p:nvPr userDrawn="1"/>
        </p:nvSpPr>
        <p:spPr>
          <a:xfrm>
            <a:off x="0" y="0"/>
            <a:ext cx="4034972" cy="6858000"/>
          </a:xfrm>
          <a:prstGeom prst="rect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25D87C-76B5-4235-ACEE-6344B2FDE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9030" y="725714"/>
            <a:ext cx="4376053" cy="5406572"/>
          </a:xfrm>
          <a:custGeom>
            <a:avLst/>
            <a:gdLst>
              <a:gd name="connsiteX0" fmla="*/ 90716 w 4376053"/>
              <a:gd name="connsiteY0" fmla="*/ 0 h 5406572"/>
              <a:gd name="connsiteX1" fmla="*/ 3341903 w 4376053"/>
              <a:gd name="connsiteY1" fmla="*/ 0 h 5406572"/>
              <a:gd name="connsiteX2" fmla="*/ 4376053 w 4376053"/>
              <a:gd name="connsiteY2" fmla="*/ 1034150 h 5406572"/>
              <a:gd name="connsiteX3" fmla="*/ 4376053 w 4376053"/>
              <a:gd name="connsiteY3" fmla="*/ 5315876 h 5406572"/>
              <a:gd name="connsiteX4" fmla="*/ 4368928 w 4376053"/>
              <a:gd name="connsiteY4" fmla="*/ 5351167 h 5406572"/>
              <a:gd name="connsiteX5" fmla="*/ 4285341 w 4376053"/>
              <a:gd name="connsiteY5" fmla="*/ 5406572 h 5406572"/>
              <a:gd name="connsiteX6" fmla="*/ 1034147 w 4376053"/>
              <a:gd name="connsiteY6" fmla="*/ 5406572 h 5406572"/>
              <a:gd name="connsiteX7" fmla="*/ 5336 w 4376053"/>
              <a:gd name="connsiteY7" fmla="*/ 4478158 h 5406572"/>
              <a:gd name="connsiteX8" fmla="*/ 0 w 4376053"/>
              <a:gd name="connsiteY8" fmla="*/ 4372482 h 5406572"/>
              <a:gd name="connsiteX9" fmla="*/ 0 w 4376053"/>
              <a:gd name="connsiteY9" fmla="*/ 90716 h 5406572"/>
              <a:gd name="connsiteX10" fmla="*/ 90716 w 4376053"/>
              <a:gd name="connsiteY10" fmla="*/ 0 h 54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6053" h="5406572">
                <a:moveTo>
                  <a:pt x="90716" y="0"/>
                </a:moveTo>
                <a:lnTo>
                  <a:pt x="3341903" y="0"/>
                </a:lnTo>
                <a:cubicBezTo>
                  <a:pt x="3913048" y="0"/>
                  <a:pt x="4376053" y="463005"/>
                  <a:pt x="4376053" y="1034150"/>
                </a:cubicBezTo>
                <a:lnTo>
                  <a:pt x="4376053" y="5315876"/>
                </a:lnTo>
                <a:lnTo>
                  <a:pt x="4368928" y="5351167"/>
                </a:lnTo>
                <a:cubicBezTo>
                  <a:pt x="4355157" y="5383726"/>
                  <a:pt x="4322917" y="5406572"/>
                  <a:pt x="4285341" y="5406572"/>
                </a:cubicBezTo>
                <a:lnTo>
                  <a:pt x="1034147" y="5406572"/>
                </a:lnTo>
                <a:cubicBezTo>
                  <a:pt x="498699" y="5406572"/>
                  <a:pt x="58295" y="4999634"/>
                  <a:pt x="5336" y="4478158"/>
                </a:cubicBezTo>
                <a:lnTo>
                  <a:pt x="0" y="4372482"/>
                </a:lnTo>
                <a:lnTo>
                  <a:pt x="0" y="90716"/>
                </a:lnTo>
                <a:cubicBezTo>
                  <a:pt x="0" y="40615"/>
                  <a:pt x="40615" y="0"/>
                  <a:pt x="9071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7F8EC3-5438-4F5E-B758-1E3EB06369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21064"/>
            <a:ext cx="5065084" cy="6236936"/>
          </a:xfrm>
          <a:custGeom>
            <a:avLst/>
            <a:gdLst>
              <a:gd name="connsiteX0" fmla="*/ 0 w 5065084"/>
              <a:gd name="connsiteY0" fmla="*/ 0 h 6236936"/>
              <a:gd name="connsiteX1" fmla="*/ 4631478 w 5065084"/>
              <a:gd name="connsiteY1" fmla="*/ 835332 h 6236936"/>
              <a:gd name="connsiteX2" fmla="*/ 4740567 w 5065084"/>
              <a:gd name="connsiteY2" fmla="*/ 952974 h 6236936"/>
              <a:gd name="connsiteX3" fmla="*/ 5065084 w 5065084"/>
              <a:gd name="connsiteY3" fmla="*/ 6236936 h 6236936"/>
              <a:gd name="connsiteX4" fmla="*/ 0 w 5065084"/>
              <a:gd name="connsiteY4" fmla="*/ 6236936 h 62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084" h="6236936">
                <a:moveTo>
                  <a:pt x="0" y="0"/>
                </a:moveTo>
                <a:lnTo>
                  <a:pt x="4631478" y="835332"/>
                </a:lnTo>
                <a:cubicBezTo>
                  <a:pt x="4692040" y="846261"/>
                  <a:pt x="4736999" y="894734"/>
                  <a:pt x="4740567" y="952974"/>
                </a:cubicBezTo>
                <a:lnTo>
                  <a:pt x="5065084" y="6236936"/>
                </a:lnTo>
                <a:lnTo>
                  <a:pt x="0" y="623693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2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71363F-E3BC-448B-8800-C8F8A6446389}"/>
              </a:ext>
            </a:extLst>
          </p:cNvPr>
          <p:cNvSpPr/>
          <p:nvPr userDrawn="1"/>
        </p:nvSpPr>
        <p:spPr>
          <a:xfrm>
            <a:off x="7451935" y="0"/>
            <a:ext cx="4740065" cy="4398019"/>
          </a:xfrm>
          <a:custGeom>
            <a:avLst/>
            <a:gdLst>
              <a:gd name="connsiteX0" fmla="*/ 227749 w 4740065"/>
              <a:gd name="connsiteY0" fmla="*/ 0 h 4398019"/>
              <a:gd name="connsiteX1" fmla="*/ 1103059 w 4740065"/>
              <a:gd name="connsiteY1" fmla="*/ 0 h 4398019"/>
              <a:gd name="connsiteX2" fmla="*/ 1085397 w 4740065"/>
              <a:gd name="connsiteY2" fmla="*/ 29072 h 4398019"/>
              <a:gd name="connsiteX3" fmla="*/ 793128 w 4740065"/>
              <a:gd name="connsiteY3" fmla="*/ 1183331 h 4398019"/>
              <a:gd name="connsiteX4" fmla="*/ 3214688 w 4740065"/>
              <a:gd name="connsiteY4" fmla="*/ 3604891 h 4398019"/>
              <a:gd name="connsiteX5" fmla="*/ 4568605 w 4740065"/>
              <a:gd name="connsiteY5" fmla="*/ 3191327 h 4398019"/>
              <a:gd name="connsiteX6" fmla="*/ 4740065 w 4740065"/>
              <a:gd name="connsiteY6" fmla="*/ 3063112 h 4398019"/>
              <a:gd name="connsiteX7" fmla="*/ 4740065 w 4740065"/>
              <a:gd name="connsiteY7" fmla="*/ 4013364 h 4398019"/>
              <a:gd name="connsiteX8" fmla="*/ 4465990 w 4740065"/>
              <a:gd name="connsiteY8" fmla="*/ 4145393 h 4398019"/>
              <a:gd name="connsiteX9" fmla="*/ 3214688 w 4740065"/>
              <a:gd name="connsiteY9" fmla="*/ 4398019 h 4398019"/>
              <a:gd name="connsiteX10" fmla="*/ 0 w 4740065"/>
              <a:gd name="connsiteY10" fmla="*/ 1183331 h 4398019"/>
              <a:gd name="connsiteX11" fmla="*/ 144526 w 4740065"/>
              <a:gd name="connsiteY11" fmla="*/ 227381 h 439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40065" h="4398019">
                <a:moveTo>
                  <a:pt x="227749" y="0"/>
                </a:moveTo>
                <a:lnTo>
                  <a:pt x="1103059" y="0"/>
                </a:lnTo>
                <a:lnTo>
                  <a:pt x="1085397" y="29072"/>
                </a:lnTo>
                <a:cubicBezTo>
                  <a:pt x="899004" y="372190"/>
                  <a:pt x="793128" y="765396"/>
                  <a:pt x="793128" y="1183331"/>
                </a:cubicBezTo>
                <a:cubicBezTo>
                  <a:pt x="793128" y="2520722"/>
                  <a:pt x="1877297" y="3604891"/>
                  <a:pt x="3214688" y="3604891"/>
                </a:cubicBezTo>
                <a:cubicBezTo>
                  <a:pt x="3716210" y="3604891"/>
                  <a:pt x="4182122" y="3452430"/>
                  <a:pt x="4568605" y="3191327"/>
                </a:cubicBezTo>
                <a:lnTo>
                  <a:pt x="4740065" y="3063112"/>
                </a:lnTo>
                <a:lnTo>
                  <a:pt x="4740065" y="4013364"/>
                </a:lnTo>
                <a:lnTo>
                  <a:pt x="4465990" y="4145393"/>
                </a:lnTo>
                <a:cubicBezTo>
                  <a:pt x="4081390" y="4308065"/>
                  <a:pt x="3658544" y="4398019"/>
                  <a:pt x="3214688" y="4398019"/>
                </a:cubicBezTo>
                <a:cubicBezTo>
                  <a:pt x="1439265" y="4398019"/>
                  <a:pt x="0" y="2958754"/>
                  <a:pt x="0" y="1183331"/>
                </a:cubicBezTo>
                <a:cubicBezTo>
                  <a:pt x="0" y="850439"/>
                  <a:pt x="50600" y="529365"/>
                  <a:pt x="144526" y="2273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006146-2D31-443F-A19A-965007E978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2021" y="3899805"/>
            <a:ext cx="1427938" cy="1449529"/>
          </a:xfrm>
          <a:custGeom>
            <a:avLst/>
            <a:gdLst>
              <a:gd name="connsiteX0" fmla="*/ 713969 w 1427938"/>
              <a:gd name="connsiteY0" fmla="*/ 0 h 1299212"/>
              <a:gd name="connsiteX1" fmla="*/ 1427938 w 1427938"/>
              <a:gd name="connsiteY1" fmla="*/ 649606 h 1299212"/>
              <a:gd name="connsiteX2" fmla="*/ 713969 w 1427938"/>
              <a:gd name="connsiteY2" fmla="*/ 1299212 h 1299212"/>
              <a:gd name="connsiteX3" fmla="*/ 0 w 1427938"/>
              <a:gd name="connsiteY3" fmla="*/ 649606 h 1299212"/>
              <a:gd name="connsiteX4" fmla="*/ 713969 w 1427938"/>
              <a:gd name="connsiteY4" fmla="*/ 0 h 12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938" h="1299212">
                <a:moveTo>
                  <a:pt x="713969" y="0"/>
                </a:moveTo>
                <a:cubicBezTo>
                  <a:pt x="1108283" y="0"/>
                  <a:pt x="1427938" y="290839"/>
                  <a:pt x="1427938" y="649606"/>
                </a:cubicBezTo>
                <a:cubicBezTo>
                  <a:pt x="1427938" y="1008373"/>
                  <a:pt x="1108283" y="1299212"/>
                  <a:pt x="713969" y="1299212"/>
                </a:cubicBezTo>
                <a:cubicBezTo>
                  <a:pt x="319655" y="1299212"/>
                  <a:pt x="0" y="1008373"/>
                  <a:pt x="0" y="649606"/>
                </a:cubicBezTo>
                <a:cubicBezTo>
                  <a:pt x="0" y="290839"/>
                  <a:pt x="319655" y="0"/>
                  <a:pt x="71396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55BBC2D-97C4-4FDA-AF9E-6026691409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2809" y="5452201"/>
            <a:ext cx="786440" cy="786440"/>
          </a:xfrm>
          <a:custGeom>
            <a:avLst/>
            <a:gdLst>
              <a:gd name="connsiteX0" fmla="*/ 393220 w 786440"/>
              <a:gd name="connsiteY0" fmla="*/ 0 h 786440"/>
              <a:gd name="connsiteX1" fmla="*/ 786440 w 786440"/>
              <a:gd name="connsiteY1" fmla="*/ 393220 h 786440"/>
              <a:gd name="connsiteX2" fmla="*/ 393220 w 786440"/>
              <a:gd name="connsiteY2" fmla="*/ 786440 h 786440"/>
              <a:gd name="connsiteX3" fmla="*/ 0 w 786440"/>
              <a:gd name="connsiteY3" fmla="*/ 393220 h 786440"/>
              <a:gd name="connsiteX4" fmla="*/ 393220 w 786440"/>
              <a:gd name="connsiteY4" fmla="*/ 0 h 78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40" h="786440">
                <a:moveTo>
                  <a:pt x="393220" y="0"/>
                </a:moveTo>
                <a:cubicBezTo>
                  <a:pt x="610389" y="0"/>
                  <a:pt x="786440" y="176051"/>
                  <a:pt x="786440" y="393220"/>
                </a:cubicBezTo>
                <a:cubicBezTo>
                  <a:pt x="786440" y="610389"/>
                  <a:pt x="610389" y="786440"/>
                  <a:pt x="393220" y="786440"/>
                </a:cubicBezTo>
                <a:cubicBezTo>
                  <a:pt x="176051" y="786440"/>
                  <a:pt x="0" y="610389"/>
                  <a:pt x="0" y="393220"/>
                </a:cubicBezTo>
                <a:cubicBezTo>
                  <a:pt x="0" y="176051"/>
                  <a:pt x="176051" y="0"/>
                  <a:pt x="39322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10DD01-21EA-4D2C-9353-459F65FD9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9249" y="1417007"/>
            <a:ext cx="1102328" cy="1102328"/>
          </a:xfrm>
          <a:custGeom>
            <a:avLst/>
            <a:gdLst>
              <a:gd name="connsiteX0" fmla="*/ 551164 w 1102328"/>
              <a:gd name="connsiteY0" fmla="*/ 0 h 1102328"/>
              <a:gd name="connsiteX1" fmla="*/ 1102328 w 1102328"/>
              <a:gd name="connsiteY1" fmla="*/ 551164 h 1102328"/>
              <a:gd name="connsiteX2" fmla="*/ 551164 w 1102328"/>
              <a:gd name="connsiteY2" fmla="*/ 1102328 h 1102328"/>
              <a:gd name="connsiteX3" fmla="*/ 0 w 1102328"/>
              <a:gd name="connsiteY3" fmla="*/ 551164 h 1102328"/>
              <a:gd name="connsiteX4" fmla="*/ 551164 w 1102328"/>
              <a:gd name="connsiteY4" fmla="*/ 0 h 110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28" h="1102328">
                <a:moveTo>
                  <a:pt x="551164" y="0"/>
                </a:moveTo>
                <a:cubicBezTo>
                  <a:pt x="855563" y="0"/>
                  <a:pt x="1102328" y="246765"/>
                  <a:pt x="1102328" y="551164"/>
                </a:cubicBezTo>
                <a:cubicBezTo>
                  <a:pt x="1102328" y="855563"/>
                  <a:pt x="855563" y="1102328"/>
                  <a:pt x="551164" y="1102328"/>
                </a:cubicBezTo>
                <a:cubicBezTo>
                  <a:pt x="246765" y="1102328"/>
                  <a:pt x="0" y="855563"/>
                  <a:pt x="0" y="551164"/>
                </a:cubicBezTo>
                <a:cubicBezTo>
                  <a:pt x="0" y="246765"/>
                  <a:pt x="246765" y="0"/>
                  <a:pt x="55116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6067994-1D1E-47B2-B8D4-361DC0792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0" y="3201915"/>
            <a:ext cx="1605962" cy="1605962"/>
          </a:xfrm>
          <a:custGeom>
            <a:avLst/>
            <a:gdLst>
              <a:gd name="connsiteX0" fmla="*/ 802981 w 1605962"/>
              <a:gd name="connsiteY0" fmla="*/ 0 h 1605962"/>
              <a:gd name="connsiteX1" fmla="*/ 1605962 w 1605962"/>
              <a:gd name="connsiteY1" fmla="*/ 802981 h 1605962"/>
              <a:gd name="connsiteX2" fmla="*/ 802981 w 1605962"/>
              <a:gd name="connsiteY2" fmla="*/ 1605962 h 1605962"/>
              <a:gd name="connsiteX3" fmla="*/ 0 w 1605962"/>
              <a:gd name="connsiteY3" fmla="*/ 802981 h 1605962"/>
              <a:gd name="connsiteX4" fmla="*/ 802981 w 1605962"/>
              <a:gd name="connsiteY4" fmla="*/ 0 h 16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962" h="1605962">
                <a:moveTo>
                  <a:pt x="802981" y="0"/>
                </a:moveTo>
                <a:cubicBezTo>
                  <a:pt x="1246455" y="0"/>
                  <a:pt x="1605962" y="359507"/>
                  <a:pt x="1605962" y="802981"/>
                </a:cubicBezTo>
                <a:cubicBezTo>
                  <a:pt x="1605962" y="1246455"/>
                  <a:pt x="1246455" y="1605962"/>
                  <a:pt x="802981" y="1605962"/>
                </a:cubicBezTo>
                <a:cubicBezTo>
                  <a:pt x="359507" y="1605962"/>
                  <a:pt x="0" y="1246455"/>
                  <a:pt x="0" y="802981"/>
                </a:cubicBezTo>
                <a:cubicBezTo>
                  <a:pt x="0" y="359507"/>
                  <a:pt x="359507" y="0"/>
                  <a:pt x="8029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88B231B-C88F-4B8B-A8B7-06E2B5EB0E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0896" y="1129005"/>
            <a:ext cx="2250286" cy="2250286"/>
          </a:xfrm>
          <a:custGeom>
            <a:avLst/>
            <a:gdLst>
              <a:gd name="connsiteX0" fmla="*/ 1125143 w 2250286"/>
              <a:gd name="connsiteY0" fmla="*/ 0 h 2250286"/>
              <a:gd name="connsiteX1" fmla="*/ 2250286 w 2250286"/>
              <a:gd name="connsiteY1" fmla="*/ 1125143 h 2250286"/>
              <a:gd name="connsiteX2" fmla="*/ 1125143 w 2250286"/>
              <a:gd name="connsiteY2" fmla="*/ 2250286 h 2250286"/>
              <a:gd name="connsiteX3" fmla="*/ 0 w 2250286"/>
              <a:gd name="connsiteY3" fmla="*/ 1125143 h 2250286"/>
              <a:gd name="connsiteX4" fmla="*/ 1125143 w 2250286"/>
              <a:gd name="connsiteY4" fmla="*/ 0 h 225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286" h="2250286">
                <a:moveTo>
                  <a:pt x="1125143" y="0"/>
                </a:moveTo>
                <a:cubicBezTo>
                  <a:pt x="1746542" y="0"/>
                  <a:pt x="2250286" y="503744"/>
                  <a:pt x="2250286" y="1125143"/>
                </a:cubicBezTo>
                <a:cubicBezTo>
                  <a:pt x="2250286" y="1746542"/>
                  <a:pt x="1746542" y="2250286"/>
                  <a:pt x="1125143" y="2250286"/>
                </a:cubicBezTo>
                <a:cubicBezTo>
                  <a:pt x="503744" y="2250286"/>
                  <a:pt x="0" y="1746542"/>
                  <a:pt x="0" y="1125143"/>
                </a:cubicBezTo>
                <a:cubicBezTo>
                  <a:pt x="0" y="503744"/>
                  <a:pt x="503744" y="0"/>
                  <a:pt x="112514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 w="127000">
            <a:gradFill>
              <a:gsLst>
                <a:gs pos="0">
                  <a:srgbClr val="92D050"/>
                </a:gs>
                <a:gs pos="100000">
                  <a:srgbClr val="00B0F0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4541CEA-6B7C-46AE-9E9D-02A4A31A80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17541"/>
            <a:ext cx="819150" cy="819150"/>
          </a:xfrm>
          <a:custGeom>
            <a:avLst/>
            <a:gdLst>
              <a:gd name="connsiteX0" fmla="*/ 409575 w 819150"/>
              <a:gd name="connsiteY0" fmla="*/ 0 h 819150"/>
              <a:gd name="connsiteX1" fmla="*/ 819150 w 819150"/>
              <a:gd name="connsiteY1" fmla="*/ 409575 h 819150"/>
              <a:gd name="connsiteX2" fmla="*/ 409575 w 819150"/>
              <a:gd name="connsiteY2" fmla="*/ 819150 h 819150"/>
              <a:gd name="connsiteX3" fmla="*/ 0 w 819150"/>
              <a:gd name="connsiteY3" fmla="*/ 409575 h 819150"/>
              <a:gd name="connsiteX4" fmla="*/ 409575 w 819150"/>
              <a:gd name="connsiteY4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409575" y="0"/>
                </a:moveTo>
                <a:cubicBezTo>
                  <a:pt x="635777" y="0"/>
                  <a:pt x="819150" y="183373"/>
                  <a:pt x="819150" y="409575"/>
                </a:cubicBez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86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3BA9615-F305-439B-9134-025701359D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048" y="3471862"/>
            <a:ext cx="2774952" cy="3386137"/>
          </a:xfrm>
          <a:custGeom>
            <a:avLst/>
            <a:gdLst>
              <a:gd name="connsiteX0" fmla="*/ 0 w 2774952"/>
              <a:gd name="connsiteY0" fmla="*/ 0 h 3386137"/>
              <a:gd name="connsiteX1" fmla="*/ 2774952 w 2774952"/>
              <a:gd name="connsiteY1" fmla="*/ 0 h 3386137"/>
              <a:gd name="connsiteX2" fmla="*/ 2774952 w 2774952"/>
              <a:gd name="connsiteY2" fmla="*/ 3386137 h 3386137"/>
              <a:gd name="connsiteX3" fmla="*/ 0 w 2774952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952" h="3386137">
                <a:moveTo>
                  <a:pt x="0" y="0"/>
                </a:moveTo>
                <a:lnTo>
                  <a:pt x="2774952" y="0"/>
                </a:lnTo>
                <a:lnTo>
                  <a:pt x="2774952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43C06-8D54-427E-A2AD-66DD526A5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912" y="3471862"/>
            <a:ext cx="2798538" cy="3386137"/>
          </a:xfrm>
          <a:custGeom>
            <a:avLst/>
            <a:gdLst>
              <a:gd name="connsiteX0" fmla="*/ 0 w 2798538"/>
              <a:gd name="connsiteY0" fmla="*/ 0 h 3386137"/>
              <a:gd name="connsiteX1" fmla="*/ 2798538 w 2798538"/>
              <a:gd name="connsiteY1" fmla="*/ 0 h 3386137"/>
              <a:gd name="connsiteX2" fmla="*/ 2798538 w 2798538"/>
              <a:gd name="connsiteY2" fmla="*/ 3386137 h 3386137"/>
              <a:gd name="connsiteX3" fmla="*/ 0 w 279853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538" h="3386137">
                <a:moveTo>
                  <a:pt x="0" y="0"/>
                </a:moveTo>
                <a:lnTo>
                  <a:pt x="2798538" y="0"/>
                </a:lnTo>
                <a:lnTo>
                  <a:pt x="279853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BEC2382-0F64-44DF-B911-134EA35F4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6912" y="0"/>
            <a:ext cx="5675088" cy="3386137"/>
          </a:xfrm>
          <a:custGeom>
            <a:avLst/>
            <a:gdLst>
              <a:gd name="connsiteX0" fmla="*/ 0 w 5675088"/>
              <a:gd name="connsiteY0" fmla="*/ 0 h 3386137"/>
              <a:gd name="connsiteX1" fmla="*/ 5675088 w 5675088"/>
              <a:gd name="connsiteY1" fmla="*/ 0 h 3386137"/>
              <a:gd name="connsiteX2" fmla="*/ 5675088 w 5675088"/>
              <a:gd name="connsiteY2" fmla="*/ 3386137 h 3386137"/>
              <a:gd name="connsiteX3" fmla="*/ 0 w 567508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088" h="3386137">
                <a:moveTo>
                  <a:pt x="0" y="0"/>
                </a:moveTo>
                <a:lnTo>
                  <a:pt x="5675088" y="0"/>
                </a:lnTo>
                <a:lnTo>
                  <a:pt x="567508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8AAD27-6089-4E54-AF7C-0A77E995D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8457" y="3471862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07AEDF-A5A5-4EFD-AC7A-AEA1A82DD7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58456" y="0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0AE602-FFA8-41B6-9CAF-056E43D2C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56857" cy="6858000"/>
          </a:xfrm>
          <a:custGeom>
            <a:avLst/>
            <a:gdLst>
              <a:gd name="connsiteX0" fmla="*/ 0 w 3156857"/>
              <a:gd name="connsiteY0" fmla="*/ 0 h 6858000"/>
              <a:gd name="connsiteX1" fmla="*/ 3156857 w 3156857"/>
              <a:gd name="connsiteY1" fmla="*/ 0 h 6858000"/>
              <a:gd name="connsiteX2" fmla="*/ 3156857 w 3156857"/>
              <a:gd name="connsiteY2" fmla="*/ 6858000 h 6858000"/>
              <a:gd name="connsiteX3" fmla="*/ 0 w 31568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6858000">
                <a:moveTo>
                  <a:pt x="0" y="0"/>
                </a:moveTo>
                <a:lnTo>
                  <a:pt x="3156857" y="0"/>
                </a:lnTo>
                <a:lnTo>
                  <a:pt x="315685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13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2B22DDE-2A27-4B63-8C3A-F703EE15B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1315" y="4023360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2104A8-64A6-4C56-86AD-DF784217C5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352" y="4023361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B1AE6FA-BB56-4279-83F9-DA732F872E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7982" y="1341586"/>
            <a:ext cx="2702667" cy="2572671"/>
          </a:xfrm>
          <a:custGeom>
            <a:avLst/>
            <a:gdLst>
              <a:gd name="connsiteX0" fmla="*/ 0 w 2702667"/>
              <a:gd name="connsiteY0" fmla="*/ 0 h 2572671"/>
              <a:gd name="connsiteX1" fmla="*/ 2702667 w 2702667"/>
              <a:gd name="connsiteY1" fmla="*/ 0 h 2572671"/>
              <a:gd name="connsiteX2" fmla="*/ 2702667 w 2702667"/>
              <a:gd name="connsiteY2" fmla="*/ 2572671 h 2572671"/>
              <a:gd name="connsiteX3" fmla="*/ 0 w 2702667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67" h="2572671">
                <a:moveTo>
                  <a:pt x="0" y="0"/>
                </a:moveTo>
                <a:lnTo>
                  <a:pt x="2702667" y="0"/>
                </a:lnTo>
                <a:lnTo>
                  <a:pt x="2702667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F41543A-8205-4229-9347-5D93DD2DE0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3294" y="1341586"/>
            <a:ext cx="3608306" cy="2572671"/>
          </a:xfrm>
          <a:custGeom>
            <a:avLst/>
            <a:gdLst>
              <a:gd name="connsiteX0" fmla="*/ 0 w 3608306"/>
              <a:gd name="connsiteY0" fmla="*/ 0 h 2572671"/>
              <a:gd name="connsiteX1" fmla="*/ 3608306 w 3608306"/>
              <a:gd name="connsiteY1" fmla="*/ 0 h 2572671"/>
              <a:gd name="connsiteX2" fmla="*/ 3608306 w 3608306"/>
              <a:gd name="connsiteY2" fmla="*/ 2572671 h 2572671"/>
              <a:gd name="connsiteX3" fmla="*/ 0 w 3608306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8306" h="2572671">
                <a:moveTo>
                  <a:pt x="0" y="0"/>
                </a:moveTo>
                <a:lnTo>
                  <a:pt x="3608306" y="0"/>
                </a:lnTo>
                <a:lnTo>
                  <a:pt x="3608306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ED3180-D2F0-4F01-95C3-CF8FF2B33F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353" y="1341586"/>
            <a:ext cx="4885561" cy="2572671"/>
          </a:xfrm>
          <a:custGeom>
            <a:avLst/>
            <a:gdLst>
              <a:gd name="connsiteX0" fmla="*/ 0 w 4885561"/>
              <a:gd name="connsiteY0" fmla="*/ 0 h 2572671"/>
              <a:gd name="connsiteX1" fmla="*/ 4885561 w 4885561"/>
              <a:gd name="connsiteY1" fmla="*/ 0 h 2572671"/>
              <a:gd name="connsiteX2" fmla="*/ 4885561 w 4885561"/>
              <a:gd name="connsiteY2" fmla="*/ 2572671 h 2572671"/>
              <a:gd name="connsiteX3" fmla="*/ 0 w 4885561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561" h="2572671">
                <a:moveTo>
                  <a:pt x="0" y="0"/>
                </a:moveTo>
                <a:lnTo>
                  <a:pt x="4885561" y="0"/>
                </a:lnTo>
                <a:lnTo>
                  <a:pt x="4885561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50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F96A42-32C6-407B-BC03-909F3826F06B}"/>
              </a:ext>
            </a:extLst>
          </p:cNvPr>
          <p:cNvSpPr/>
          <p:nvPr userDrawn="1"/>
        </p:nvSpPr>
        <p:spPr>
          <a:xfrm>
            <a:off x="5759322" y="0"/>
            <a:ext cx="6432678" cy="6858000"/>
          </a:xfrm>
          <a:custGeom>
            <a:avLst/>
            <a:gdLst>
              <a:gd name="connsiteX0" fmla="*/ 710502 w 6432678"/>
              <a:gd name="connsiteY0" fmla="*/ 0 h 6936939"/>
              <a:gd name="connsiteX1" fmla="*/ 6432678 w 6432678"/>
              <a:gd name="connsiteY1" fmla="*/ 0 h 6936939"/>
              <a:gd name="connsiteX2" fmla="*/ 6432678 w 6432678"/>
              <a:gd name="connsiteY2" fmla="*/ 6936939 h 6936939"/>
              <a:gd name="connsiteX3" fmla="*/ 2221857 w 6432678"/>
              <a:gd name="connsiteY3" fmla="*/ 6936939 h 6936939"/>
              <a:gd name="connsiteX4" fmla="*/ 2119262 w 6432678"/>
              <a:gd name="connsiteY4" fmla="*/ 6863982 h 6936939"/>
              <a:gd name="connsiteX5" fmla="*/ 0 w 6432678"/>
              <a:gd name="connsiteY5" fmla="*/ 2636182 h 6936939"/>
              <a:gd name="connsiteX6" fmla="*/ 636777 w 6432678"/>
              <a:gd name="connsiteY6" fmla="*/ 121354 h 693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2678" h="6936939">
                <a:moveTo>
                  <a:pt x="710502" y="0"/>
                </a:moveTo>
                <a:lnTo>
                  <a:pt x="6432678" y="0"/>
                </a:lnTo>
                <a:lnTo>
                  <a:pt x="6432678" y="6936939"/>
                </a:lnTo>
                <a:lnTo>
                  <a:pt x="2221857" y="6936939"/>
                </a:lnTo>
                <a:lnTo>
                  <a:pt x="2119262" y="6863982"/>
                </a:lnTo>
                <a:cubicBezTo>
                  <a:pt x="832740" y="5901850"/>
                  <a:pt x="0" y="4366265"/>
                  <a:pt x="0" y="2636182"/>
                </a:cubicBezTo>
                <a:cubicBezTo>
                  <a:pt x="0" y="1725612"/>
                  <a:pt x="230675" y="868920"/>
                  <a:pt x="636777" y="1213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052F5B-57F5-4FEF-A91A-D488BF990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6850" y="1619250"/>
            <a:ext cx="5364480" cy="3348990"/>
          </a:xfrm>
          <a:custGeom>
            <a:avLst/>
            <a:gdLst>
              <a:gd name="connsiteX0" fmla="*/ 0 w 5364480"/>
              <a:gd name="connsiteY0" fmla="*/ 0 h 3348990"/>
              <a:gd name="connsiteX1" fmla="*/ 5364480 w 5364480"/>
              <a:gd name="connsiteY1" fmla="*/ 0 h 3348990"/>
              <a:gd name="connsiteX2" fmla="*/ 5364480 w 5364480"/>
              <a:gd name="connsiteY2" fmla="*/ 3348990 h 3348990"/>
              <a:gd name="connsiteX3" fmla="*/ 0 w 5364480"/>
              <a:gd name="connsiteY3" fmla="*/ 3348990 h 33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4480" h="3348990">
                <a:moveTo>
                  <a:pt x="0" y="0"/>
                </a:moveTo>
                <a:lnTo>
                  <a:pt x="5364480" y="0"/>
                </a:lnTo>
                <a:lnTo>
                  <a:pt x="5364480" y="3348990"/>
                </a:lnTo>
                <a:lnTo>
                  <a:pt x="0" y="334899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3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83E57C-CB56-40DE-BE86-2C32ED34F4AB}"/>
              </a:ext>
            </a:extLst>
          </p:cNvPr>
          <p:cNvSpPr/>
          <p:nvPr userDrawn="1"/>
        </p:nvSpPr>
        <p:spPr>
          <a:xfrm>
            <a:off x="0" y="0"/>
            <a:ext cx="353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D70F61-86EF-459A-81C7-9A40204137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8457" y="616857"/>
            <a:ext cx="2794000" cy="5624286"/>
          </a:xfrm>
          <a:custGeom>
            <a:avLst/>
            <a:gdLst>
              <a:gd name="connsiteX0" fmla="*/ 306027 w 2794000"/>
              <a:gd name="connsiteY0" fmla="*/ 0 h 5624286"/>
              <a:gd name="connsiteX1" fmla="*/ 2487973 w 2794000"/>
              <a:gd name="connsiteY1" fmla="*/ 0 h 5624286"/>
              <a:gd name="connsiteX2" fmla="*/ 2794000 w 2794000"/>
              <a:gd name="connsiteY2" fmla="*/ 306027 h 5624286"/>
              <a:gd name="connsiteX3" fmla="*/ 2794000 w 2794000"/>
              <a:gd name="connsiteY3" fmla="*/ 5318259 h 5624286"/>
              <a:gd name="connsiteX4" fmla="*/ 2487973 w 2794000"/>
              <a:gd name="connsiteY4" fmla="*/ 5624286 h 5624286"/>
              <a:gd name="connsiteX5" fmla="*/ 306027 w 2794000"/>
              <a:gd name="connsiteY5" fmla="*/ 5624286 h 5624286"/>
              <a:gd name="connsiteX6" fmla="*/ 0 w 2794000"/>
              <a:gd name="connsiteY6" fmla="*/ 5318259 h 5624286"/>
              <a:gd name="connsiteX7" fmla="*/ 0 w 2794000"/>
              <a:gd name="connsiteY7" fmla="*/ 306027 h 5624286"/>
              <a:gd name="connsiteX8" fmla="*/ 306027 w 2794000"/>
              <a:gd name="connsiteY8" fmla="*/ 0 h 56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5624286">
                <a:moveTo>
                  <a:pt x="306027" y="0"/>
                </a:moveTo>
                <a:lnTo>
                  <a:pt x="2487973" y="0"/>
                </a:lnTo>
                <a:cubicBezTo>
                  <a:pt x="2656987" y="0"/>
                  <a:pt x="2794000" y="137013"/>
                  <a:pt x="2794000" y="306027"/>
                </a:cubicBezTo>
                <a:lnTo>
                  <a:pt x="2794000" y="5318259"/>
                </a:lnTo>
                <a:cubicBezTo>
                  <a:pt x="2794000" y="5487273"/>
                  <a:pt x="2656987" y="5624286"/>
                  <a:pt x="2487973" y="5624286"/>
                </a:cubicBezTo>
                <a:lnTo>
                  <a:pt x="306027" y="5624286"/>
                </a:lnTo>
                <a:cubicBezTo>
                  <a:pt x="137013" y="5624286"/>
                  <a:pt x="0" y="5487273"/>
                  <a:pt x="0" y="5318259"/>
                </a:cubicBezTo>
                <a:lnTo>
                  <a:pt x="0" y="306027"/>
                </a:lnTo>
                <a:cubicBezTo>
                  <a:pt x="0" y="137013"/>
                  <a:pt x="137013" y="0"/>
                  <a:pt x="30602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3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A15EC4-1825-4D02-91C0-3FD8BBE002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5868" y="-1"/>
            <a:ext cx="7516132" cy="4924071"/>
          </a:xfrm>
          <a:custGeom>
            <a:avLst/>
            <a:gdLst>
              <a:gd name="connsiteX0" fmla="*/ 0 w 7516132"/>
              <a:gd name="connsiteY0" fmla="*/ 0 h 4400550"/>
              <a:gd name="connsiteX1" fmla="*/ 7516132 w 7516132"/>
              <a:gd name="connsiteY1" fmla="*/ 0 h 4400550"/>
              <a:gd name="connsiteX2" fmla="*/ 7516132 w 7516132"/>
              <a:gd name="connsiteY2" fmla="*/ 4400550 h 4400550"/>
              <a:gd name="connsiteX3" fmla="*/ 0 w 7516132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6132" h="4400550">
                <a:moveTo>
                  <a:pt x="0" y="0"/>
                </a:moveTo>
                <a:lnTo>
                  <a:pt x="7516132" y="0"/>
                </a:lnTo>
                <a:lnTo>
                  <a:pt x="7516132" y="4400550"/>
                </a:lnTo>
                <a:lnTo>
                  <a:pt x="0" y="440055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3D3F0-4F32-4810-B30E-FCA7A61E8B92}"/>
              </a:ext>
            </a:extLst>
          </p:cNvPr>
          <p:cNvSpPr/>
          <p:nvPr userDrawn="1"/>
        </p:nvSpPr>
        <p:spPr>
          <a:xfrm>
            <a:off x="0" y="4924071"/>
            <a:ext cx="12192000" cy="1933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8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23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879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73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4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C12D7E-DBC1-4AB6-8B59-AE4B42439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0870" y="2052862"/>
            <a:ext cx="3791860" cy="3791860"/>
          </a:xfrm>
          <a:custGeom>
            <a:avLst/>
            <a:gdLst>
              <a:gd name="connsiteX0" fmla="*/ 121681 w 3791860"/>
              <a:gd name="connsiteY0" fmla="*/ 0 h 3791860"/>
              <a:gd name="connsiteX1" fmla="*/ 3670179 w 3791860"/>
              <a:gd name="connsiteY1" fmla="*/ 0 h 3791860"/>
              <a:gd name="connsiteX2" fmla="*/ 3791860 w 3791860"/>
              <a:gd name="connsiteY2" fmla="*/ 121681 h 3791860"/>
              <a:gd name="connsiteX3" fmla="*/ 3791860 w 3791860"/>
              <a:gd name="connsiteY3" fmla="*/ 3670179 h 3791860"/>
              <a:gd name="connsiteX4" fmla="*/ 3670179 w 3791860"/>
              <a:gd name="connsiteY4" fmla="*/ 3791860 h 3791860"/>
              <a:gd name="connsiteX5" fmla="*/ 121681 w 3791860"/>
              <a:gd name="connsiteY5" fmla="*/ 3791860 h 3791860"/>
              <a:gd name="connsiteX6" fmla="*/ 0 w 3791860"/>
              <a:gd name="connsiteY6" fmla="*/ 3670179 h 3791860"/>
              <a:gd name="connsiteX7" fmla="*/ 0 w 3791860"/>
              <a:gd name="connsiteY7" fmla="*/ 121681 h 3791860"/>
              <a:gd name="connsiteX8" fmla="*/ 121681 w 3791860"/>
              <a:gd name="connsiteY8" fmla="*/ 0 h 379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1860" h="3791860">
                <a:moveTo>
                  <a:pt x="121681" y="0"/>
                </a:moveTo>
                <a:lnTo>
                  <a:pt x="3670179" y="0"/>
                </a:lnTo>
                <a:cubicBezTo>
                  <a:pt x="3737382" y="0"/>
                  <a:pt x="3791860" y="54478"/>
                  <a:pt x="3791860" y="121681"/>
                </a:cubicBezTo>
                <a:lnTo>
                  <a:pt x="3791860" y="3670179"/>
                </a:lnTo>
                <a:cubicBezTo>
                  <a:pt x="3791860" y="3737382"/>
                  <a:pt x="3737382" y="3791860"/>
                  <a:pt x="3670179" y="3791860"/>
                </a:cubicBezTo>
                <a:lnTo>
                  <a:pt x="121681" y="3791860"/>
                </a:lnTo>
                <a:cubicBezTo>
                  <a:pt x="54478" y="3791860"/>
                  <a:pt x="0" y="3737382"/>
                  <a:pt x="0" y="3670179"/>
                </a:cubicBezTo>
                <a:lnTo>
                  <a:pt x="0" y="121681"/>
                </a:lnTo>
                <a:cubicBezTo>
                  <a:pt x="0" y="54478"/>
                  <a:pt x="54478" y="0"/>
                  <a:pt x="1216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4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44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202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1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90AB9-199C-49FC-ADCE-5AD4DB77BC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60941"/>
            <a:ext cx="5898189" cy="4097058"/>
          </a:xfrm>
          <a:custGeom>
            <a:avLst/>
            <a:gdLst>
              <a:gd name="connsiteX0" fmla="*/ 0 w 5898189"/>
              <a:gd name="connsiteY0" fmla="*/ 0 h 3429000"/>
              <a:gd name="connsiteX1" fmla="*/ 5898189 w 5898189"/>
              <a:gd name="connsiteY1" fmla="*/ 0 h 3429000"/>
              <a:gd name="connsiteX2" fmla="*/ 5898189 w 5898189"/>
              <a:gd name="connsiteY2" fmla="*/ 3429000 h 3429000"/>
              <a:gd name="connsiteX3" fmla="*/ 0 w 58981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189" h="3429000">
                <a:moveTo>
                  <a:pt x="0" y="0"/>
                </a:moveTo>
                <a:lnTo>
                  <a:pt x="5898189" y="0"/>
                </a:lnTo>
                <a:lnTo>
                  <a:pt x="5898189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365B1E-E375-432F-B843-B40C618D10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98190" y="1"/>
            <a:ext cx="6293811" cy="3429000"/>
          </a:xfrm>
          <a:custGeom>
            <a:avLst/>
            <a:gdLst>
              <a:gd name="connsiteX0" fmla="*/ 0 w 6293811"/>
              <a:gd name="connsiteY0" fmla="*/ 0 h 3429000"/>
              <a:gd name="connsiteX1" fmla="*/ 6293811 w 6293811"/>
              <a:gd name="connsiteY1" fmla="*/ 0 h 3429000"/>
              <a:gd name="connsiteX2" fmla="*/ 6293811 w 6293811"/>
              <a:gd name="connsiteY2" fmla="*/ 3429000 h 3429000"/>
              <a:gd name="connsiteX3" fmla="*/ 0 w 629381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811" h="3429000">
                <a:moveTo>
                  <a:pt x="0" y="0"/>
                </a:moveTo>
                <a:lnTo>
                  <a:pt x="6293811" y="0"/>
                </a:lnTo>
                <a:lnTo>
                  <a:pt x="6293811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F7202C-A304-43BF-905E-437FD9E88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646" y="4469513"/>
            <a:ext cx="5923897" cy="2388486"/>
          </a:xfrm>
          <a:custGeom>
            <a:avLst/>
            <a:gdLst>
              <a:gd name="connsiteX0" fmla="*/ 116326 w 5923897"/>
              <a:gd name="connsiteY0" fmla="*/ 0 h 2388486"/>
              <a:gd name="connsiteX1" fmla="*/ 5807571 w 5923897"/>
              <a:gd name="connsiteY1" fmla="*/ 0 h 2388486"/>
              <a:gd name="connsiteX2" fmla="*/ 5923897 w 5923897"/>
              <a:gd name="connsiteY2" fmla="*/ 116326 h 2388486"/>
              <a:gd name="connsiteX3" fmla="*/ 5923897 w 5923897"/>
              <a:gd name="connsiteY3" fmla="*/ 2388486 h 2388486"/>
              <a:gd name="connsiteX4" fmla="*/ 0 w 5923897"/>
              <a:gd name="connsiteY4" fmla="*/ 2388486 h 2388486"/>
              <a:gd name="connsiteX5" fmla="*/ 0 w 5923897"/>
              <a:gd name="connsiteY5" fmla="*/ 116326 h 2388486"/>
              <a:gd name="connsiteX6" fmla="*/ 116326 w 5923897"/>
              <a:gd name="connsiteY6" fmla="*/ 0 h 23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897" h="2388486">
                <a:moveTo>
                  <a:pt x="116326" y="0"/>
                </a:moveTo>
                <a:lnTo>
                  <a:pt x="5807571" y="0"/>
                </a:lnTo>
                <a:cubicBezTo>
                  <a:pt x="5871816" y="0"/>
                  <a:pt x="5923897" y="52081"/>
                  <a:pt x="5923897" y="116326"/>
                </a:cubicBezTo>
                <a:lnTo>
                  <a:pt x="5923897" y="2388486"/>
                </a:lnTo>
                <a:lnTo>
                  <a:pt x="0" y="2388486"/>
                </a:lnTo>
                <a:lnTo>
                  <a:pt x="0" y="116326"/>
                </a:lnTo>
                <a:cubicBezTo>
                  <a:pt x="0" y="52081"/>
                  <a:pt x="52081" y="0"/>
                  <a:pt x="11632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281785-EC6D-42F9-A4B8-36595B5DFA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8057" y="0"/>
            <a:ext cx="4513943" cy="6857999"/>
          </a:xfrm>
          <a:custGeom>
            <a:avLst/>
            <a:gdLst>
              <a:gd name="connsiteX0" fmla="*/ 0 w 4513943"/>
              <a:gd name="connsiteY0" fmla="*/ 0 h 6857999"/>
              <a:gd name="connsiteX1" fmla="*/ 4513943 w 4513943"/>
              <a:gd name="connsiteY1" fmla="*/ 0 h 6857999"/>
              <a:gd name="connsiteX2" fmla="*/ 4513943 w 4513943"/>
              <a:gd name="connsiteY2" fmla="*/ 6857999 h 6857999"/>
              <a:gd name="connsiteX3" fmla="*/ 0 w 451394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43" h="6857999">
                <a:moveTo>
                  <a:pt x="0" y="0"/>
                </a:moveTo>
                <a:lnTo>
                  <a:pt x="4513943" y="0"/>
                </a:lnTo>
                <a:lnTo>
                  <a:pt x="4513943" y="6857999"/>
                </a:lnTo>
                <a:lnTo>
                  <a:pt x="0" y="685799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9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AB19C4-B457-48F1-9C6B-8DB2CADF7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3771" y="591457"/>
            <a:ext cx="5754914" cy="5675086"/>
          </a:xfrm>
          <a:custGeom>
            <a:avLst/>
            <a:gdLst>
              <a:gd name="connsiteX0" fmla="*/ 3349171 w 5754914"/>
              <a:gd name="connsiteY0" fmla="*/ 0 h 5675086"/>
              <a:gd name="connsiteX1" fmla="*/ 5754914 w 5754914"/>
              <a:gd name="connsiteY1" fmla="*/ 0 h 5675086"/>
              <a:gd name="connsiteX2" fmla="*/ 4953000 w 5754914"/>
              <a:gd name="connsiteY2" fmla="*/ 5675086 h 5675086"/>
              <a:gd name="connsiteX3" fmla="*/ 2547257 w 5754914"/>
              <a:gd name="connsiteY3" fmla="*/ 5675086 h 5675086"/>
              <a:gd name="connsiteX4" fmla="*/ 801914 w 5754914"/>
              <a:gd name="connsiteY4" fmla="*/ 0 h 5675086"/>
              <a:gd name="connsiteX5" fmla="*/ 3207657 w 5754914"/>
              <a:gd name="connsiteY5" fmla="*/ 0 h 5675086"/>
              <a:gd name="connsiteX6" fmla="*/ 2405743 w 5754914"/>
              <a:gd name="connsiteY6" fmla="*/ 5675086 h 5675086"/>
              <a:gd name="connsiteX7" fmla="*/ 0 w 5754914"/>
              <a:gd name="connsiteY7" fmla="*/ 5675086 h 567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4914" h="5675086">
                <a:moveTo>
                  <a:pt x="3349171" y="0"/>
                </a:moveTo>
                <a:lnTo>
                  <a:pt x="5754914" y="0"/>
                </a:lnTo>
                <a:lnTo>
                  <a:pt x="4953000" y="5675086"/>
                </a:lnTo>
                <a:lnTo>
                  <a:pt x="2547257" y="5675086"/>
                </a:lnTo>
                <a:close/>
                <a:moveTo>
                  <a:pt x="801914" y="0"/>
                </a:moveTo>
                <a:lnTo>
                  <a:pt x="3207657" y="0"/>
                </a:lnTo>
                <a:lnTo>
                  <a:pt x="2405743" y="5675086"/>
                </a:lnTo>
                <a:lnTo>
                  <a:pt x="0" y="56750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3E608-F39C-4BD1-B88E-1C16F618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9018-AE0E-4468-B55A-B6698EB2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6ADC-211C-454B-910D-B34760194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B4A96-62FA-4397-BFA7-0FFF6D3D9065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66EF-4272-447E-B5EC-51AE8BFA9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AFBD5-1260-4060-97B4-345956487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F67037-F879-4335-ABAF-DBDE697F5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4" r:id="rId25"/>
    <p:sldLayoutId id="2147483675" r:id="rId26"/>
    <p:sldLayoutId id="2147483673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3E608-F39C-4BD1-B88E-1C16F618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9018-AE0E-4468-B55A-B6698EB2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6ADC-211C-454B-910D-B34760194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B4A96-62FA-4397-BFA7-0FFF6D3D9065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66EF-4272-447E-B5EC-51AE8BFA9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AFBD5-1260-4060-97B4-345956487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F67037-F879-4335-ABAF-DBDE697F5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tionhack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CBFA3-1728-4F27-BBF9-C843D8E3695B}"/>
              </a:ext>
            </a:extLst>
          </p:cNvPr>
          <p:cNvGrpSpPr/>
          <p:nvPr/>
        </p:nvGrpSpPr>
        <p:grpSpPr>
          <a:xfrm>
            <a:off x="-4926634" y="0"/>
            <a:ext cx="11496580" cy="6858000"/>
            <a:chOff x="1140338" y="0"/>
            <a:chExt cx="11496580" cy="685800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A440138A-2FDF-414F-9C99-8D8D02101FA0}"/>
                </a:ext>
              </a:extLst>
            </p:cNvPr>
            <p:cNvSpPr/>
            <p:nvPr/>
          </p:nvSpPr>
          <p:spPr>
            <a:xfrm>
              <a:off x="6096000" y="0"/>
              <a:ext cx="6540918" cy="6858000"/>
            </a:xfrm>
            <a:prstGeom prst="homePlate">
              <a:avLst>
                <a:gd name="adj" fmla="val 13453"/>
              </a:avLst>
            </a:prstGeom>
            <a:solidFill>
              <a:srgbClr val="00113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Montserrat Black" panose="00000A00000000000000" pitchFamily="2" charset="0"/>
                </a:rPr>
                <a:t>Calculating Break-Even</a:t>
              </a:r>
            </a:p>
            <a:p>
              <a:pPr algn="ctr"/>
              <a:r>
                <a:rPr lang="en-US" sz="3200" dirty="0">
                  <a:latin typeface="Montserrat Black" panose="00000A00000000000000" pitchFamily="2" charset="0"/>
                </a:rPr>
                <a:t>And P &amp; 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8D6571-13BB-4454-ACBC-7F42D92DB7C9}"/>
                </a:ext>
              </a:extLst>
            </p:cNvPr>
            <p:cNvSpPr txBox="1"/>
            <p:nvPr/>
          </p:nvSpPr>
          <p:spPr>
            <a:xfrm>
              <a:off x="1140338" y="5987169"/>
              <a:ext cx="283763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2020 – 1</a:t>
              </a:r>
              <a:r>
                <a:rPr lang="en-US" sz="1300" baseline="300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st</a:t>
              </a:r>
              <a:r>
                <a:rPr lang="en-US" sz="13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 Financial Agency in USA</a:t>
              </a:r>
            </a:p>
          </p:txBody>
        </p:sp>
      </p:grp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7137E770-7DC7-40AB-8FFF-D3B3CE75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0" y="2878166"/>
            <a:ext cx="4595771" cy="1101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76BF1F-A055-4484-8D9C-19C6CCBBDE0B}"/>
              </a:ext>
            </a:extLst>
          </p:cNvPr>
          <p:cNvSpPr txBox="1"/>
          <p:nvPr/>
        </p:nvSpPr>
        <p:spPr>
          <a:xfrm>
            <a:off x="8310409" y="3979833"/>
            <a:ext cx="264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www.optionhacker.com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3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EBED9F-DA20-44C7-9E70-57778F7B5B07}"/>
              </a:ext>
            </a:extLst>
          </p:cNvPr>
          <p:cNvSpPr txBox="1"/>
          <p:nvPr/>
        </p:nvSpPr>
        <p:spPr>
          <a:xfrm>
            <a:off x="3995109" y="519159"/>
            <a:ext cx="420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Christmas Tree Butterfly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CEC76-2C20-4253-9DC9-0A1EDE223389}"/>
              </a:ext>
            </a:extLst>
          </p:cNvPr>
          <p:cNvSpPr txBox="1"/>
          <p:nvPr/>
        </p:nvSpPr>
        <p:spPr>
          <a:xfrm>
            <a:off x="6096000" y="1792393"/>
            <a:ext cx="5444972" cy="4124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This strategy can be thought of as buying a call spread while selling two call spreads. This strategy is much more directional than standard butterflies.</a:t>
            </a: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trade is set up like this: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Buy Call strike A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Skip B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Sell 3 calls at strike C 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Buy 2 calls at D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Established for a debit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Breakeven: A plus debit paid, D minus half debit paid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D4A700A0-AD5A-4F89-B17A-0DE839CC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19" y="1792393"/>
            <a:ext cx="3886742" cy="3029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1181D5-AD98-4A72-A36B-892B96835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2" y="6229948"/>
            <a:ext cx="479941" cy="451144"/>
          </a:xfrm>
          <a:prstGeom prst="rect">
            <a:avLst/>
          </a:prstGeom>
        </p:spPr>
      </p:pic>
      <p:sp>
        <p:nvSpPr>
          <p:cNvPr id="23" name="Hexagon 22">
            <a:extLst>
              <a:ext uri="{FF2B5EF4-FFF2-40B4-BE49-F238E27FC236}">
                <a16:creationId xmlns:a16="http://schemas.microsoft.com/office/drawing/2014/main" id="{1901C326-7CC0-4EBA-B807-460F5E133BC7}"/>
              </a:ext>
            </a:extLst>
          </p:cNvPr>
          <p:cNvSpPr/>
          <p:nvPr/>
        </p:nvSpPr>
        <p:spPr>
          <a:xfrm>
            <a:off x="10579608" y="3554831"/>
            <a:ext cx="1060704" cy="914400"/>
          </a:xfrm>
          <a:prstGeom prst="hexagon">
            <a:avLst/>
          </a:prstGeom>
          <a:noFill/>
          <a:ln>
            <a:solidFill>
              <a:srgbClr val="00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8E2886CA-32F2-4A0B-80AA-E287785F17FA}"/>
              </a:ext>
            </a:extLst>
          </p:cNvPr>
          <p:cNvSpPr/>
          <p:nvPr/>
        </p:nvSpPr>
        <p:spPr>
          <a:xfrm>
            <a:off x="10697298" y="4183878"/>
            <a:ext cx="1060704" cy="914400"/>
          </a:xfrm>
          <a:prstGeom prst="hexago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507BA010-22BD-4B73-87EA-12B0857D7AC2}"/>
              </a:ext>
            </a:extLst>
          </p:cNvPr>
          <p:cNvSpPr/>
          <p:nvPr/>
        </p:nvSpPr>
        <p:spPr>
          <a:xfrm>
            <a:off x="10046208" y="3983156"/>
            <a:ext cx="1060704" cy="933848"/>
          </a:xfrm>
          <a:prstGeom prst="hexago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7C2AFDF9-56BC-48D6-8ECD-EECC7C42D107}"/>
              </a:ext>
            </a:extLst>
          </p:cNvPr>
          <p:cNvSpPr/>
          <p:nvPr/>
        </p:nvSpPr>
        <p:spPr>
          <a:xfrm>
            <a:off x="10027920" y="3392278"/>
            <a:ext cx="1060704" cy="933848"/>
          </a:xfrm>
          <a:prstGeom prst="hexago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2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946" y="481104"/>
            <a:ext cx="4594552" cy="572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b="1" kern="1200" dirty="0">
                <a:latin typeface="+mj-lt"/>
                <a:cs typeface="+mj-cs"/>
              </a:rPr>
              <a:t>Christmas Tree Butterflies</a:t>
            </a:r>
            <a:endParaRPr lang="en-US" sz="3400" b="1" kern="1200" dirty="0">
              <a:latin typeface="+mj-lt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30990-CE98-40D3-82A2-01E0B6D5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240" y="6178520"/>
            <a:ext cx="609362" cy="572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944C9C-0E96-4411-8C5D-A50DBEDBD045}"/>
              </a:ext>
            </a:extLst>
          </p:cNvPr>
          <p:cNvSpPr txBox="1">
            <a:spLocks/>
          </p:cNvSpPr>
          <p:nvPr/>
        </p:nvSpPr>
        <p:spPr>
          <a:xfrm>
            <a:off x="6096000" y="1457896"/>
            <a:ext cx="3384000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2442C-2B05-4A90-8B0A-4A642ED2459C}"/>
              </a:ext>
            </a:extLst>
          </p:cNvPr>
          <p:cNvSpPr txBox="1"/>
          <p:nvPr/>
        </p:nvSpPr>
        <p:spPr>
          <a:xfrm>
            <a:off x="5754946" y="1366640"/>
            <a:ext cx="6096000" cy="4124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Christmas Trees can also be set up with puts. This strategy can be thought of as buying a put spread while selling two put spreads. This strategy is much more directional than standard butterflies.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To set up this strategy we would:</a:t>
            </a: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Buy put strike D </a:t>
            </a: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Skip strike C</a:t>
            </a: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Sell 3 puts strike B </a:t>
            </a: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Buy 2 puts strike A</a:t>
            </a: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Breakeven: Strike D minus debit paid, </a:t>
            </a: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Strike A plus half the net debit paid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11DBDDF-80A8-42EE-9FB6-38E168B4A481}"/>
              </a:ext>
            </a:extLst>
          </p:cNvPr>
          <p:cNvSpPr/>
          <p:nvPr/>
        </p:nvSpPr>
        <p:spPr>
          <a:xfrm>
            <a:off x="1809676" y="5289006"/>
            <a:ext cx="609362" cy="57280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189D6A1-FB0A-47D1-82A8-81E2362B9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4" y="2845480"/>
            <a:ext cx="3870809" cy="301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113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62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52F0F3-0DC4-4D6D-B6D6-0FB2885DCBC5}"/>
              </a:ext>
            </a:extLst>
          </p:cNvPr>
          <p:cNvSpPr txBox="1"/>
          <p:nvPr/>
        </p:nvSpPr>
        <p:spPr>
          <a:xfrm>
            <a:off x="1784151" y="1319609"/>
            <a:ext cx="239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Long Straddle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831F2-41E8-464F-8954-79F8A372A17D}"/>
              </a:ext>
            </a:extLst>
          </p:cNvPr>
          <p:cNvSpPr txBox="1"/>
          <p:nvPr/>
        </p:nvSpPr>
        <p:spPr>
          <a:xfrm>
            <a:off x="747565" y="2564789"/>
            <a:ext cx="4467901" cy="172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25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Max Risk: </a:t>
            </a:r>
            <a:r>
              <a:rPr kumimoji="0" lang="x-non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Premium paid</a:t>
            </a:r>
          </a:p>
          <a:p>
            <a:pPr marL="0" marR="0" lvl="0" indent="0" algn="l" defTabSz="914400" rtl="0" eaLnBrk="1" fontAlgn="auto" latinLnBrk="0" hangingPunct="1">
              <a:lnSpc>
                <a:spcPct val="1625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Max Reward: </a:t>
            </a:r>
            <a:r>
              <a:rPr kumimoji="0" lang="x-non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u</a:t>
            </a:r>
            <a:r>
              <a:rPr kumimoji="0" lang="x-non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nlimited</a:t>
            </a:r>
          </a:p>
          <a:p>
            <a:pPr marL="0" marR="0" lvl="0" indent="0" algn="l" defTabSz="914400" rtl="0" eaLnBrk="1" fontAlgn="auto" latinLnBrk="0" hangingPunct="1">
              <a:lnSpc>
                <a:spcPct val="1625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Breakeven: </a:t>
            </a:r>
            <a:r>
              <a:rPr kumimoji="0" lang="x-non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S</a:t>
            </a:r>
            <a:r>
              <a:rPr kumimoji="0" lang="x-non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trike price (+/-) the total purchase price</a:t>
            </a:r>
            <a:endParaRPr lang="en-US" sz="1600" dirty="0"/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58D583C1-644E-4B20-87CE-479EA5E7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28" y="1319609"/>
            <a:ext cx="4757492" cy="2993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F57A73-3043-463A-A507-309C16947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6160882"/>
            <a:ext cx="579487" cy="544718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510C7BE-82EA-403F-8F35-D016D641E594}"/>
              </a:ext>
            </a:extLst>
          </p:cNvPr>
          <p:cNvSpPr/>
          <p:nvPr/>
        </p:nvSpPr>
        <p:spPr>
          <a:xfrm>
            <a:off x="3749044" y="9250180"/>
            <a:ext cx="320040" cy="3012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9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312F82-AE2A-4FEF-AE60-50AADD2BE9AC}"/>
              </a:ext>
            </a:extLst>
          </p:cNvPr>
          <p:cNvSpPr txBox="1"/>
          <p:nvPr/>
        </p:nvSpPr>
        <p:spPr>
          <a:xfrm>
            <a:off x="4350169" y="273747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Short Straddle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8472B-8533-4522-A2A2-92CA50EB2DFB}"/>
              </a:ext>
            </a:extLst>
          </p:cNvPr>
          <p:cNvSpPr txBox="1"/>
          <p:nvPr/>
        </p:nvSpPr>
        <p:spPr>
          <a:xfrm>
            <a:off x="1916704" y="1390987"/>
            <a:ext cx="5824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Max Risk: </a:t>
            </a:r>
            <a:r>
              <a:rPr lang="en-US" sz="1600" dirty="0"/>
              <a:t>Unlimited to the upside and limited to the strike on the downside</a:t>
            </a:r>
          </a:p>
          <a:p>
            <a:endParaRPr lang="en-US" sz="1600" dirty="0"/>
          </a:p>
          <a:p>
            <a:r>
              <a:rPr lang="en-US" sz="1600" b="1" dirty="0"/>
              <a:t>Max Reward: </a:t>
            </a:r>
            <a:r>
              <a:rPr lang="en-US" sz="1600" dirty="0"/>
              <a:t>Total credit received for both sold options</a:t>
            </a:r>
          </a:p>
          <a:p>
            <a:endParaRPr lang="en-US" sz="1600" dirty="0"/>
          </a:p>
          <a:p>
            <a:r>
              <a:rPr lang="en-US" sz="1600" b="1" dirty="0"/>
              <a:t>Breakeven : </a:t>
            </a:r>
            <a:r>
              <a:rPr lang="en-US" sz="1600" dirty="0"/>
              <a:t>Upper – Strike price + credit received</a:t>
            </a:r>
            <a:br>
              <a:rPr lang="en-US" sz="1600" dirty="0"/>
            </a:br>
            <a:r>
              <a:rPr lang="en-US" sz="1600" dirty="0"/>
              <a:t>	   Lower – Strike price – credit received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unito Sans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9B96D70-56C7-4561-9BD2-295F76529169}"/>
              </a:ext>
            </a:extLst>
          </p:cNvPr>
          <p:cNvSpPr/>
          <p:nvPr/>
        </p:nvSpPr>
        <p:spPr>
          <a:xfrm>
            <a:off x="10898622" y="410210"/>
            <a:ext cx="914400" cy="914400"/>
          </a:xfrm>
          <a:prstGeom prst="frame">
            <a:avLst/>
          </a:prstGeom>
          <a:solidFill>
            <a:srgbClr val="001132"/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FC587673-FAC5-474B-8005-D5CAF59B0AFF}"/>
              </a:ext>
            </a:extLst>
          </p:cNvPr>
          <p:cNvSpPr/>
          <p:nvPr/>
        </p:nvSpPr>
        <p:spPr>
          <a:xfrm rot="5400000">
            <a:off x="10559142" y="79829"/>
            <a:ext cx="1436914" cy="1538514"/>
          </a:xfrm>
          <a:prstGeom prst="halfFrame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9C6B293F-0C64-40F8-8698-0A4471612284}"/>
              </a:ext>
            </a:extLst>
          </p:cNvPr>
          <p:cNvSpPr/>
          <p:nvPr/>
        </p:nvSpPr>
        <p:spPr>
          <a:xfrm rot="5400000">
            <a:off x="10611045" y="372384"/>
            <a:ext cx="1185557" cy="1218396"/>
          </a:xfrm>
          <a:prstGeom prst="halfFra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D51A67-2B2E-49F0-A918-0421E6AD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401" y="6166211"/>
            <a:ext cx="644650" cy="60597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37AE0A2-9863-4951-AD4E-74AF92545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71" y="566134"/>
            <a:ext cx="3590855" cy="3320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9C84AA-C250-4B51-B5A6-733052DD0503}"/>
              </a:ext>
            </a:extLst>
          </p:cNvPr>
          <p:cNvSpPr txBox="1"/>
          <p:nvPr/>
        </p:nvSpPr>
        <p:spPr>
          <a:xfrm>
            <a:off x="3009900" y="4164232"/>
            <a:ext cx="6172200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Theta: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Time decay is helpful for short straddles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Delta: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is the highest when the position is beyond the breakeven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Gamma: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is at the lowest peak at the strike price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rising volatility is hurtful for this position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Rho: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rising interest rates are generally not helpful for this position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DB69C33-1397-499E-A519-CF631E57A960}"/>
              </a:ext>
            </a:extLst>
          </p:cNvPr>
          <p:cNvSpPr/>
          <p:nvPr/>
        </p:nvSpPr>
        <p:spPr>
          <a:xfrm>
            <a:off x="369296" y="410210"/>
            <a:ext cx="914400" cy="914400"/>
          </a:xfrm>
          <a:prstGeom prst="roundRect">
            <a:avLst/>
          </a:prstGeom>
          <a:noFill/>
          <a:ln>
            <a:solidFill>
              <a:srgbClr val="00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F260E10-7401-42AF-B216-F591E6889C63}"/>
              </a:ext>
            </a:extLst>
          </p:cNvPr>
          <p:cNvSpPr/>
          <p:nvPr/>
        </p:nvSpPr>
        <p:spPr>
          <a:xfrm>
            <a:off x="685800" y="743611"/>
            <a:ext cx="914400" cy="9144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EC402677-2CAA-4174-86A2-08353CD85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05" y="1060240"/>
            <a:ext cx="693557" cy="6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A1D4C-3162-45C2-972F-3515DC560C0F}"/>
              </a:ext>
            </a:extLst>
          </p:cNvPr>
          <p:cNvSpPr txBox="1"/>
          <p:nvPr/>
        </p:nvSpPr>
        <p:spPr>
          <a:xfrm>
            <a:off x="7525633" y="326991"/>
            <a:ext cx="241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Long Strangle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7B4BA-E200-4F52-A613-11C2F0B98524}"/>
              </a:ext>
            </a:extLst>
          </p:cNvPr>
          <p:cNvSpPr txBox="1"/>
          <p:nvPr/>
        </p:nvSpPr>
        <p:spPr>
          <a:xfrm>
            <a:off x="6134046" y="1032062"/>
            <a:ext cx="5197982" cy="479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Max Risk: Premium paid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Max Reward: Unlimited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Breakeven: 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Same principle, slightly wider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than the straddle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Theta: Time decay is most harmful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when stock is between the two strikes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Delta: Grea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test, positive or negative, when stock is sitting outside of the two strikes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Gamma: Peaks between the strike prices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Vega: Pos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itive volatility strategy, a rise in IV helps, a fall in IV hurts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14456F"/>
              </a:buClr>
              <a:buSzPct val="25000"/>
              <a:buFont typeface="Tahoma"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/>
                <a:cs typeface="Tahoma"/>
                <a:sym typeface="Tahoma"/>
              </a:rPr>
              <a:t>Rho: Not an interest rate s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ensitive strategy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19238-0F37-4C21-9E88-CCC8B6743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776" y="6262915"/>
            <a:ext cx="547062" cy="514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8365C1-F296-479B-BB0C-FB1BB83EB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r="8179"/>
          <a:stretch/>
        </p:blipFill>
        <p:spPr>
          <a:xfrm>
            <a:off x="1174800" y="884861"/>
            <a:ext cx="4262705" cy="53780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113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296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614" y="851518"/>
            <a:ext cx="2557142" cy="7672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latin typeface="+mj-lt"/>
                <a:cs typeface="+mj-cs"/>
              </a:rPr>
              <a:t>Short Strangle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DE3FF-39A4-4593-B33B-BFA3F24C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86" y="1687900"/>
            <a:ext cx="4967734" cy="4789100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 Risk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 Unlimited to the upside and limited to the strike on the downside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 Reward: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Total credit received for both sold options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Breakeven 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Upper – Strike price + credit received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     Lower – Strike price – credit received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Theta: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Time decay is helpful for short straddles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 is the highest when the position is beyond the breakeven points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Gamma: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is at the lowest peak at the strike price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Vega: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rising volatility is hurtful for this position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 rising interest rates are generally not helpful for this position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+mn-lt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91B9D-D8D9-4BF3-86C9-B83B54BB7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330" y="2105470"/>
            <a:ext cx="3217333" cy="3217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113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A2F1B-590F-4DC4-B157-93A5E6486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57" y="6099896"/>
            <a:ext cx="618553" cy="5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1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A1D4C-3162-45C2-972F-3515DC560C0F}"/>
              </a:ext>
            </a:extLst>
          </p:cNvPr>
          <p:cNvSpPr txBox="1"/>
          <p:nvPr/>
        </p:nvSpPr>
        <p:spPr>
          <a:xfrm>
            <a:off x="7362216" y="313998"/>
            <a:ext cx="274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Bull Call Spread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7B4BA-E200-4F52-A613-11C2F0B98524}"/>
              </a:ext>
            </a:extLst>
          </p:cNvPr>
          <p:cNvSpPr txBox="1"/>
          <p:nvPr/>
        </p:nvSpPr>
        <p:spPr>
          <a:xfrm>
            <a:off x="6134046" y="1167973"/>
            <a:ext cx="5197982" cy="469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 Risk 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Amount paid for the spread + commissions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 Reward :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 strike call – Low strike call) – amount paid for the spread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Breakeven 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Low strike + amount paid for the spread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Theta: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Time decay hurts this trade when it is out of the money and helps this trade when it is in the money.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Delta: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Positive- is the highest when the stock is between the strike prices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Gamma: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is the highest below the low strike and above the high strike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Volatility is helpful when the position is OTM and hurtful when the position is ITM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Rho: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Positive – Rising interest rates helps a bull call spread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19238-0F37-4C21-9E88-CCC8B6743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776" y="6262915"/>
            <a:ext cx="547062" cy="514238"/>
          </a:xfrm>
          <a:prstGeom prst="rect">
            <a:avLst/>
          </a:prstGeom>
        </p:spPr>
      </p:pic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0FE868FE-54EF-46A7-9AFE-EDD61E3B8B97}"/>
              </a:ext>
            </a:extLst>
          </p:cNvPr>
          <p:cNvSpPr/>
          <p:nvPr/>
        </p:nvSpPr>
        <p:spPr>
          <a:xfrm flipH="1">
            <a:off x="1299027" y="725714"/>
            <a:ext cx="4376056" cy="5406572"/>
          </a:xfrm>
          <a:prstGeom prst="round2DiagRect">
            <a:avLst>
              <a:gd name="adj1" fmla="val 23632"/>
              <a:gd name="adj2" fmla="val 0"/>
            </a:avLst>
          </a:prstGeom>
          <a:solidFill>
            <a:srgbClr val="00113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A28365C1-F296-479B-BB0C-FB1BB83EB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80" y="898773"/>
            <a:ext cx="4262705" cy="5088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113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Shape, arrow&#10;&#10;Description automatically generated">
            <a:extLst>
              <a:ext uri="{FF2B5EF4-FFF2-40B4-BE49-F238E27FC236}">
                <a16:creationId xmlns:a16="http://schemas.microsoft.com/office/drawing/2014/main" id="{47BF35BC-DA2A-45F7-8B4B-B5E070224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8283" y="4042136"/>
            <a:ext cx="1197521" cy="11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071" y="354446"/>
            <a:ext cx="4417162" cy="5973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latin typeface="+mj-lt"/>
                <a:cs typeface="+mj-cs"/>
              </a:rPr>
              <a:t>Bear Put Spread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A2F1B-590F-4DC4-B157-93A5E6486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57" y="6099896"/>
            <a:ext cx="618553" cy="5814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DE3FF-39A4-4593-B33B-BFA3F24C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372" y="1306286"/>
            <a:ext cx="6388695" cy="502194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 Risk 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Total cost of spread + commissions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 Reward: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difference in strikes – amount paid for spread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Breakeven: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 strike – amount paid for spread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Theta: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Time decay hurts this trade when it is OTM and helps this trade when it is ITM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Delta: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Negative and peaks at midpoint between the strikes and decelerates as the position reaches Deep ITM or OTM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Gamma: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Is highest above the long strike and the lowest below the short strike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Rising volatility helps this position when it is OTM and harmful when the position is ITM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Rho: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Negative – rising interest rates hurt this position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16F91B9D-D8D9-4BF3-86C9-B83B54BB7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4" y="1501354"/>
            <a:ext cx="3428571" cy="3428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1B1C352D-2E76-48AC-8567-D46AFBFF5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854" y="1937777"/>
            <a:ext cx="1023331" cy="8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DF319-A70D-4006-8939-483A3E6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308" y="469394"/>
            <a:ext cx="2742127" cy="5800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kern="1200" dirty="0">
                <a:latin typeface="+mj-lt"/>
                <a:cs typeface="+mj-cs"/>
              </a:rPr>
              <a:t>Bull Put 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BA20-0AD1-4DF7-B708-1FB4657FC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000" y="1175666"/>
            <a:ext cx="5442741" cy="52459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Max Risk: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High strike – Low Strike</a:t>
            </a: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Max Reward: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Credit received for the total spread</a:t>
            </a: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Breakeven: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high strike – credit received</a:t>
            </a: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Time Decay effect: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Theta is negative when this position is OTM and </a:t>
            </a: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positive for this position when it is ITM</a:t>
            </a: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Delta: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Positive – peaks at the midpoint between strike prices</a:t>
            </a: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Gamma: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Lowest below the long strike and highest above the short strike</a:t>
            </a: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Vega: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Rising volatility helps this position when it is OTM and hurts this </a:t>
            </a: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position when it is ITM</a:t>
            </a:r>
          </a:p>
          <a:p>
            <a:pPr marR="0"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Rho: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Rising Interest rates help this position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EF4DDEA-1620-4F16-9187-2B455D7F5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D927D-0C18-403E-B521-26D9ED572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512" y="6181348"/>
            <a:ext cx="465998" cy="438038"/>
          </a:xfrm>
          <a:prstGeom prst="rect">
            <a:avLst/>
          </a:prstGeom>
        </p:spPr>
      </p:pic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442174A9-E176-415C-9FAD-08401BEE9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53183" y="3785969"/>
            <a:ext cx="14782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3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5E3E-8557-4946-A78B-CBF98D4D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968" y="350680"/>
            <a:ext cx="2858064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Bear Call 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58007-09BE-4BAF-BA2C-FF149D85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00" y="1595527"/>
            <a:ext cx="6649720" cy="4432581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 Risk 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 Strike – Low Strike</a:t>
            </a: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Max Reward 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Credit Received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Breakeven 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Low Strike + Credit Received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Time Decay effect: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Negative when the position is OTM and Positive when the position is ITM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Delta: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Negative and has the lowest point when the stock is in between the strike prices. It decelerates towards 0 as the position moves deep ITM or OTM.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Gamma: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is the highest above the long strike and is the lowest below the short strike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Rising Volatility is helpful to the position when it is OTM and hurtful when the position is ITM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Rho: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Rising interest rates generally hurt this trade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00654D11-D996-4090-92C6-A55F179C0628}"/>
              </a:ext>
            </a:extLst>
          </p:cNvPr>
          <p:cNvSpPr/>
          <p:nvPr/>
        </p:nvSpPr>
        <p:spPr>
          <a:xfrm>
            <a:off x="411480" y="1874520"/>
            <a:ext cx="4282440" cy="3931920"/>
          </a:xfrm>
          <a:prstGeom prst="snip2DiagRect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0C77896-50BB-4C59-B14F-93609E1F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7" y="2240387"/>
            <a:ext cx="3200186" cy="320018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10378-D365-4A0D-89A2-AFA909491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98" y="6172200"/>
            <a:ext cx="547062" cy="514238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D4D3F6CD-1869-4E24-AF3E-51DEFC82F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4253" y="4305449"/>
            <a:ext cx="918008" cy="800100"/>
          </a:xfrm>
          <a:prstGeom prst="rect">
            <a:avLst/>
          </a:prstGeom>
        </p:spPr>
      </p:pic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F91CDF03-D1BD-4390-BC2F-B27CA91D362A}"/>
              </a:ext>
            </a:extLst>
          </p:cNvPr>
          <p:cNvSpPr/>
          <p:nvPr/>
        </p:nvSpPr>
        <p:spPr>
          <a:xfrm>
            <a:off x="10744200" y="398027"/>
            <a:ext cx="914400" cy="914400"/>
          </a:xfrm>
          <a:prstGeom prst="snip2DiagRect">
            <a:avLst/>
          </a:prstGeom>
          <a:noFill/>
          <a:ln>
            <a:solidFill>
              <a:srgbClr val="00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854AB56C-6D12-420F-ABDC-C7C0A8E84554}"/>
              </a:ext>
            </a:extLst>
          </p:cNvPr>
          <p:cNvSpPr/>
          <p:nvPr/>
        </p:nvSpPr>
        <p:spPr>
          <a:xfrm>
            <a:off x="10512098" y="670561"/>
            <a:ext cx="914400" cy="914400"/>
          </a:xfrm>
          <a:prstGeom prst="snip2Diag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040D0C-5021-40BD-A41B-634FEA49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85" y="634181"/>
            <a:ext cx="2582786" cy="635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Ratio Verticals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EEB50-3826-41ED-8892-159B3FAD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0" y="2619023"/>
            <a:ext cx="4781321" cy="1998133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lvl="0">
              <a:lnSpc>
                <a:spcPct val="150000"/>
              </a:lnSpc>
            </a:pPr>
            <a:r>
              <a:rPr lang="en-US" sz="1600" b="0" dirty="0">
                <a:latin typeface="+mn-lt"/>
                <a:cs typeface="+mn-cs"/>
              </a:rPr>
              <a:t>Buy 1 ATM/OTM sell 2 OTM, preferably for a credit.</a:t>
            </a:r>
            <a:endParaRPr lang="en-US" sz="1600" dirty="0">
              <a:latin typeface="+mn-lt"/>
              <a:cs typeface="+mn-cs"/>
            </a:endParaRPr>
          </a:p>
          <a:p>
            <a:pPr marL="114300" lvl="0">
              <a:lnSpc>
                <a:spcPct val="150000"/>
              </a:lnSpc>
            </a:pPr>
            <a:r>
              <a:rPr lang="en-US" sz="1600" b="0" dirty="0">
                <a:latin typeface="+mn-lt"/>
                <a:cs typeface="+mn-cs"/>
              </a:rPr>
              <a:t>Max profit: Expire at short strike.</a:t>
            </a:r>
            <a:endParaRPr lang="en-US" sz="1600" dirty="0">
              <a:latin typeface="+mn-lt"/>
              <a:cs typeface="+mn-cs"/>
            </a:endParaRPr>
          </a:p>
          <a:p>
            <a:pPr marL="114300" lvl="0">
              <a:lnSpc>
                <a:spcPct val="150000"/>
              </a:lnSpc>
            </a:pPr>
            <a:r>
              <a:rPr lang="en-US" sz="1600" b="0" dirty="0">
                <a:latin typeface="+mn-lt"/>
                <a:cs typeface="+mn-cs"/>
              </a:rPr>
              <a:t>Breakeven: Strike B plus the maximum profit potential of the spread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9FB16CB-FA83-422E-85AE-08B747272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1681919"/>
            <a:ext cx="4475531" cy="3490915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3A80AE-C9F4-467C-9D5F-B2766A644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285" y="6145642"/>
            <a:ext cx="563275" cy="529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84F34C-96A7-4BA8-B604-CABD22A80CC3}"/>
              </a:ext>
            </a:extLst>
          </p:cNvPr>
          <p:cNvSpPr txBox="1"/>
          <p:nvPr/>
        </p:nvSpPr>
        <p:spPr>
          <a:xfrm>
            <a:off x="811760" y="1986719"/>
            <a:ext cx="3871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rtl="0">
              <a:spcAft>
                <a:spcPts val="600"/>
              </a:spcAft>
              <a:buNone/>
            </a:pPr>
            <a:r>
              <a:rPr lang="en-US" sz="1600" b="1" dirty="0">
                <a:latin typeface="+mn-lt"/>
              </a:rPr>
              <a:t>1x2 ratio call vertical spread:</a:t>
            </a:r>
          </a:p>
        </p:txBody>
      </p:sp>
    </p:spTree>
    <p:extLst>
      <p:ext uri="{BB962C8B-B14F-4D97-AF65-F5344CB8AC3E}">
        <p14:creationId xmlns:p14="http://schemas.microsoft.com/office/powerpoint/2010/main" val="129589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28F429-D33C-484F-8872-4D3633F96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959"/>
          <a:stretch/>
        </p:blipFill>
        <p:spPr>
          <a:xfrm>
            <a:off x="-78828" y="-11422"/>
            <a:ext cx="1219200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BED9F-DA20-44C7-9E70-57778F7B5B07}"/>
              </a:ext>
            </a:extLst>
          </p:cNvPr>
          <p:cNvSpPr txBox="1"/>
          <p:nvPr/>
        </p:nvSpPr>
        <p:spPr>
          <a:xfrm>
            <a:off x="719957" y="2264679"/>
            <a:ext cx="4204137" cy="87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Ratio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latin typeface="+mj-lt"/>
                <a:ea typeface="+mj-ea"/>
                <a:cs typeface="+mj-cs"/>
              </a:rPr>
              <a:t>Verticals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ACEC76-2C20-4253-9DC9-0A1EDE223389}"/>
              </a:ext>
            </a:extLst>
          </p:cNvPr>
          <p:cNvSpPr txBox="1"/>
          <p:nvPr/>
        </p:nvSpPr>
        <p:spPr>
          <a:xfrm>
            <a:off x="719958" y="3428530"/>
            <a:ext cx="4478344" cy="313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Example: Put Ratio Spread</a:t>
            </a: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AAPL is trading at 700</a:t>
            </a: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-Buy 1 Oct 690 Put for 16.25</a:t>
            </a: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- Sell 2 Oct 670 Puts for 9.50</a:t>
            </a: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Established for a net credit of 2.75</a:t>
            </a: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Max Profit: 22.75</a:t>
            </a: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Max Loss: UNLIMITED</a:t>
            </a:r>
          </a:p>
          <a:p>
            <a:pPr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Breakeven: 670 minus the maximum profit potential of the spread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DFEC9-3B30-4903-88A1-9059522A3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351" y="6162333"/>
            <a:ext cx="577944" cy="5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312F82-AE2A-4FEF-AE60-50AADD2BE9AC}"/>
              </a:ext>
            </a:extLst>
          </p:cNvPr>
          <p:cNvSpPr txBox="1"/>
          <p:nvPr/>
        </p:nvSpPr>
        <p:spPr>
          <a:xfrm>
            <a:off x="1805686" y="469133"/>
            <a:ext cx="251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Ratio Verticals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8472B-8533-4522-A2A2-92CA50EB2DFB}"/>
              </a:ext>
            </a:extLst>
          </p:cNvPr>
          <p:cNvSpPr txBox="1"/>
          <p:nvPr/>
        </p:nvSpPr>
        <p:spPr>
          <a:xfrm>
            <a:off x="524397" y="1659285"/>
            <a:ext cx="50748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buNone/>
            </a:pPr>
            <a:r>
              <a:rPr lang="en-US" sz="1600" dirty="0"/>
              <a:t>Ratio Long Volatility Vertical Spread:</a:t>
            </a:r>
          </a:p>
          <a:p>
            <a:pPr lvl="0" rtl="0">
              <a:buNone/>
            </a:pPr>
            <a:r>
              <a:rPr lang="en-US" sz="1600" dirty="0"/>
              <a:t>Outlook: Violent move coming. </a:t>
            </a:r>
          </a:p>
          <a:p>
            <a:endParaRPr lang="en-US" sz="1600" dirty="0"/>
          </a:p>
          <a:p>
            <a:pPr lvl="0" rtl="0">
              <a:buNone/>
            </a:pPr>
            <a:r>
              <a:rPr lang="en-US" sz="1600" dirty="0"/>
              <a:t>Trade: Sell 1 ITM, Buy ? OTM, preferably for a credit. Dangerous if move is slow (even if you're right).</a:t>
            </a:r>
          </a:p>
          <a:p>
            <a:endParaRPr lang="en-US" sz="1600" dirty="0"/>
          </a:p>
          <a:p>
            <a:pPr lvl="0" rtl="0">
              <a:buNone/>
            </a:pPr>
            <a:r>
              <a:rPr lang="en-US" sz="1600" dirty="0"/>
              <a:t>Max Profit: Unlimited</a:t>
            </a:r>
          </a:p>
          <a:p>
            <a:endParaRPr lang="en-US" sz="1600" dirty="0"/>
          </a:p>
          <a:p>
            <a:pPr lvl="0" rtl="0">
              <a:buNone/>
            </a:pPr>
            <a:r>
              <a:rPr lang="en-US" sz="1600" dirty="0"/>
              <a:t>Max Loss: Expires at long strike</a:t>
            </a:r>
          </a:p>
          <a:p>
            <a:endParaRPr lang="en-US" sz="1600" dirty="0"/>
          </a:p>
          <a:p>
            <a:pPr lvl="0" rtl="0">
              <a:buNone/>
            </a:pPr>
            <a:r>
              <a:rPr lang="en-US" sz="1600" dirty="0"/>
              <a:t>Breakeven: ITM-Long Options</a:t>
            </a:r>
          </a:p>
          <a:p>
            <a:endParaRPr lang="en-US" sz="1600" dirty="0"/>
          </a:p>
          <a:p>
            <a:pPr lvl="0" rtl="0">
              <a:buNone/>
            </a:pPr>
            <a:r>
              <a:rPr lang="en-US" sz="1600" dirty="0"/>
              <a:t>-Net long ratio vertical spreads are often referred to as a back spreads.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6286B2E6-FC33-4356-998A-CF6567D39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80" y="1280160"/>
            <a:ext cx="4465096" cy="3482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CA7693-1573-4169-B33D-25D729AAD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300" y="6267563"/>
            <a:ext cx="489020" cy="4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F3E9AC-CD31-465E-BF37-3FE1D41B79A2}"/>
              </a:ext>
            </a:extLst>
          </p:cNvPr>
          <p:cNvSpPr/>
          <p:nvPr/>
        </p:nvSpPr>
        <p:spPr>
          <a:xfrm>
            <a:off x="464457" y="478971"/>
            <a:ext cx="3135086" cy="587828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1D475DD-1644-494D-9F7C-619AFC849E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r="9386"/>
          <a:stretch/>
        </p:blipFill>
        <p:spPr>
          <a:xfrm>
            <a:off x="1008747" y="714827"/>
            <a:ext cx="4376053" cy="5406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3B0B57-311E-4E24-80D1-CCC2323E23E6}"/>
              </a:ext>
            </a:extLst>
          </p:cNvPr>
          <p:cNvSpPr/>
          <p:nvPr/>
        </p:nvSpPr>
        <p:spPr>
          <a:xfrm>
            <a:off x="0" y="2017486"/>
            <a:ext cx="10363200" cy="4790535"/>
          </a:xfrm>
          <a:custGeom>
            <a:avLst/>
            <a:gdLst>
              <a:gd name="connsiteX0" fmla="*/ 10363200 w 10363200"/>
              <a:gd name="connsiteY0" fmla="*/ 0 h 4790535"/>
              <a:gd name="connsiteX1" fmla="*/ 667657 w 10363200"/>
              <a:gd name="connsiteY1" fmla="*/ 2452914 h 4790535"/>
              <a:gd name="connsiteX2" fmla="*/ 29029 w 10363200"/>
              <a:gd name="connsiteY2" fmla="*/ 2815771 h 4790535"/>
              <a:gd name="connsiteX3" fmla="*/ 14514 w 10363200"/>
              <a:gd name="connsiteY3" fmla="*/ 2960914 h 4790535"/>
              <a:gd name="connsiteX4" fmla="*/ 0 w 10363200"/>
              <a:gd name="connsiteY4" fmla="*/ 3018971 h 4790535"/>
              <a:gd name="connsiteX5" fmla="*/ 29029 w 10363200"/>
              <a:gd name="connsiteY5" fmla="*/ 3207657 h 4790535"/>
              <a:gd name="connsiteX6" fmla="*/ 43543 w 10363200"/>
              <a:gd name="connsiteY6" fmla="*/ 3265714 h 4790535"/>
              <a:gd name="connsiteX7" fmla="*/ 130629 w 10363200"/>
              <a:gd name="connsiteY7" fmla="*/ 3367314 h 4790535"/>
              <a:gd name="connsiteX8" fmla="*/ 159657 w 10363200"/>
              <a:gd name="connsiteY8" fmla="*/ 3439885 h 4790535"/>
              <a:gd name="connsiteX9" fmla="*/ 203200 w 10363200"/>
              <a:gd name="connsiteY9" fmla="*/ 3483428 h 4790535"/>
              <a:gd name="connsiteX10" fmla="*/ 246743 w 10363200"/>
              <a:gd name="connsiteY10" fmla="*/ 3541485 h 4790535"/>
              <a:gd name="connsiteX11" fmla="*/ 304800 w 10363200"/>
              <a:gd name="connsiteY11" fmla="*/ 3672114 h 4790535"/>
              <a:gd name="connsiteX12" fmla="*/ 319314 w 10363200"/>
              <a:gd name="connsiteY12" fmla="*/ 3759200 h 4790535"/>
              <a:gd name="connsiteX13" fmla="*/ 362857 w 10363200"/>
              <a:gd name="connsiteY13" fmla="*/ 3817257 h 4790535"/>
              <a:gd name="connsiteX14" fmla="*/ 420914 w 10363200"/>
              <a:gd name="connsiteY14" fmla="*/ 3918857 h 4790535"/>
              <a:gd name="connsiteX15" fmla="*/ 420914 w 10363200"/>
              <a:gd name="connsiteY15" fmla="*/ 4093028 h 4790535"/>
              <a:gd name="connsiteX16" fmla="*/ 449943 w 10363200"/>
              <a:gd name="connsiteY16" fmla="*/ 4267200 h 4790535"/>
              <a:gd name="connsiteX17" fmla="*/ 464457 w 10363200"/>
              <a:gd name="connsiteY17" fmla="*/ 4325257 h 4790535"/>
              <a:gd name="connsiteX18" fmla="*/ 493486 w 10363200"/>
              <a:gd name="connsiteY18" fmla="*/ 4368800 h 4790535"/>
              <a:gd name="connsiteX19" fmla="*/ 522514 w 10363200"/>
              <a:gd name="connsiteY19" fmla="*/ 4426857 h 4790535"/>
              <a:gd name="connsiteX20" fmla="*/ 580571 w 10363200"/>
              <a:gd name="connsiteY20" fmla="*/ 4455885 h 4790535"/>
              <a:gd name="connsiteX21" fmla="*/ 638629 w 10363200"/>
              <a:gd name="connsiteY21" fmla="*/ 4513943 h 4790535"/>
              <a:gd name="connsiteX22" fmla="*/ 682171 w 10363200"/>
              <a:gd name="connsiteY22" fmla="*/ 4542971 h 4790535"/>
              <a:gd name="connsiteX23" fmla="*/ 711200 w 10363200"/>
              <a:gd name="connsiteY23" fmla="*/ 4586514 h 4790535"/>
              <a:gd name="connsiteX24" fmla="*/ 769257 w 10363200"/>
              <a:gd name="connsiteY24" fmla="*/ 4601028 h 4790535"/>
              <a:gd name="connsiteX25" fmla="*/ 870857 w 10363200"/>
              <a:gd name="connsiteY25" fmla="*/ 4630057 h 4790535"/>
              <a:gd name="connsiteX26" fmla="*/ 972457 w 10363200"/>
              <a:gd name="connsiteY26" fmla="*/ 4644571 h 4790535"/>
              <a:gd name="connsiteX27" fmla="*/ 1059543 w 10363200"/>
              <a:gd name="connsiteY27" fmla="*/ 4659085 h 4790535"/>
              <a:gd name="connsiteX28" fmla="*/ 1190171 w 10363200"/>
              <a:gd name="connsiteY28" fmla="*/ 4717143 h 4790535"/>
              <a:gd name="connsiteX29" fmla="*/ 1262743 w 10363200"/>
              <a:gd name="connsiteY29" fmla="*/ 4746171 h 4790535"/>
              <a:gd name="connsiteX30" fmla="*/ 1335314 w 10363200"/>
              <a:gd name="connsiteY30" fmla="*/ 4789714 h 4790535"/>
              <a:gd name="connsiteX31" fmla="*/ 1233714 w 10363200"/>
              <a:gd name="connsiteY31" fmla="*/ 4760685 h 4790535"/>
              <a:gd name="connsiteX32" fmla="*/ 1074057 w 10363200"/>
              <a:gd name="connsiteY32" fmla="*/ 4673600 h 4790535"/>
              <a:gd name="connsiteX33" fmla="*/ 972457 w 10363200"/>
              <a:gd name="connsiteY33" fmla="*/ 4630057 h 4790535"/>
              <a:gd name="connsiteX34" fmla="*/ 885371 w 10363200"/>
              <a:gd name="connsiteY34" fmla="*/ 4542971 h 4790535"/>
              <a:gd name="connsiteX35" fmla="*/ 841829 w 10363200"/>
              <a:gd name="connsiteY35" fmla="*/ 4484914 h 4790535"/>
              <a:gd name="connsiteX36" fmla="*/ 812800 w 10363200"/>
              <a:gd name="connsiteY36" fmla="*/ 4441371 h 4790535"/>
              <a:gd name="connsiteX37" fmla="*/ 754743 w 10363200"/>
              <a:gd name="connsiteY37" fmla="*/ 4397828 h 4790535"/>
              <a:gd name="connsiteX38" fmla="*/ 667657 w 10363200"/>
              <a:gd name="connsiteY38" fmla="*/ 4252685 h 4790535"/>
              <a:gd name="connsiteX39" fmla="*/ 624114 w 10363200"/>
              <a:gd name="connsiteY39" fmla="*/ 4209143 h 4790535"/>
              <a:gd name="connsiteX40" fmla="*/ 609600 w 10363200"/>
              <a:gd name="connsiteY40" fmla="*/ 4151085 h 479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363200" h="4790535">
                <a:moveTo>
                  <a:pt x="10363200" y="0"/>
                </a:moveTo>
                <a:lnTo>
                  <a:pt x="667657" y="2452914"/>
                </a:lnTo>
                <a:lnTo>
                  <a:pt x="29029" y="2815771"/>
                </a:lnTo>
                <a:cubicBezTo>
                  <a:pt x="24191" y="2864152"/>
                  <a:pt x="21390" y="2912780"/>
                  <a:pt x="14514" y="2960914"/>
                </a:cubicBezTo>
                <a:cubicBezTo>
                  <a:pt x="11693" y="2980661"/>
                  <a:pt x="0" y="2999023"/>
                  <a:pt x="0" y="3018971"/>
                </a:cubicBezTo>
                <a:cubicBezTo>
                  <a:pt x="0" y="3170717"/>
                  <a:pt x="4184" y="3120700"/>
                  <a:pt x="29029" y="3207657"/>
                </a:cubicBezTo>
                <a:cubicBezTo>
                  <a:pt x="34509" y="3226837"/>
                  <a:pt x="34622" y="3247872"/>
                  <a:pt x="43543" y="3265714"/>
                </a:cubicBezTo>
                <a:cubicBezTo>
                  <a:pt x="62162" y="3302952"/>
                  <a:pt x="101580" y="3338265"/>
                  <a:pt x="130629" y="3367314"/>
                </a:cubicBezTo>
                <a:cubicBezTo>
                  <a:pt x="140305" y="3391504"/>
                  <a:pt x="145849" y="3417791"/>
                  <a:pt x="159657" y="3439885"/>
                </a:cubicBezTo>
                <a:cubicBezTo>
                  <a:pt x="170536" y="3457291"/>
                  <a:pt x="189842" y="3467843"/>
                  <a:pt x="203200" y="3483428"/>
                </a:cubicBezTo>
                <a:cubicBezTo>
                  <a:pt x="218943" y="3501795"/>
                  <a:pt x="233922" y="3520971"/>
                  <a:pt x="246743" y="3541485"/>
                </a:cubicBezTo>
                <a:cubicBezTo>
                  <a:pt x="269339" y="3577639"/>
                  <a:pt x="289510" y="3633890"/>
                  <a:pt x="304800" y="3672114"/>
                </a:cubicBezTo>
                <a:cubicBezTo>
                  <a:pt x="309638" y="3701143"/>
                  <a:pt x="308384" y="3731876"/>
                  <a:pt x="319314" y="3759200"/>
                </a:cubicBezTo>
                <a:cubicBezTo>
                  <a:pt x="328298" y="3781660"/>
                  <a:pt x="350855" y="3796254"/>
                  <a:pt x="362857" y="3817257"/>
                </a:cubicBezTo>
                <a:cubicBezTo>
                  <a:pt x="451513" y="3972405"/>
                  <a:pt x="263058" y="3708384"/>
                  <a:pt x="420914" y="3918857"/>
                </a:cubicBezTo>
                <a:cubicBezTo>
                  <a:pt x="458715" y="4032255"/>
                  <a:pt x="410112" y="3866177"/>
                  <a:pt x="420914" y="4093028"/>
                </a:cubicBezTo>
                <a:cubicBezTo>
                  <a:pt x="423714" y="4151820"/>
                  <a:pt x="439096" y="4209350"/>
                  <a:pt x="449943" y="4267200"/>
                </a:cubicBezTo>
                <a:cubicBezTo>
                  <a:pt x="453619" y="4286806"/>
                  <a:pt x="456599" y="4306922"/>
                  <a:pt x="464457" y="4325257"/>
                </a:cubicBezTo>
                <a:cubicBezTo>
                  <a:pt x="471329" y="4341291"/>
                  <a:pt x="484831" y="4353654"/>
                  <a:pt x="493486" y="4368800"/>
                </a:cubicBezTo>
                <a:cubicBezTo>
                  <a:pt x="504221" y="4387586"/>
                  <a:pt x="507215" y="4411558"/>
                  <a:pt x="522514" y="4426857"/>
                </a:cubicBezTo>
                <a:cubicBezTo>
                  <a:pt x="537813" y="4442156"/>
                  <a:pt x="561219" y="4446209"/>
                  <a:pt x="580571" y="4455885"/>
                </a:cubicBezTo>
                <a:cubicBezTo>
                  <a:pt x="599924" y="4475238"/>
                  <a:pt x="617849" y="4496132"/>
                  <a:pt x="638629" y="4513943"/>
                </a:cubicBezTo>
                <a:cubicBezTo>
                  <a:pt x="651873" y="4525295"/>
                  <a:pt x="669836" y="4530636"/>
                  <a:pt x="682171" y="4542971"/>
                </a:cubicBezTo>
                <a:cubicBezTo>
                  <a:pt x="694506" y="4555306"/>
                  <a:pt x="696686" y="4576838"/>
                  <a:pt x="711200" y="4586514"/>
                </a:cubicBezTo>
                <a:cubicBezTo>
                  <a:pt x="727798" y="4597579"/>
                  <a:pt x="750077" y="4595548"/>
                  <a:pt x="769257" y="4601028"/>
                </a:cubicBezTo>
                <a:cubicBezTo>
                  <a:pt x="823670" y="4616575"/>
                  <a:pt x="808458" y="4618712"/>
                  <a:pt x="870857" y="4630057"/>
                </a:cubicBezTo>
                <a:cubicBezTo>
                  <a:pt x="904516" y="4636177"/>
                  <a:pt x="938644" y="4639369"/>
                  <a:pt x="972457" y="4644571"/>
                </a:cubicBezTo>
                <a:cubicBezTo>
                  <a:pt x="1001544" y="4649046"/>
                  <a:pt x="1030514" y="4654247"/>
                  <a:pt x="1059543" y="4659085"/>
                </a:cubicBezTo>
                <a:cubicBezTo>
                  <a:pt x="1284236" y="4733983"/>
                  <a:pt x="1052157" y="4648136"/>
                  <a:pt x="1190171" y="4717143"/>
                </a:cubicBezTo>
                <a:cubicBezTo>
                  <a:pt x="1213474" y="4728795"/>
                  <a:pt x="1239440" y="4734519"/>
                  <a:pt x="1262743" y="4746171"/>
                </a:cubicBezTo>
                <a:cubicBezTo>
                  <a:pt x="1287975" y="4758787"/>
                  <a:pt x="1362682" y="4796556"/>
                  <a:pt x="1335314" y="4789714"/>
                </a:cubicBezTo>
                <a:cubicBezTo>
                  <a:pt x="1316706" y="4785062"/>
                  <a:pt x="1254541" y="4771098"/>
                  <a:pt x="1233714" y="4760685"/>
                </a:cubicBezTo>
                <a:cubicBezTo>
                  <a:pt x="1127713" y="4707685"/>
                  <a:pt x="1271393" y="4739382"/>
                  <a:pt x="1074057" y="4673600"/>
                </a:cubicBezTo>
                <a:cubicBezTo>
                  <a:pt x="1009988" y="4652243"/>
                  <a:pt x="1044198" y="4665927"/>
                  <a:pt x="972457" y="4630057"/>
                </a:cubicBezTo>
                <a:cubicBezTo>
                  <a:pt x="904047" y="4527440"/>
                  <a:pt x="993390" y="4650990"/>
                  <a:pt x="885371" y="4542971"/>
                </a:cubicBezTo>
                <a:cubicBezTo>
                  <a:pt x="868266" y="4525866"/>
                  <a:pt x="855889" y="4504598"/>
                  <a:pt x="841829" y="4484914"/>
                </a:cubicBezTo>
                <a:cubicBezTo>
                  <a:pt x="831690" y="4470719"/>
                  <a:pt x="825135" y="4453706"/>
                  <a:pt x="812800" y="4441371"/>
                </a:cubicBezTo>
                <a:cubicBezTo>
                  <a:pt x="795695" y="4424266"/>
                  <a:pt x="774095" y="4412342"/>
                  <a:pt x="754743" y="4397828"/>
                </a:cubicBezTo>
                <a:cubicBezTo>
                  <a:pt x="731837" y="4352017"/>
                  <a:pt x="702684" y="4287711"/>
                  <a:pt x="667657" y="4252685"/>
                </a:cubicBezTo>
                <a:lnTo>
                  <a:pt x="624114" y="4209143"/>
                </a:lnTo>
                <a:cubicBezTo>
                  <a:pt x="619276" y="4189790"/>
                  <a:pt x="573314" y="4095447"/>
                  <a:pt x="609600" y="415108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8696A-0774-4C15-900D-B541D3B165F2}"/>
              </a:ext>
            </a:extLst>
          </p:cNvPr>
          <p:cNvSpPr txBox="1"/>
          <p:nvPr/>
        </p:nvSpPr>
        <p:spPr>
          <a:xfrm>
            <a:off x="7126668" y="478971"/>
            <a:ext cx="358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+mj-lt"/>
              </a:rPr>
              <a:t>Long Call 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800" b="1" dirty="0">
                <a:latin typeface="+mj-lt"/>
              </a:rPr>
              <a:t>Put Butterfly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72018A-5717-446B-85D5-6752F752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08" y="6164941"/>
            <a:ext cx="498269" cy="4683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A73D69-BCB2-49E5-9C51-EAC84EBEF20E}"/>
              </a:ext>
            </a:extLst>
          </p:cNvPr>
          <p:cNvSpPr txBox="1"/>
          <p:nvPr/>
        </p:nvSpPr>
        <p:spPr>
          <a:xfrm>
            <a:off x="5929090" y="1525136"/>
            <a:ext cx="5983512" cy="387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Max Risk</a:t>
            </a:r>
            <a:r>
              <a:rPr lang="en-US" sz="1600" dirty="0"/>
              <a:t>: </a:t>
            </a:r>
            <a:r>
              <a:rPr lang="en-US" sz="1600" b="0" dirty="0"/>
              <a:t>Limited to total amount paid for spread</a:t>
            </a:r>
          </a:p>
          <a:p>
            <a:r>
              <a:rPr lang="en-US" sz="1600" b="1" dirty="0"/>
              <a:t>Max Reward: </a:t>
            </a:r>
            <a:r>
              <a:rPr lang="en-US" sz="1600" b="0" dirty="0"/>
              <a:t>Difference between the strikes - the amount paid</a:t>
            </a:r>
          </a:p>
          <a:p>
            <a:r>
              <a:rPr lang="en-US" sz="1600" b="1" dirty="0"/>
              <a:t>Breakeven: </a:t>
            </a:r>
            <a:r>
              <a:rPr lang="en-US" sz="1600" b="0" dirty="0"/>
              <a:t>Upper : high strike – amount paid</a:t>
            </a:r>
          </a:p>
          <a:p>
            <a:pPr>
              <a:lnSpc>
                <a:spcPct val="150000"/>
              </a:lnSpc>
            </a:pPr>
            <a:r>
              <a:rPr lang="en-US" sz="1600" b="0" dirty="0"/>
              <a:t>                     Lower : Low strike + amount paid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Theta:  </a:t>
            </a:r>
            <a:r>
              <a:rPr lang="en-US" sz="1600" b="0" dirty="0"/>
              <a:t>Positive – Time decay is helpful for this trade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Delta: </a:t>
            </a:r>
            <a:r>
              <a:rPr lang="en-US" sz="1600" b="0" dirty="0"/>
              <a:t>peaks around the high and low strike options and moves towards zero at the middle strike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Gamma: </a:t>
            </a:r>
            <a:r>
              <a:rPr lang="en-US" sz="1600" b="0" dirty="0"/>
              <a:t>peaks around the middle strike and moves positive around the outside strikes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Vega: </a:t>
            </a:r>
            <a:r>
              <a:rPr lang="en-US" sz="1600" b="0" dirty="0"/>
              <a:t>Rising volatility is hurtful for this position</a:t>
            </a:r>
            <a:br>
              <a:rPr lang="en-US" sz="1600" b="0" dirty="0"/>
            </a:br>
            <a:r>
              <a:rPr lang="en-US" sz="1600" b="1" dirty="0"/>
              <a:t>Rho: </a:t>
            </a:r>
            <a:r>
              <a:rPr lang="en-US" sz="1600" b="0" dirty="0"/>
              <a:t>Higher interest rates generally help this position</a:t>
            </a:r>
          </a:p>
        </p:txBody>
      </p:sp>
    </p:spTree>
    <p:extLst>
      <p:ext uri="{BB962C8B-B14F-4D97-AF65-F5344CB8AC3E}">
        <p14:creationId xmlns:p14="http://schemas.microsoft.com/office/powerpoint/2010/main" val="419675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113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113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1371</Words>
  <Application>Microsoft Office PowerPoint</Application>
  <PresentationFormat>Widescreen</PresentationFormat>
  <Paragraphs>154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Montserrat Black</vt:lpstr>
      <vt:lpstr>Nunito Sans SemiBold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Bear Put Spread</vt:lpstr>
      <vt:lpstr>Bull Put Spread</vt:lpstr>
      <vt:lpstr>Bear Call Spread</vt:lpstr>
      <vt:lpstr>Ratio Verticals</vt:lpstr>
      <vt:lpstr>PowerPoint Presentation</vt:lpstr>
      <vt:lpstr>PowerPoint Presentation</vt:lpstr>
      <vt:lpstr>PowerPoint Presentation</vt:lpstr>
      <vt:lpstr>PowerPoint Presentation</vt:lpstr>
      <vt:lpstr>Christmas Tree Butterflies</vt:lpstr>
      <vt:lpstr>PowerPoint Presentation</vt:lpstr>
      <vt:lpstr>PowerPoint Presentation</vt:lpstr>
      <vt:lpstr>PowerPoint Presentation</vt:lpstr>
      <vt:lpstr>Short Strangle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mustofa amar zakaria</dc:creator>
  <cp:lastModifiedBy>Joyce Frankel</cp:lastModifiedBy>
  <cp:revision>435</cp:revision>
  <dcterms:created xsi:type="dcterms:W3CDTF">2020-06-17T05:33:19Z</dcterms:created>
  <dcterms:modified xsi:type="dcterms:W3CDTF">2024-04-14T16:49:15Z</dcterms:modified>
</cp:coreProperties>
</file>