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99"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101"/>
    <a:srgbClr val="001132"/>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5" autoAdjust="0"/>
    <p:restoredTop sz="93725" autoAdjust="0"/>
  </p:normalViewPr>
  <p:slideViewPr>
    <p:cSldViewPr snapToGrid="0">
      <p:cViewPr varScale="1">
        <p:scale>
          <a:sx n="81" d="100"/>
          <a:sy n="81" d="100"/>
        </p:scale>
        <p:origin x="1500" y="84"/>
      </p:cViewPr>
      <p:guideLst/>
    </p:cSldViewPr>
  </p:slideViewPr>
  <p:notesTextViewPr>
    <p:cViewPr>
      <p:scale>
        <a:sx n="1" d="1"/>
        <a:sy n="1" d="1"/>
      </p:scale>
      <p:origin x="0" y="0"/>
    </p:cViewPr>
  </p:notesTextViewPr>
  <p:sorterViewPr>
    <p:cViewPr>
      <p:scale>
        <a:sx n="100" d="100"/>
        <a:sy n="100" d="100"/>
      </p:scale>
      <p:origin x="0" y="-8316"/>
    </p:cViewPr>
  </p:sorterViewPr>
  <p:notesViewPr>
    <p:cSldViewPr snapToGrid="0">
      <p:cViewPr varScale="1">
        <p:scale>
          <a:sx n="51" d="100"/>
          <a:sy n="51" d="100"/>
        </p:scale>
        <p:origin x="2697"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D9A794-8686-4685-8344-C04AA68E77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4EDB64-D3AB-4B00-9870-49FC0ACF61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3A15D0-226A-47D6-86E8-B6C5A1805F4A}" type="datetimeFigureOut">
              <a:rPr lang="en-US" smtClean="0"/>
              <a:t>2/13/2024</a:t>
            </a:fld>
            <a:endParaRPr lang="en-US"/>
          </a:p>
        </p:txBody>
      </p:sp>
      <p:sp>
        <p:nvSpPr>
          <p:cNvPr id="4" name="Footer Placeholder 3">
            <a:extLst>
              <a:ext uri="{FF2B5EF4-FFF2-40B4-BE49-F238E27FC236}">
                <a16:creationId xmlns:a16="http://schemas.microsoft.com/office/drawing/2014/main" id="{971A7FA2-BDAE-4D8D-BF6C-5BED775B06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DA106F-8AA8-48F9-AEA8-F7EB85399C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4A2CD1-AF6F-49B8-8A27-E1A8A5AABB6B}" type="slidenum">
              <a:rPr lang="en-US" smtClean="0"/>
              <a:t>‹#›</a:t>
            </a:fld>
            <a:endParaRPr lang="en-US"/>
          </a:p>
        </p:txBody>
      </p:sp>
    </p:spTree>
    <p:extLst>
      <p:ext uri="{BB962C8B-B14F-4D97-AF65-F5344CB8AC3E}">
        <p14:creationId xmlns:p14="http://schemas.microsoft.com/office/powerpoint/2010/main" val="3805905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008FB-3961-4465-A2EF-0EC75423D8E6}"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7366C-7FF4-498D-9D4C-43ABFA05C1A6}" type="slidenum">
              <a:rPr lang="en-US" smtClean="0"/>
              <a:t>‹#›</a:t>
            </a:fld>
            <a:endParaRPr lang="en-US"/>
          </a:p>
        </p:txBody>
      </p:sp>
    </p:spTree>
    <p:extLst>
      <p:ext uri="{BB962C8B-B14F-4D97-AF65-F5344CB8AC3E}">
        <p14:creationId xmlns:p14="http://schemas.microsoft.com/office/powerpoint/2010/main" val="137463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28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87D1CBB-5EF3-40E6-A9A4-96A1D97FCF02}"/>
              </a:ext>
            </a:extLst>
          </p:cNvPr>
          <p:cNvSpPr>
            <a:spLocks noGrp="1"/>
          </p:cNvSpPr>
          <p:nvPr>
            <p:ph type="pic" sz="quarter" idx="10"/>
          </p:nvPr>
        </p:nvSpPr>
        <p:spPr>
          <a:xfrm>
            <a:off x="1" y="554702"/>
            <a:ext cx="4840093" cy="5717811"/>
          </a:xfrm>
          <a:custGeom>
            <a:avLst/>
            <a:gdLst>
              <a:gd name="connsiteX0" fmla="*/ 0 w 4840093"/>
              <a:gd name="connsiteY0" fmla="*/ 0 h 5717811"/>
              <a:gd name="connsiteX1" fmla="*/ 4705060 w 4840093"/>
              <a:gd name="connsiteY1" fmla="*/ 258649 h 5717811"/>
              <a:gd name="connsiteX2" fmla="*/ 4840093 w 4840093"/>
              <a:gd name="connsiteY2" fmla="*/ 401309 h 5717811"/>
              <a:gd name="connsiteX3" fmla="*/ 4840093 w 4840093"/>
              <a:gd name="connsiteY3" fmla="*/ 5250921 h 5717811"/>
              <a:gd name="connsiteX4" fmla="*/ 4707040 w 4840093"/>
              <a:gd name="connsiteY4" fmla="*/ 5393453 h 5717811"/>
              <a:gd name="connsiteX5" fmla="*/ 0 w 4840093"/>
              <a:gd name="connsiteY5" fmla="*/ 5717811 h 571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0093" h="5717811">
                <a:moveTo>
                  <a:pt x="0" y="0"/>
                </a:moveTo>
                <a:lnTo>
                  <a:pt x="4705060" y="258649"/>
                </a:lnTo>
                <a:cubicBezTo>
                  <a:pt x="4780807" y="262813"/>
                  <a:pt x="4840093" y="325448"/>
                  <a:pt x="4840093" y="401309"/>
                </a:cubicBezTo>
                <a:lnTo>
                  <a:pt x="4840093" y="5250921"/>
                </a:lnTo>
                <a:cubicBezTo>
                  <a:pt x="4840093" y="5326016"/>
                  <a:pt x="4781958" y="5388290"/>
                  <a:pt x="4707040" y="5393453"/>
                </a:cubicBezTo>
                <a:lnTo>
                  <a:pt x="0" y="571781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52638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A2BF95-F4F5-4C4D-8CF8-A40AFFCD20FE}"/>
              </a:ext>
            </a:extLst>
          </p:cNvPr>
          <p:cNvSpPr>
            <a:spLocks noGrp="1"/>
          </p:cNvSpPr>
          <p:nvPr>
            <p:ph type="pic" sz="quarter" idx="12"/>
          </p:nvPr>
        </p:nvSpPr>
        <p:spPr>
          <a:xfrm>
            <a:off x="1523999"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3DB2694B-9858-41F1-BA1D-199F09A99DAF}"/>
              </a:ext>
            </a:extLst>
          </p:cNvPr>
          <p:cNvSpPr>
            <a:spLocks noGrp="1"/>
          </p:cNvSpPr>
          <p:nvPr>
            <p:ph type="pic" sz="quarter" idx="13"/>
          </p:nvPr>
        </p:nvSpPr>
        <p:spPr>
          <a:xfrm>
            <a:off x="4545807" y="1955228"/>
            <a:ext cx="3100387" cy="4279106"/>
          </a:xfrm>
          <a:custGeom>
            <a:avLst/>
            <a:gdLst>
              <a:gd name="connsiteX0" fmla="*/ 111025 w 3100387"/>
              <a:gd name="connsiteY0" fmla="*/ 0 h 4279106"/>
              <a:gd name="connsiteX1" fmla="*/ 2989362 w 3100387"/>
              <a:gd name="connsiteY1" fmla="*/ 0 h 4279106"/>
              <a:gd name="connsiteX2" fmla="*/ 3100387 w 3100387"/>
              <a:gd name="connsiteY2" fmla="*/ 111025 h 4279106"/>
              <a:gd name="connsiteX3" fmla="*/ 3100387 w 3100387"/>
              <a:gd name="connsiteY3" fmla="*/ 4168081 h 4279106"/>
              <a:gd name="connsiteX4" fmla="*/ 2989362 w 3100387"/>
              <a:gd name="connsiteY4" fmla="*/ 4279106 h 4279106"/>
              <a:gd name="connsiteX5" fmla="*/ 111025 w 3100387"/>
              <a:gd name="connsiteY5" fmla="*/ 4279106 h 4279106"/>
              <a:gd name="connsiteX6" fmla="*/ 0 w 3100387"/>
              <a:gd name="connsiteY6" fmla="*/ 4168081 h 4279106"/>
              <a:gd name="connsiteX7" fmla="*/ 0 w 3100387"/>
              <a:gd name="connsiteY7" fmla="*/ 111025 h 4279106"/>
              <a:gd name="connsiteX8" fmla="*/ 111025 w 3100387"/>
              <a:gd name="connsiteY8" fmla="*/ 0 h 427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387" h="4279106">
                <a:moveTo>
                  <a:pt x="111025" y="0"/>
                </a:moveTo>
                <a:lnTo>
                  <a:pt x="2989362" y="0"/>
                </a:lnTo>
                <a:cubicBezTo>
                  <a:pt x="3050679" y="0"/>
                  <a:pt x="3100387" y="49708"/>
                  <a:pt x="3100387" y="111025"/>
                </a:cubicBezTo>
                <a:lnTo>
                  <a:pt x="3100387" y="4168081"/>
                </a:lnTo>
                <a:cubicBezTo>
                  <a:pt x="3100387" y="4229398"/>
                  <a:pt x="3050679" y="4279106"/>
                  <a:pt x="2989362" y="4279106"/>
                </a:cubicBezTo>
                <a:lnTo>
                  <a:pt x="111025" y="4279106"/>
                </a:lnTo>
                <a:cubicBezTo>
                  <a:pt x="49708" y="4279106"/>
                  <a:pt x="0" y="4229398"/>
                  <a:pt x="0" y="4168081"/>
                </a:cubicBezTo>
                <a:lnTo>
                  <a:pt x="0" y="111025"/>
                </a:lnTo>
                <a:cubicBezTo>
                  <a:pt x="0" y="49708"/>
                  <a:pt x="49708" y="0"/>
                  <a:pt x="11102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FCFB4AC5-B81E-43D1-87DB-C5473A012F62}"/>
              </a:ext>
            </a:extLst>
          </p:cNvPr>
          <p:cNvSpPr>
            <a:spLocks noGrp="1"/>
          </p:cNvSpPr>
          <p:nvPr>
            <p:ph type="pic" sz="quarter" idx="11"/>
          </p:nvPr>
        </p:nvSpPr>
        <p:spPr>
          <a:xfrm>
            <a:off x="8079583"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51616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FE9AF0-A0C1-47C2-B649-0294F073D876}"/>
              </a:ext>
            </a:extLst>
          </p:cNvPr>
          <p:cNvSpPr>
            <a:spLocks noGrp="1"/>
          </p:cNvSpPr>
          <p:nvPr>
            <p:ph type="pic" sz="quarter" idx="13"/>
          </p:nvPr>
        </p:nvSpPr>
        <p:spPr>
          <a:xfrm>
            <a:off x="6436860" y="776514"/>
            <a:ext cx="4760911" cy="6081486"/>
          </a:xfrm>
          <a:custGeom>
            <a:avLst/>
            <a:gdLst>
              <a:gd name="connsiteX0" fmla="*/ 0 w 4760911"/>
              <a:gd name="connsiteY0" fmla="*/ 0 h 6081486"/>
              <a:gd name="connsiteX1" fmla="*/ 4760911 w 4760911"/>
              <a:gd name="connsiteY1" fmla="*/ 0 h 6081486"/>
              <a:gd name="connsiteX2" fmla="*/ 4760911 w 4760911"/>
              <a:gd name="connsiteY2" fmla="*/ 6081486 h 6081486"/>
              <a:gd name="connsiteX3" fmla="*/ 0 w 4760911"/>
              <a:gd name="connsiteY3" fmla="*/ 6081486 h 6081486"/>
            </a:gdLst>
            <a:ahLst/>
            <a:cxnLst>
              <a:cxn ang="0">
                <a:pos x="connsiteX0" y="connsiteY0"/>
              </a:cxn>
              <a:cxn ang="0">
                <a:pos x="connsiteX1" y="connsiteY1"/>
              </a:cxn>
              <a:cxn ang="0">
                <a:pos x="connsiteX2" y="connsiteY2"/>
              </a:cxn>
              <a:cxn ang="0">
                <a:pos x="connsiteX3" y="connsiteY3"/>
              </a:cxn>
            </a:cxnLst>
            <a:rect l="l" t="t" r="r" b="b"/>
            <a:pathLst>
              <a:path w="4760911" h="6081486">
                <a:moveTo>
                  <a:pt x="0" y="0"/>
                </a:moveTo>
                <a:lnTo>
                  <a:pt x="4760911" y="0"/>
                </a:lnTo>
                <a:lnTo>
                  <a:pt x="4760911" y="6081486"/>
                </a:lnTo>
                <a:lnTo>
                  <a:pt x="0" y="6081486"/>
                </a:lnTo>
                <a:close/>
              </a:path>
            </a:pathLst>
          </a:custGeom>
          <a:no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80542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D4FA4C2-7E2B-407C-83B7-F6A1FE937251}"/>
              </a:ext>
            </a:extLst>
          </p:cNvPr>
          <p:cNvSpPr>
            <a:spLocks noGrp="1"/>
          </p:cNvSpPr>
          <p:nvPr>
            <p:ph type="pic" sz="quarter" idx="14"/>
          </p:nvPr>
        </p:nvSpPr>
        <p:spPr>
          <a:xfrm>
            <a:off x="7999771" y="780305"/>
            <a:ext cx="3293270" cy="3293270"/>
          </a:xfrm>
          <a:custGeom>
            <a:avLst/>
            <a:gdLst>
              <a:gd name="connsiteX0" fmla="*/ 1646635 w 3293270"/>
              <a:gd name="connsiteY0" fmla="*/ 0 h 3293270"/>
              <a:gd name="connsiteX1" fmla="*/ 3293270 w 3293270"/>
              <a:gd name="connsiteY1" fmla="*/ 1646635 h 3293270"/>
              <a:gd name="connsiteX2" fmla="*/ 3293269 w 3293270"/>
              <a:gd name="connsiteY2" fmla="*/ 1646635 h 3293270"/>
              <a:gd name="connsiteX3" fmla="*/ 1646634 w 3293270"/>
              <a:gd name="connsiteY3" fmla="*/ 3293270 h 3293270"/>
              <a:gd name="connsiteX4" fmla="*/ 0 w 3293270"/>
              <a:gd name="connsiteY4" fmla="*/ 3293270 h 3293270"/>
              <a:gd name="connsiteX5" fmla="*/ 0 w 3293270"/>
              <a:gd name="connsiteY5" fmla="*/ 1646635 h 3293270"/>
              <a:gd name="connsiteX6" fmla="*/ 1646635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5" y="0"/>
                </a:moveTo>
                <a:cubicBezTo>
                  <a:pt x="2556046" y="0"/>
                  <a:pt x="3293270" y="737224"/>
                  <a:pt x="3293270" y="1646635"/>
                </a:cubicBezTo>
                <a:lnTo>
                  <a:pt x="3293269" y="1646635"/>
                </a:lnTo>
                <a:cubicBezTo>
                  <a:pt x="3293269" y="2556046"/>
                  <a:pt x="2556045" y="3293270"/>
                  <a:pt x="1646634" y="3293270"/>
                </a:cubicBezTo>
                <a:lnTo>
                  <a:pt x="0" y="3293270"/>
                </a:lnTo>
                <a:lnTo>
                  <a:pt x="0" y="1646635"/>
                </a:lnTo>
                <a:cubicBezTo>
                  <a:pt x="0" y="737224"/>
                  <a:pt x="737224" y="0"/>
                  <a:pt x="164663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09EF5213-7CDD-494D-84E8-20E261F3409D}"/>
              </a:ext>
            </a:extLst>
          </p:cNvPr>
          <p:cNvSpPr>
            <a:spLocks noGrp="1"/>
          </p:cNvSpPr>
          <p:nvPr>
            <p:ph type="pic" sz="quarter" idx="13"/>
          </p:nvPr>
        </p:nvSpPr>
        <p:spPr>
          <a:xfrm>
            <a:off x="4420751" y="2784425"/>
            <a:ext cx="3293270" cy="3293270"/>
          </a:xfrm>
          <a:custGeom>
            <a:avLst/>
            <a:gdLst>
              <a:gd name="connsiteX0" fmla="*/ 1646636 w 3293270"/>
              <a:gd name="connsiteY0" fmla="*/ 0 h 3293270"/>
              <a:gd name="connsiteX1" fmla="*/ 3293270 w 3293270"/>
              <a:gd name="connsiteY1" fmla="*/ 0 h 3293270"/>
              <a:gd name="connsiteX2" fmla="*/ 3293270 w 3293270"/>
              <a:gd name="connsiteY2" fmla="*/ 1646635 h 3293270"/>
              <a:gd name="connsiteX3" fmla="*/ 1646635 w 3293270"/>
              <a:gd name="connsiteY3" fmla="*/ 3293270 h 3293270"/>
              <a:gd name="connsiteX4" fmla="*/ 0 w 3293270"/>
              <a:gd name="connsiteY4" fmla="*/ 1646635 h 3293270"/>
              <a:gd name="connsiteX5" fmla="*/ 1 w 3293270"/>
              <a:gd name="connsiteY5" fmla="*/ 1646635 h 3293270"/>
              <a:gd name="connsiteX6" fmla="*/ 1646636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6" y="0"/>
                </a:moveTo>
                <a:lnTo>
                  <a:pt x="3293270" y="0"/>
                </a:lnTo>
                <a:lnTo>
                  <a:pt x="3293270" y="1646635"/>
                </a:lnTo>
                <a:cubicBezTo>
                  <a:pt x="3293270" y="2556046"/>
                  <a:pt x="2556046" y="3293270"/>
                  <a:pt x="1646635" y="3293270"/>
                </a:cubicBezTo>
                <a:cubicBezTo>
                  <a:pt x="737224" y="3293270"/>
                  <a:pt x="0" y="2556046"/>
                  <a:pt x="0" y="1646635"/>
                </a:cubicBezTo>
                <a:lnTo>
                  <a:pt x="1" y="1646635"/>
                </a:lnTo>
                <a:cubicBezTo>
                  <a:pt x="1" y="737224"/>
                  <a:pt x="737225" y="0"/>
                  <a:pt x="164663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Graphic 22">
            <a:extLst>
              <a:ext uri="{FF2B5EF4-FFF2-40B4-BE49-F238E27FC236}">
                <a16:creationId xmlns:a16="http://schemas.microsoft.com/office/drawing/2014/main" id="{54C39EAC-78FC-4BDB-8A96-50BCECEDE716}"/>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04725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097F2AD-7A26-4492-9C62-2BBD53B82CDE}"/>
              </a:ext>
            </a:extLst>
          </p:cNvPr>
          <p:cNvSpPr>
            <a:spLocks noGrp="1"/>
          </p:cNvSpPr>
          <p:nvPr>
            <p:ph type="pic" sz="quarter" idx="13"/>
          </p:nvPr>
        </p:nvSpPr>
        <p:spPr>
          <a:xfrm>
            <a:off x="3536979" y="2647786"/>
            <a:ext cx="2288142" cy="2288142"/>
          </a:xfrm>
          <a:custGeom>
            <a:avLst/>
            <a:gdLst>
              <a:gd name="connsiteX0" fmla="*/ 1144071 w 2288142"/>
              <a:gd name="connsiteY0" fmla="*/ 0 h 2288142"/>
              <a:gd name="connsiteX1" fmla="*/ 2288142 w 2288142"/>
              <a:gd name="connsiteY1" fmla="*/ 1144071 h 2288142"/>
              <a:gd name="connsiteX2" fmla="*/ 1144071 w 2288142"/>
              <a:gd name="connsiteY2" fmla="*/ 2288142 h 2288142"/>
              <a:gd name="connsiteX3" fmla="*/ 0 w 2288142"/>
              <a:gd name="connsiteY3" fmla="*/ 1144071 h 2288142"/>
              <a:gd name="connsiteX4" fmla="*/ 1144071 w 2288142"/>
              <a:gd name="connsiteY4" fmla="*/ 0 h 2288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142" h="2288142">
                <a:moveTo>
                  <a:pt x="1144071" y="0"/>
                </a:moveTo>
                <a:cubicBezTo>
                  <a:pt x="1775924" y="0"/>
                  <a:pt x="2288142" y="512218"/>
                  <a:pt x="2288142" y="1144071"/>
                </a:cubicBezTo>
                <a:cubicBezTo>
                  <a:pt x="2288142" y="1775924"/>
                  <a:pt x="1775924" y="2288142"/>
                  <a:pt x="1144071" y="2288142"/>
                </a:cubicBezTo>
                <a:cubicBezTo>
                  <a:pt x="512218" y="2288142"/>
                  <a:pt x="0" y="1775924"/>
                  <a:pt x="0" y="1144071"/>
                </a:cubicBezTo>
                <a:cubicBezTo>
                  <a:pt x="0" y="512218"/>
                  <a:pt x="512218" y="0"/>
                  <a:pt x="114407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id="{FDFBC260-03B4-4E46-9767-B2D99AFE4F31}"/>
              </a:ext>
            </a:extLst>
          </p:cNvPr>
          <p:cNvSpPr>
            <a:spLocks noGrp="1"/>
          </p:cNvSpPr>
          <p:nvPr>
            <p:ph type="pic" sz="quarter" idx="14"/>
          </p:nvPr>
        </p:nvSpPr>
        <p:spPr>
          <a:xfrm>
            <a:off x="667511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82A5B8D8-8A11-4B23-BF08-08B303F5FD5F}"/>
              </a:ext>
            </a:extLst>
          </p:cNvPr>
          <p:cNvSpPr>
            <a:spLocks noGrp="1"/>
          </p:cNvSpPr>
          <p:nvPr>
            <p:ph type="pic" sz="quarter" idx="15"/>
          </p:nvPr>
        </p:nvSpPr>
        <p:spPr>
          <a:xfrm>
            <a:off x="9434800"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7618ACB5-2C2B-4A0C-B9E9-D29D0C9EF897}"/>
              </a:ext>
            </a:extLst>
          </p:cNvPr>
          <p:cNvSpPr>
            <a:spLocks noGrp="1"/>
          </p:cNvSpPr>
          <p:nvPr>
            <p:ph type="pic" sz="quarter" idx="12"/>
          </p:nvPr>
        </p:nvSpPr>
        <p:spPr>
          <a:xfrm>
            <a:off x="72520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043179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01CC36B-EDA6-4FEB-A15B-33D8FB3BD5C5}"/>
              </a:ext>
            </a:extLst>
          </p:cNvPr>
          <p:cNvSpPr/>
          <p:nvPr userDrawn="1"/>
        </p:nvSpPr>
        <p:spPr>
          <a:xfrm>
            <a:off x="0" y="0"/>
            <a:ext cx="4551945" cy="5036457"/>
          </a:xfrm>
          <a:custGeom>
            <a:avLst/>
            <a:gdLst>
              <a:gd name="connsiteX0" fmla="*/ 2202961 w 4795325"/>
              <a:gd name="connsiteY0" fmla="*/ 0 h 5305743"/>
              <a:gd name="connsiteX1" fmla="*/ 4421256 w 4795325"/>
              <a:gd name="connsiteY1" fmla="*/ 0 h 5305743"/>
              <a:gd name="connsiteX2" fmla="*/ 4505035 w 4795325"/>
              <a:gd name="connsiteY2" fmla="*/ 173913 h 5305743"/>
              <a:gd name="connsiteX3" fmla="*/ 4795325 w 4795325"/>
              <a:gd name="connsiteY3" fmla="*/ 1611773 h 5305743"/>
              <a:gd name="connsiteX4" fmla="*/ 1101355 w 4795325"/>
              <a:gd name="connsiteY4" fmla="*/ 5305743 h 5305743"/>
              <a:gd name="connsiteX5" fmla="*/ 2882 w 4795325"/>
              <a:gd name="connsiteY5" fmla="*/ 5139670 h 5305743"/>
              <a:gd name="connsiteX6" fmla="*/ 0 w 4795325"/>
              <a:gd name="connsiteY6" fmla="*/ 5138695 h 5305743"/>
              <a:gd name="connsiteX7" fmla="*/ 0 w 4795325"/>
              <a:gd name="connsiteY7" fmla="*/ 3223734 h 5305743"/>
              <a:gd name="connsiteX8" fmla="*/ 9620 w 4795325"/>
              <a:gd name="connsiteY8" fmla="*/ 3230927 h 5305743"/>
              <a:gd name="connsiteX9" fmla="*/ 1101355 w 4795325"/>
              <a:gd name="connsiteY9" fmla="*/ 3564406 h 5305743"/>
              <a:gd name="connsiteX10" fmla="*/ 3053988 w 4795325"/>
              <a:gd name="connsiteY10" fmla="*/ 1611773 h 5305743"/>
              <a:gd name="connsiteX11" fmla="*/ 2343411 w 4795325"/>
              <a:gd name="connsiteY11" fmla="*/ 105027 h 53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5325" h="5305743">
                <a:moveTo>
                  <a:pt x="2202961" y="0"/>
                </a:moveTo>
                <a:lnTo>
                  <a:pt x="4421256" y="0"/>
                </a:lnTo>
                <a:lnTo>
                  <a:pt x="4505035" y="173913"/>
                </a:lnTo>
                <a:cubicBezTo>
                  <a:pt x="4691960" y="615854"/>
                  <a:pt x="4795325" y="1101742"/>
                  <a:pt x="4795325" y="1611773"/>
                </a:cubicBezTo>
                <a:cubicBezTo>
                  <a:pt x="4795325" y="3651896"/>
                  <a:pt x="3141478" y="5305743"/>
                  <a:pt x="1101355" y="5305743"/>
                </a:cubicBezTo>
                <a:cubicBezTo>
                  <a:pt x="718832" y="5305743"/>
                  <a:pt x="349889" y="5247600"/>
                  <a:pt x="2882" y="5139670"/>
                </a:cubicBezTo>
                <a:lnTo>
                  <a:pt x="0" y="5138695"/>
                </a:lnTo>
                <a:lnTo>
                  <a:pt x="0" y="3223734"/>
                </a:lnTo>
                <a:lnTo>
                  <a:pt x="9620" y="3230927"/>
                </a:lnTo>
                <a:cubicBezTo>
                  <a:pt x="321262" y="3441468"/>
                  <a:pt x="696952" y="3564406"/>
                  <a:pt x="1101355" y="3564406"/>
                </a:cubicBezTo>
                <a:cubicBezTo>
                  <a:pt x="2179764" y="3564406"/>
                  <a:pt x="3053988" y="2690182"/>
                  <a:pt x="3053988" y="1611773"/>
                </a:cubicBezTo>
                <a:cubicBezTo>
                  <a:pt x="3053988" y="1005168"/>
                  <a:pt x="2777378" y="463168"/>
                  <a:pt x="2343411" y="1050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C559A31E-2921-4443-8080-A05B93F84F7B}"/>
              </a:ext>
            </a:extLst>
          </p:cNvPr>
          <p:cNvSpPr>
            <a:spLocks noGrp="1"/>
          </p:cNvSpPr>
          <p:nvPr>
            <p:ph type="pic" sz="quarter" idx="12"/>
          </p:nvPr>
        </p:nvSpPr>
        <p:spPr>
          <a:xfrm>
            <a:off x="928914" y="1058008"/>
            <a:ext cx="4760685" cy="2370991"/>
          </a:xfrm>
          <a:custGeom>
            <a:avLst/>
            <a:gdLst>
              <a:gd name="connsiteX0" fmla="*/ 98823 w 4760685"/>
              <a:gd name="connsiteY0" fmla="*/ 0 h 2370991"/>
              <a:gd name="connsiteX1" fmla="*/ 4661862 w 4760685"/>
              <a:gd name="connsiteY1" fmla="*/ 0 h 2370991"/>
              <a:gd name="connsiteX2" fmla="*/ 4760685 w 4760685"/>
              <a:gd name="connsiteY2" fmla="*/ 98823 h 2370991"/>
              <a:gd name="connsiteX3" fmla="*/ 4760685 w 4760685"/>
              <a:gd name="connsiteY3" fmla="*/ 2272168 h 2370991"/>
              <a:gd name="connsiteX4" fmla="*/ 4661862 w 4760685"/>
              <a:gd name="connsiteY4" fmla="*/ 2370991 h 2370991"/>
              <a:gd name="connsiteX5" fmla="*/ 98823 w 4760685"/>
              <a:gd name="connsiteY5" fmla="*/ 2370991 h 2370991"/>
              <a:gd name="connsiteX6" fmla="*/ 0 w 4760685"/>
              <a:gd name="connsiteY6" fmla="*/ 2272168 h 2370991"/>
              <a:gd name="connsiteX7" fmla="*/ 0 w 4760685"/>
              <a:gd name="connsiteY7" fmla="*/ 98823 h 2370991"/>
              <a:gd name="connsiteX8" fmla="*/ 98823 w 4760685"/>
              <a:gd name="connsiteY8" fmla="*/ 0 h 237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685" h="2370991">
                <a:moveTo>
                  <a:pt x="98823" y="0"/>
                </a:moveTo>
                <a:lnTo>
                  <a:pt x="4661862" y="0"/>
                </a:lnTo>
                <a:cubicBezTo>
                  <a:pt x="4716440" y="0"/>
                  <a:pt x="4760685" y="44245"/>
                  <a:pt x="4760685" y="98823"/>
                </a:cubicBezTo>
                <a:lnTo>
                  <a:pt x="4760685" y="2272168"/>
                </a:lnTo>
                <a:cubicBezTo>
                  <a:pt x="4760685" y="2326746"/>
                  <a:pt x="4716440" y="2370991"/>
                  <a:pt x="4661862" y="2370991"/>
                </a:cubicBezTo>
                <a:lnTo>
                  <a:pt x="98823" y="2370991"/>
                </a:lnTo>
                <a:cubicBezTo>
                  <a:pt x="44245" y="2370991"/>
                  <a:pt x="0" y="2326746"/>
                  <a:pt x="0" y="2272168"/>
                </a:cubicBezTo>
                <a:lnTo>
                  <a:pt x="0" y="98823"/>
                </a:lnTo>
                <a:cubicBezTo>
                  <a:pt x="0" y="44245"/>
                  <a:pt x="44245" y="0"/>
                  <a:pt x="98823"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98FC388E-7514-4F33-998D-5979C02EE759}"/>
              </a:ext>
            </a:extLst>
          </p:cNvPr>
          <p:cNvSpPr>
            <a:spLocks noGrp="1"/>
          </p:cNvSpPr>
          <p:nvPr>
            <p:ph type="pic" sz="quarter" idx="13"/>
          </p:nvPr>
        </p:nvSpPr>
        <p:spPr>
          <a:xfrm>
            <a:off x="6096001" y="1058009"/>
            <a:ext cx="5167086" cy="3357774"/>
          </a:xfrm>
          <a:custGeom>
            <a:avLst/>
            <a:gdLst>
              <a:gd name="connsiteX0" fmla="*/ 139952 w 5167086"/>
              <a:gd name="connsiteY0" fmla="*/ 0 h 3357774"/>
              <a:gd name="connsiteX1" fmla="*/ 5027134 w 5167086"/>
              <a:gd name="connsiteY1" fmla="*/ 0 h 3357774"/>
              <a:gd name="connsiteX2" fmla="*/ 5167086 w 5167086"/>
              <a:gd name="connsiteY2" fmla="*/ 139952 h 3357774"/>
              <a:gd name="connsiteX3" fmla="*/ 5167086 w 5167086"/>
              <a:gd name="connsiteY3" fmla="*/ 3217822 h 3357774"/>
              <a:gd name="connsiteX4" fmla="*/ 5027134 w 5167086"/>
              <a:gd name="connsiteY4" fmla="*/ 3357774 h 3357774"/>
              <a:gd name="connsiteX5" fmla="*/ 139952 w 5167086"/>
              <a:gd name="connsiteY5" fmla="*/ 3357774 h 3357774"/>
              <a:gd name="connsiteX6" fmla="*/ 0 w 5167086"/>
              <a:gd name="connsiteY6" fmla="*/ 3217822 h 3357774"/>
              <a:gd name="connsiteX7" fmla="*/ 0 w 5167086"/>
              <a:gd name="connsiteY7" fmla="*/ 139952 h 3357774"/>
              <a:gd name="connsiteX8" fmla="*/ 139952 w 5167086"/>
              <a:gd name="connsiteY8" fmla="*/ 0 h 335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7086" h="3357774">
                <a:moveTo>
                  <a:pt x="139952" y="0"/>
                </a:moveTo>
                <a:lnTo>
                  <a:pt x="5027134" y="0"/>
                </a:lnTo>
                <a:cubicBezTo>
                  <a:pt x="5104427" y="0"/>
                  <a:pt x="5167086" y="62659"/>
                  <a:pt x="5167086" y="139952"/>
                </a:cubicBezTo>
                <a:lnTo>
                  <a:pt x="5167086" y="3217822"/>
                </a:lnTo>
                <a:cubicBezTo>
                  <a:pt x="5167086" y="3295115"/>
                  <a:pt x="5104427" y="3357774"/>
                  <a:pt x="5027134" y="3357774"/>
                </a:cubicBezTo>
                <a:lnTo>
                  <a:pt x="139952" y="3357774"/>
                </a:lnTo>
                <a:cubicBezTo>
                  <a:pt x="62659" y="3357774"/>
                  <a:pt x="0" y="3295115"/>
                  <a:pt x="0" y="3217822"/>
                </a:cubicBezTo>
                <a:lnTo>
                  <a:pt x="0" y="139952"/>
                </a:lnTo>
                <a:cubicBezTo>
                  <a:pt x="0" y="62659"/>
                  <a:pt x="62659" y="0"/>
                  <a:pt x="13995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199051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F7251A2-C2C1-4EA6-8282-307DDF5CA67D}"/>
              </a:ext>
            </a:extLst>
          </p:cNvPr>
          <p:cNvSpPr>
            <a:spLocks noGrp="1"/>
          </p:cNvSpPr>
          <p:nvPr>
            <p:ph type="pic" sz="quarter" idx="15"/>
          </p:nvPr>
        </p:nvSpPr>
        <p:spPr>
          <a:xfrm>
            <a:off x="9059079" y="1643250"/>
            <a:ext cx="2422247" cy="3635998"/>
          </a:xfrm>
          <a:custGeom>
            <a:avLst/>
            <a:gdLst>
              <a:gd name="connsiteX0" fmla="*/ 88460 w 2422247"/>
              <a:gd name="connsiteY0" fmla="*/ 0 h 3635998"/>
              <a:gd name="connsiteX1" fmla="*/ 2333787 w 2422247"/>
              <a:gd name="connsiteY1" fmla="*/ 0 h 3635998"/>
              <a:gd name="connsiteX2" fmla="*/ 2422247 w 2422247"/>
              <a:gd name="connsiteY2" fmla="*/ 88460 h 3635998"/>
              <a:gd name="connsiteX3" fmla="*/ 2422247 w 2422247"/>
              <a:gd name="connsiteY3" fmla="*/ 3547538 h 3635998"/>
              <a:gd name="connsiteX4" fmla="*/ 2333787 w 2422247"/>
              <a:gd name="connsiteY4" fmla="*/ 3635998 h 3635998"/>
              <a:gd name="connsiteX5" fmla="*/ 88460 w 2422247"/>
              <a:gd name="connsiteY5" fmla="*/ 3635998 h 3635998"/>
              <a:gd name="connsiteX6" fmla="*/ 0 w 2422247"/>
              <a:gd name="connsiteY6" fmla="*/ 3547538 h 3635998"/>
              <a:gd name="connsiteX7" fmla="*/ 0 w 2422247"/>
              <a:gd name="connsiteY7" fmla="*/ 88460 h 3635998"/>
              <a:gd name="connsiteX8" fmla="*/ 88460 w 2422247"/>
              <a:gd name="connsiteY8" fmla="*/ 0 h 363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247" h="3635998">
                <a:moveTo>
                  <a:pt x="88460" y="0"/>
                </a:moveTo>
                <a:lnTo>
                  <a:pt x="2333787" y="0"/>
                </a:lnTo>
                <a:cubicBezTo>
                  <a:pt x="2382642" y="0"/>
                  <a:pt x="2422247" y="39605"/>
                  <a:pt x="2422247" y="88460"/>
                </a:cubicBezTo>
                <a:lnTo>
                  <a:pt x="2422247" y="3547538"/>
                </a:lnTo>
                <a:cubicBezTo>
                  <a:pt x="2422247" y="3596393"/>
                  <a:pt x="2382642" y="3635998"/>
                  <a:pt x="2333787" y="3635998"/>
                </a:cubicBezTo>
                <a:lnTo>
                  <a:pt x="88460" y="3635998"/>
                </a:lnTo>
                <a:cubicBezTo>
                  <a:pt x="39605" y="3635998"/>
                  <a:pt x="0" y="3596393"/>
                  <a:pt x="0" y="3547538"/>
                </a:cubicBezTo>
                <a:lnTo>
                  <a:pt x="0" y="88460"/>
                </a:lnTo>
                <a:cubicBezTo>
                  <a:pt x="0" y="39605"/>
                  <a:pt x="39605" y="0"/>
                  <a:pt x="88460"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92577E8A-0E99-46BF-AB4C-ADB90B0B02E4}"/>
              </a:ext>
            </a:extLst>
          </p:cNvPr>
          <p:cNvSpPr>
            <a:spLocks noGrp="1"/>
          </p:cNvSpPr>
          <p:nvPr>
            <p:ph type="pic" sz="quarter" idx="14"/>
          </p:nvPr>
        </p:nvSpPr>
        <p:spPr>
          <a:xfrm>
            <a:off x="7454430" y="1347892"/>
            <a:ext cx="2815772" cy="4226712"/>
          </a:xfrm>
          <a:custGeom>
            <a:avLst/>
            <a:gdLst>
              <a:gd name="connsiteX0" fmla="*/ 102832 w 2815772"/>
              <a:gd name="connsiteY0" fmla="*/ 0 h 4226712"/>
              <a:gd name="connsiteX1" fmla="*/ 2712940 w 2815772"/>
              <a:gd name="connsiteY1" fmla="*/ 0 h 4226712"/>
              <a:gd name="connsiteX2" fmla="*/ 2815772 w 2815772"/>
              <a:gd name="connsiteY2" fmla="*/ 102832 h 4226712"/>
              <a:gd name="connsiteX3" fmla="*/ 2815772 w 2815772"/>
              <a:gd name="connsiteY3" fmla="*/ 4123880 h 4226712"/>
              <a:gd name="connsiteX4" fmla="*/ 2712940 w 2815772"/>
              <a:gd name="connsiteY4" fmla="*/ 4226712 h 4226712"/>
              <a:gd name="connsiteX5" fmla="*/ 102832 w 2815772"/>
              <a:gd name="connsiteY5" fmla="*/ 4226712 h 4226712"/>
              <a:gd name="connsiteX6" fmla="*/ 0 w 2815772"/>
              <a:gd name="connsiteY6" fmla="*/ 4123880 h 4226712"/>
              <a:gd name="connsiteX7" fmla="*/ 0 w 2815772"/>
              <a:gd name="connsiteY7" fmla="*/ 102832 h 4226712"/>
              <a:gd name="connsiteX8" fmla="*/ 102832 w 2815772"/>
              <a:gd name="connsiteY8" fmla="*/ 0 h 42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772" h="4226712">
                <a:moveTo>
                  <a:pt x="102832" y="0"/>
                </a:moveTo>
                <a:lnTo>
                  <a:pt x="2712940" y="0"/>
                </a:lnTo>
                <a:cubicBezTo>
                  <a:pt x="2769733" y="0"/>
                  <a:pt x="2815772" y="46039"/>
                  <a:pt x="2815772" y="102832"/>
                </a:cubicBezTo>
                <a:lnTo>
                  <a:pt x="2815772" y="4123880"/>
                </a:lnTo>
                <a:cubicBezTo>
                  <a:pt x="2815772" y="4180673"/>
                  <a:pt x="2769733" y="4226712"/>
                  <a:pt x="2712940" y="4226712"/>
                </a:cubicBezTo>
                <a:lnTo>
                  <a:pt x="102832" y="4226712"/>
                </a:lnTo>
                <a:cubicBezTo>
                  <a:pt x="46039" y="4226712"/>
                  <a:pt x="0" y="4180673"/>
                  <a:pt x="0" y="4123880"/>
                </a:cubicBezTo>
                <a:lnTo>
                  <a:pt x="0" y="102832"/>
                </a:lnTo>
                <a:cubicBezTo>
                  <a:pt x="0" y="46039"/>
                  <a:pt x="46039" y="0"/>
                  <a:pt x="102832"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340CB6AA-B7E2-40BD-AA39-ED138EF81272}"/>
              </a:ext>
            </a:extLst>
          </p:cNvPr>
          <p:cNvSpPr>
            <a:spLocks noGrp="1"/>
          </p:cNvSpPr>
          <p:nvPr>
            <p:ph type="pic" sz="quarter" idx="13"/>
          </p:nvPr>
        </p:nvSpPr>
        <p:spPr>
          <a:xfrm>
            <a:off x="5654659" y="1140915"/>
            <a:ext cx="3091543" cy="4640668"/>
          </a:xfrm>
          <a:custGeom>
            <a:avLst/>
            <a:gdLst>
              <a:gd name="connsiteX0" fmla="*/ 112903 w 3091543"/>
              <a:gd name="connsiteY0" fmla="*/ 0 h 4640668"/>
              <a:gd name="connsiteX1" fmla="*/ 2978640 w 3091543"/>
              <a:gd name="connsiteY1" fmla="*/ 0 h 4640668"/>
              <a:gd name="connsiteX2" fmla="*/ 3091543 w 3091543"/>
              <a:gd name="connsiteY2" fmla="*/ 112903 h 4640668"/>
              <a:gd name="connsiteX3" fmla="*/ 3091543 w 3091543"/>
              <a:gd name="connsiteY3" fmla="*/ 4527765 h 4640668"/>
              <a:gd name="connsiteX4" fmla="*/ 2978640 w 3091543"/>
              <a:gd name="connsiteY4" fmla="*/ 4640668 h 4640668"/>
              <a:gd name="connsiteX5" fmla="*/ 112903 w 3091543"/>
              <a:gd name="connsiteY5" fmla="*/ 4640668 h 4640668"/>
              <a:gd name="connsiteX6" fmla="*/ 0 w 3091543"/>
              <a:gd name="connsiteY6" fmla="*/ 4527765 h 4640668"/>
              <a:gd name="connsiteX7" fmla="*/ 0 w 3091543"/>
              <a:gd name="connsiteY7" fmla="*/ 112903 h 4640668"/>
              <a:gd name="connsiteX8" fmla="*/ 112903 w 3091543"/>
              <a:gd name="connsiteY8" fmla="*/ 0 h 46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1543" h="4640668">
                <a:moveTo>
                  <a:pt x="112903" y="0"/>
                </a:moveTo>
                <a:lnTo>
                  <a:pt x="2978640" y="0"/>
                </a:lnTo>
                <a:cubicBezTo>
                  <a:pt x="3040995" y="0"/>
                  <a:pt x="3091543" y="50548"/>
                  <a:pt x="3091543" y="112903"/>
                </a:cubicBezTo>
                <a:lnTo>
                  <a:pt x="3091543" y="4527765"/>
                </a:lnTo>
                <a:cubicBezTo>
                  <a:pt x="3091543" y="4590120"/>
                  <a:pt x="3040995" y="4640668"/>
                  <a:pt x="2978640" y="4640668"/>
                </a:cubicBezTo>
                <a:lnTo>
                  <a:pt x="112903" y="4640668"/>
                </a:lnTo>
                <a:cubicBezTo>
                  <a:pt x="50548" y="4640668"/>
                  <a:pt x="0" y="4590120"/>
                  <a:pt x="0" y="4527765"/>
                </a:cubicBezTo>
                <a:lnTo>
                  <a:pt x="0" y="112903"/>
                </a:lnTo>
                <a:cubicBezTo>
                  <a:pt x="0" y="50548"/>
                  <a:pt x="50548" y="0"/>
                  <a:pt x="112903" y="0"/>
                </a:cubicBezTo>
                <a:close/>
              </a:path>
            </a:pathLst>
          </a:custGeom>
          <a:pattFill prst="pct5">
            <a:fgClr>
              <a:srgbClr val="FF0000"/>
            </a:fgClr>
            <a:bgClr>
              <a:schemeClr val="bg1"/>
            </a:bgClr>
          </a:pattFill>
          <a:effectLst>
            <a:outerShdw blurRad="381000" dist="50800" dir="21540000" algn="ctr" rotWithShape="0">
              <a:srgbClr val="001132">
                <a:alpha val="23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583668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EE72087-A3DC-478A-BD66-F5A989DF8C4D}"/>
              </a:ext>
            </a:extLst>
          </p:cNvPr>
          <p:cNvSpPr>
            <a:spLocks noGrp="1"/>
          </p:cNvSpPr>
          <p:nvPr>
            <p:ph type="pic" sz="quarter" idx="13"/>
          </p:nvPr>
        </p:nvSpPr>
        <p:spPr>
          <a:xfrm>
            <a:off x="1077174" y="987828"/>
            <a:ext cx="4886100" cy="4882342"/>
          </a:xfrm>
          <a:custGeom>
            <a:avLst/>
            <a:gdLst>
              <a:gd name="connsiteX0" fmla="*/ 1191541 w 4886100"/>
              <a:gd name="connsiteY0" fmla="*/ 2499262 h 4882342"/>
              <a:gd name="connsiteX1" fmla="*/ 2383080 w 4886100"/>
              <a:gd name="connsiteY1" fmla="*/ 2499262 h 4882342"/>
              <a:gd name="connsiteX2" fmla="*/ 2383080 w 4886100"/>
              <a:gd name="connsiteY2" fmla="*/ 3690802 h 4882342"/>
              <a:gd name="connsiteX3" fmla="*/ 1191540 w 4886100"/>
              <a:gd name="connsiteY3" fmla="*/ 4882342 h 4882342"/>
              <a:gd name="connsiteX4" fmla="*/ 0 w 4886100"/>
              <a:gd name="connsiteY4" fmla="*/ 3690802 h 4882342"/>
              <a:gd name="connsiteX5" fmla="*/ 1 w 4886100"/>
              <a:gd name="connsiteY5" fmla="*/ 3690802 h 4882342"/>
              <a:gd name="connsiteX6" fmla="*/ 1191541 w 4886100"/>
              <a:gd name="connsiteY6" fmla="*/ 2499262 h 4882342"/>
              <a:gd name="connsiteX7" fmla="*/ 2503020 w 4886100"/>
              <a:gd name="connsiteY7" fmla="*/ 2499261 h 4882342"/>
              <a:gd name="connsiteX8" fmla="*/ 3694559 w 4886100"/>
              <a:gd name="connsiteY8" fmla="*/ 2499261 h 4882342"/>
              <a:gd name="connsiteX9" fmla="*/ 4886099 w 4886100"/>
              <a:gd name="connsiteY9" fmla="*/ 3690801 h 4882342"/>
              <a:gd name="connsiteX10" fmla="*/ 4886100 w 4886100"/>
              <a:gd name="connsiteY10" fmla="*/ 3690801 h 4882342"/>
              <a:gd name="connsiteX11" fmla="*/ 3694560 w 4886100"/>
              <a:gd name="connsiteY11" fmla="*/ 4882341 h 4882342"/>
              <a:gd name="connsiteX12" fmla="*/ 2503020 w 4886100"/>
              <a:gd name="connsiteY12" fmla="*/ 3690801 h 4882342"/>
              <a:gd name="connsiteX13" fmla="*/ 1191540 w 4886100"/>
              <a:gd name="connsiteY13" fmla="*/ 1 h 4882342"/>
              <a:gd name="connsiteX14" fmla="*/ 2383080 w 4886100"/>
              <a:gd name="connsiteY14" fmla="*/ 1191541 h 4882342"/>
              <a:gd name="connsiteX15" fmla="*/ 2383080 w 4886100"/>
              <a:gd name="connsiteY15" fmla="*/ 2383081 h 4882342"/>
              <a:gd name="connsiteX16" fmla="*/ 1191541 w 4886100"/>
              <a:gd name="connsiteY16" fmla="*/ 2383081 h 4882342"/>
              <a:gd name="connsiteX17" fmla="*/ 1 w 4886100"/>
              <a:gd name="connsiteY17" fmla="*/ 1191541 h 4882342"/>
              <a:gd name="connsiteX18" fmla="*/ 0 w 4886100"/>
              <a:gd name="connsiteY18" fmla="*/ 1191541 h 4882342"/>
              <a:gd name="connsiteX19" fmla="*/ 1191540 w 4886100"/>
              <a:gd name="connsiteY19" fmla="*/ 1 h 4882342"/>
              <a:gd name="connsiteX20" fmla="*/ 3694560 w 4886100"/>
              <a:gd name="connsiteY20" fmla="*/ 0 h 4882342"/>
              <a:gd name="connsiteX21" fmla="*/ 4886100 w 4886100"/>
              <a:gd name="connsiteY21" fmla="*/ 1191540 h 4882342"/>
              <a:gd name="connsiteX22" fmla="*/ 4886099 w 4886100"/>
              <a:gd name="connsiteY22" fmla="*/ 1191540 h 4882342"/>
              <a:gd name="connsiteX23" fmla="*/ 3694559 w 4886100"/>
              <a:gd name="connsiteY23" fmla="*/ 2383080 h 4882342"/>
              <a:gd name="connsiteX24" fmla="*/ 2503020 w 4886100"/>
              <a:gd name="connsiteY24" fmla="*/ 2383080 h 4882342"/>
              <a:gd name="connsiteX25" fmla="*/ 2503020 w 4886100"/>
              <a:gd name="connsiteY25" fmla="*/ 1191540 h 4882342"/>
              <a:gd name="connsiteX26" fmla="*/ 3694560 w 4886100"/>
              <a:gd name="connsiteY26" fmla="*/ 0 h 48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6100" h="4882342">
                <a:moveTo>
                  <a:pt x="1191541" y="2499262"/>
                </a:moveTo>
                <a:lnTo>
                  <a:pt x="2383080" y="2499262"/>
                </a:lnTo>
                <a:lnTo>
                  <a:pt x="2383080" y="3690802"/>
                </a:lnTo>
                <a:cubicBezTo>
                  <a:pt x="2383080" y="4348871"/>
                  <a:pt x="1849609" y="4882342"/>
                  <a:pt x="1191540" y="4882342"/>
                </a:cubicBezTo>
                <a:cubicBezTo>
                  <a:pt x="533471" y="4882342"/>
                  <a:pt x="0" y="4348871"/>
                  <a:pt x="0" y="3690802"/>
                </a:cubicBezTo>
                <a:lnTo>
                  <a:pt x="1" y="3690802"/>
                </a:lnTo>
                <a:cubicBezTo>
                  <a:pt x="1" y="3032733"/>
                  <a:pt x="533472" y="2499262"/>
                  <a:pt x="1191541" y="2499262"/>
                </a:cubicBezTo>
                <a:close/>
                <a:moveTo>
                  <a:pt x="2503020" y="2499261"/>
                </a:moveTo>
                <a:lnTo>
                  <a:pt x="3694559" y="2499261"/>
                </a:lnTo>
                <a:cubicBezTo>
                  <a:pt x="4352628" y="2499261"/>
                  <a:pt x="4886099" y="3032732"/>
                  <a:pt x="4886099" y="3690801"/>
                </a:cubicBezTo>
                <a:lnTo>
                  <a:pt x="4886100" y="3690801"/>
                </a:lnTo>
                <a:cubicBezTo>
                  <a:pt x="4886100" y="4348870"/>
                  <a:pt x="4352629" y="4882341"/>
                  <a:pt x="3694560" y="4882341"/>
                </a:cubicBezTo>
                <a:cubicBezTo>
                  <a:pt x="3036491" y="4882341"/>
                  <a:pt x="2503020" y="4348870"/>
                  <a:pt x="2503020" y="3690801"/>
                </a:cubicBezTo>
                <a:close/>
                <a:moveTo>
                  <a:pt x="1191540" y="1"/>
                </a:moveTo>
                <a:cubicBezTo>
                  <a:pt x="1849609" y="1"/>
                  <a:pt x="2383080" y="533472"/>
                  <a:pt x="2383080" y="1191541"/>
                </a:cubicBezTo>
                <a:lnTo>
                  <a:pt x="2383080" y="2383081"/>
                </a:lnTo>
                <a:lnTo>
                  <a:pt x="1191541" y="2383081"/>
                </a:lnTo>
                <a:cubicBezTo>
                  <a:pt x="533472" y="2383081"/>
                  <a:pt x="1" y="1849610"/>
                  <a:pt x="1" y="1191541"/>
                </a:cubicBezTo>
                <a:lnTo>
                  <a:pt x="0" y="1191541"/>
                </a:lnTo>
                <a:cubicBezTo>
                  <a:pt x="0" y="533472"/>
                  <a:pt x="533471" y="1"/>
                  <a:pt x="1191540" y="1"/>
                </a:cubicBezTo>
                <a:close/>
                <a:moveTo>
                  <a:pt x="3694560" y="0"/>
                </a:moveTo>
                <a:cubicBezTo>
                  <a:pt x="4352629" y="0"/>
                  <a:pt x="4886100" y="533471"/>
                  <a:pt x="4886100" y="1191540"/>
                </a:cubicBezTo>
                <a:lnTo>
                  <a:pt x="4886099" y="1191540"/>
                </a:lnTo>
                <a:cubicBezTo>
                  <a:pt x="4886099" y="1849609"/>
                  <a:pt x="4352628" y="2383080"/>
                  <a:pt x="3694559" y="2383080"/>
                </a:cubicBezTo>
                <a:lnTo>
                  <a:pt x="2503020" y="2383080"/>
                </a:lnTo>
                <a:lnTo>
                  <a:pt x="2503020" y="1191540"/>
                </a:lnTo>
                <a:cubicBezTo>
                  <a:pt x="2503020" y="533471"/>
                  <a:pt x="3036491" y="0"/>
                  <a:pt x="3694560" y="0"/>
                </a:cubicBezTo>
                <a:close/>
              </a:path>
            </a:pathLst>
          </a:custGeom>
          <a:pattFill prst="pct5">
            <a:fgClr>
              <a:srgbClr val="FF0000"/>
            </a:fgClr>
            <a:bgClr>
              <a:schemeClr val="bg1"/>
            </a:bgClr>
          </a:pattFill>
          <a:effectLst>
            <a:outerShdw blurRad="381000" dist="50800" dir="5400000" algn="ctr" rotWithShape="0">
              <a:srgbClr val="001132">
                <a:alpha val="2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996387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9B98ED-0CE3-4D87-87E3-E62B6E90CA9C}"/>
              </a:ext>
            </a:extLst>
          </p:cNvPr>
          <p:cNvSpPr/>
          <p:nvPr userDrawn="1"/>
        </p:nvSpPr>
        <p:spPr>
          <a:xfrm>
            <a:off x="9043988" y="0"/>
            <a:ext cx="314801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0A1A4A4B-43C3-4886-9FBD-BE142771DF7D}"/>
              </a:ext>
            </a:extLst>
          </p:cNvPr>
          <p:cNvSpPr>
            <a:spLocks noGrp="1"/>
          </p:cNvSpPr>
          <p:nvPr>
            <p:ph type="pic" sz="quarter" idx="13"/>
          </p:nvPr>
        </p:nvSpPr>
        <p:spPr>
          <a:xfrm>
            <a:off x="6880317" y="692942"/>
            <a:ext cx="5311681" cy="5472115"/>
          </a:xfrm>
          <a:custGeom>
            <a:avLst/>
            <a:gdLst>
              <a:gd name="connsiteX0" fmla="*/ 1535021 w 5311681"/>
              <a:gd name="connsiteY0" fmla="*/ 2 h 5472115"/>
              <a:gd name="connsiteX1" fmla="*/ 5311681 w 5311681"/>
              <a:gd name="connsiteY1" fmla="*/ 2 h 5472115"/>
              <a:gd name="connsiteX2" fmla="*/ 5311681 w 5311681"/>
              <a:gd name="connsiteY2" fmla="*/ 5472115 h 5472115"/>
              <a:gd name="connsiteX3" fmla="*/ 1535021 w 5311681"/>
              <a:gd name="connsiteY3" fmla="*/ 5472115 h 5472115"/>
              <a:gd name="connsiteX4" fmla="*/ 105249 w 5311681"/>
              <a:gd name="connsiteY4" fmla="*/ 0 h 5472115"/>
              <a:gd name="connsiteX5" fmla="*/ 1402947 w 5311681"/>
              <a:gd name="connsiteY5" fmla="*/ 0 h 5472115"/>
              <a:gd name="connsiteX6" fmla="*/ 1402947 w 5311681"/>
              <a:gd name="connsiteY6" fmla="*/ 5472113 h 5472115"/>
              <a:gd name="connsiteX7" fmla="*/ 105249 w 5311681"/>
              <a:gd name="connsiteY7" fmla="*/ 5472113 h 5472115"/>
              <a:gd name="connsiteX8" fmla="*/ 0 w 5311681"/>
              <a:gd name="connsiteY8" fmla="*/ 5366864 h 5472115"/>
              <a:gd name="connsiteX9" fmla="*/ 0 w 5311681"/>
              <a:gd name="connsiteY9" fmla="*/ 105249 h 5472115"/>
              <a:gd name="connsiteX10" fmla="*/ 105249 w 5311681"/>
              <a:gd name="connsiteY10" fmla="*/ 0 h 547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681" h="5472115">
                <a:moveTo>
                  <a:pt x="1535021" y="2"/>
                </a:moveTo>
                <a:lnTo>
                  <a:pt x="5311681" y="2"/>
                </a:lnTo>
                <a:lnTo>
                  <a:pt x="5311681" y="5472115"/>
                </a:lnTo>
                <a:lnTo>
                  <a:pt x="1535021" y="5472115"/>
                </a:lnTo>
                <a:close/>
                <a:moveTo>
                  <a:pt x="105249" y="0"/>
                </a:moveTo>
                <a:lnTo>
                  <a:pt x="1402947" y="0"/>
                </a:lnTo>
                <a:lnTo>
                  <a:pt x="1402947" y="5472113"/>
                </a:lnTo>
                <a:lnTo>
                  <a:pt x="105249" y="5472113"/>
                </a:lnTo>
                <a:cubicBezTo>
                  <a:pt x="47122" y="5472113"/>
                  <a:pt x="0" y="5424991"/>
                  <a:pt x="0" y="5366864"/>
                </a:cubicBezTo>
                <a:lnTo>
                  <a:pt x="0" y="105249"/>
                </a:lnTo>
                <a:cubicBezTo>
                  <a:pt x="0" y="47122"/>
                  <a:pt x="47122" y="0"/>
                  <a:pt x="105249"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09177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80B57D-AF22-494D-8DBE-C5CCF32FDDD8}"/>
              </a:ext>
            </a:extLst>
          </p:cNvPr>
          <p:cNvSpPr>
            <a:spLocks noGrp="1"/>
          </p:cNvSpPr>
          <p:nvPr>
            <p:ph type="pic" sz="quarter" idx="13"/>
          </p:nvPr>
        </p:nvSpPr>
        <p:spPr>
          <a:xfrm>
            <a:off x="1055206" y="1041400"/>
            <a:ext cx="4775202" cy="4775202"/>
          </a:xfrm>
          <a:custGeom>
            <a:avLst/>
            <a:gdLst>
              <a:gd name="connsiteX0" fmla="*/ 2387602 w 4775202"/>
              <a:gd name="connsiteY0" fmla="*/ 0 h 4775202"/>
              <a:gd name="connsiteX1" fmla="*/ 4775202 w 4775202"/>
              <a:gd name="connsiteY1" fmla="*/ 0 h 4775202"/>
              <a:gd name="connsiteX2" fmla="*/ 4775202 w 4775202"/>
              <a:gd name="connsiteY2" fmla="*/ 2387601 h 4775202"/>
              <a:gd name="connsiteX3" fmla="*/ 2387601 w 4775202"/>
              <a:gd name="connsiteY3" fmla="*/ 4775202 h 4775202"/>
              <a:gd name="connsiteX4" fmla="*/ 0 w 4775202"/>
              <a:gd name="connsiteY4" fmla="*/ 2387601 h 4775202"/>
              <a:gd name="connsiteX5" fmla="*/ 1 w 4775202"/>
              <a:gd name="connsiteY5" fmla="*/ 2387601 h 4775202"/>
              <a:gd name="connsiteX6" fmla="*/ 2387602 w 4775202"/>
              <a:gd name="connsiteY6" fmla="*/ 0 h 477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2" h="4775202">
                <a:moveTo>
                  <a:pt x="2387602" y="0"/>
                </a:moveTo>
                <a:lnTo>
                  <a:pt x="4775202" y="0"/>
                </a:lnTo>
                <a:lnTo>
                  <a:pt x="4775202" y="2387601"/>
                </a:lnTo>
                <a:cubicBezTo>
                  <a:pt x="4775202" y="3706237"/>
                  <a:pt x="3706237" y="4775202"/>
                  <a:pt x="2387601" y="4775202"/>
                </a:cubicBezTo>
                <a:cubicBezTo>
                  <a:pt x="1068965" y="4775202"/>
                  <a:pt x="0" y="3706237"/>
                  <a:pt x="0" y="2387601"/>
                </a:cubicBezTo>
                <a:lnTo>
                  <a:pt x="1" y="2387601"/>
                </a:lnTo>
                <a:cubicBezTo>
                  <a:pt x="1" y="1068965"/>
                  <a:pt x="1068966" y="0"/>
                  <a:pt x="238760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7" name="Graphic 22">
            <a:extLst>
              <a:ext uri="{FF2B5EF4-FFF2-40B4-BE49-F238E27FC236}">
                <a16:creationId xmlns:a16="http://schemas.microsoft.com/office/drawing/2014/main" id="{3938DB5D-5AF7-4D67-848D-4D44929200EF}"/>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677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9EECC1-1B82-4FCD-AA61-10C9D3751F55}"/>
              </a:ext>
            </a:extLst>
          </p:cNvPr>
          <p:cNvSpPr>
            <a:spLocks noGrp="1"/>
          </p:cNvSpPr>
          <p:nvPr>
            <p:ph type="pic" sz="quarter" idx="10"/>
          </p:nvPr>
        </p:nvSpPr>
        <p:spPr>
          <a:xfrm>
            <a:off x="0" y="0"/>
            <a:ext cx="12192000" cy="6858000"/>
          </a:xfrm>
          <a:pattFill prst="pct5">
            <a:fgClr>
              <a:srgbClr val="FF0000"/>
            </a:fgClr>
            <a:bgClr>
              <a:schemeClr val="bg1"/>
            </a:bgClr>
          </a:pattFill>
        </p:spPr>
        <p:txBody>
          <a:bodyPr>
            <a:normAutofit/>
          </a:bodyPr>
          <a:lstStyle>
            <a:lvl1pPr>
              <a:defRPr sz="1200"/>
            </a:lvl1pPr>
          </a:lstStyle>
          <a:p>
            <a:endParaRPr lang="en-US"/>
          </a:p>
        </p:txBody>
      </p:sp>
    </p:spTree>
    <p:extLst>
      <p:ext uri="{BB962C8B-B14F-4D97-AF65-F5344CB8AC3E}">
        <p14:creationId xmlns:p14="http://schemas.microsoft.com/office/powerpoint/2010/main" val="573935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75FD715-2D6A-40A8-92B9-8177F5476A88}"/>
              </a:ext>
            </a:extLst>
          </p:cNvPr>
          <p:cNvSpPr>
            <a:spLocks noGrp="1"/>
          </p:cNvSpPr>
          <p:nvPr>
            <p:ph type="pic" sz="quarter" idx="11"/>
          </p:nvPr>
        </p:nvSpPr>
        <p:spPr>
          <a:xfrm>
            <a:off x="6588383" y="0"/>
            <a:ext cx="5603617" cy="6857998"/>
          </a:xfrm>
          <a:custGeom>
            <a:avLst/>
            <a:gdLst>
              <a:gd name="connsiteX0" fmla="*/ 5603617 w 5603617"/>
              <a:gd name="connsiteY0" fmla="*/ 1947915 h 6857998"/>
              <a:gd name="connsiteX1" fmla="*/ 5595681 w 5603617"/>
              <a:gd name="connsiteY1" fmla="*/ 6857998 h 6857998"/>
              <a:gd name="connsiteX2" fmla="*/ 415381 w 5603617"/>
              <a:gd name="connsiteY2" fmla="*/ 6857998 h 6857998"/>
              <a:gd name="connsiteX3" fmla="*/ 4550861 w 5603617"/>
              <a:gd name="connsiteY3" fmla="*/ 0 h 6857998"/>
              <a:gd name="connsiteX4" fmla="*/ 5593562 w 5603617"/>
              <a:gd name="connsiteY4" fmla="*/ 0 h 6857998"/>
              <a:gd name="connsiteX5" fmla="*/ 5593562 w 5603617"/>
              <a:gd name="connsiteY5" fmla="*/ 1663740 h 6857998"/>
              <a:gd name="connsiteX6" fmla="*/ 2796781 w 5603617"/>
              <a:gd name="connsiteY6" fmla="*/ 4316479 h 6857998"/>
              <a:gd name="connsiteX7" fmla="*/ 0 w 5603617"/>
              <a:gd name="connsiteY7" fmla="*/ 431647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617" h="6857998">
                <a:moveTo>
                  <a:pt x="5603617" y="1947915"/>
                </a:moveTo>
                <a:lnTo>
                  <a:pt x="5595681" y="6857998"/>
                </a:lnTo>
                <a:lnTo>
                  <a:pt x="415381" y="6857998"/>
                </a:lnTo>
                <a:close/>
                <a:moveTo>
                  <a:pt x="4550861" y="0"/>
                </a:moveTo>
                <a:lnTo>
                  <a:pt x="5593562" y="0"/>
                </a:lnTo>
                <a:lnTo>
                  <a:pt x="5593562" y="1663740"/>
                </a:lnTo>
                <a:lnTo>
                  <a:pt x="2796781" y="4316479"/>
                </a:lnTo>
                <a:lnTo>
                  <a:pt x="0" y="4316479"/>
                </a:lnTo>
                <a:close/>
              </a:path>
            </a:pathLst>
          </a:custGeom>
          <a:pattFill prst="pct5">
            <a:fgClr>
              <a:srgbClr val="FF0000"/>
            </a:fgClr>
            <a:bgClr>
              <a:schemeClr val="bg1"/>
            </a:bgClr>
          </a:pattFill>
          <a:effectLst>
            <a:outerShdw blurRad="304800" dist="50800" dir="120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3606354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96DEE6-31B8-4DCA-8022-304D5211E812}"/>
              </a:ext>
            </a:extLst>
          </p:cNvPr>
          <p:cNvSpPr/>
          <p:nvPr userDrawn="1"/>
        </p:nvSpPr>
        <p:spPr>
          <a:xfrm>
            <a:off x="0" y="0"/>
            <a:ext cx="4034972"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925D87C-76B5-4235-ACEE-6344B2FDEABF}"/>
              </a:ext>
            </a:extLst>
          </p:cNvPr>
          <p:cNvSpPr>
            <a:spLocks noGrp="1"/>
          </p:cNvSpPr>
          <p:nvPr>
            <p:ph type="pic" sz="quarter" idx="13"/>
          </p:nvPr>
        </p:nvSpPr>
        <p:spPr>
          <a:xfrm>
            <a:off x="1299030" y="725714"/>
            <a:ext cx="4376053" cy="5406572"/>
          </a:xfrm>
          <a:custGeom>
            <a:avLst/>
            <a:gdLst>
              <a:gd name="connsiteX0" fmla="*/ 90716 w 4376053"/>
              <a:gd name="connsiteY0" fmla="*/ 0 h 5406572"/>
              <a:gd name="connsiteX1" fmla="*/ 3341903 w 4376053"/>
              <a:gd name="connsiteY1" fmla="*/ 0 h 5406572"/>
              <a:gd name="connsiteX2" fmla="*/ 4376053 w 4376053"/>
              <a:gd name="connsiteY2" fmla="*/ 1034150 h 5406572"/>
              <a:gd name="connsiteX3" fmla="*/ 4376053 w 4376053"/>
              <a:gd name="connsiteY3" fmla="*/ 5315876 h 5406572"/>
              <a:gd name="connsiteX4" fmla="*/ 4368928 w 4376053"/>
              <a:gd name="connsiteY4" fmla="*/ 5351167 h 5406572"/>
              <a:gd name="connsiteX5" fmla="*/ 4285341 w 4376053"/>
              <a:gd name="connsiteY5" fmla="*/ 5406572 h 5406572"/>
              <a:gd name="connsiteX6" fmla="*/ 1034147 w 4376053"/>
              <a:gd name="connsiteY6" fmla="*/ 5406572 h 5406572"/>
              <a:gd name="connsiteX7" fmla="*/ 5336 w 4376053"/>
              <a:gd name="connsiteY7" fmla="*/ 4478158 h 5406572"/>
              <a:gd name="connsiteX8" fmla="*/ 0 w 4376053"/>
              <a:gd name="connsiteY8" fmla="*/ 4372482 h 5406572"/>
              <a:gd name="connsiteX9" fmla="*/ 0 w 4376053"/>
              <a:gd name="connsiteY9" fmla="*/ 90716 h 5406572"/>
              <a:gd name="connsiteX10" fmla="*/ 90716 w 4376053"/>
              <a:gd name="connsiteY10" fmla="*/ 0 h 540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053" h="5406572">
                <a:moveTo>
                  <a:pt x="90716" y="0"/>
                </a:moveTo>
                <a:lnTo>
                  <a:pt x="3341903" y="0"/>
                </a:lnTo>
                <a:cubicBezTo>
                  <a:pt x="3913048" y="0"/>
                  <a:pt x="4376053" y="463005"/>
                  <a:pt x="4376053" y="1034150"/>
                </a:cubicBezTo>
                <a:lnTo>
                  <a:pt x="4376053" y="5315876"/>
                </a:lnTo>
                <a:lnTo>
                  <a:pt x="4368928" y="5351167"/>
                </a:lnTo>
                <a:cubicBezTo>
                  <a:pt x="4355157" y="5383726"/>
                  <a:pt x="4322917" y="5406572"/>
                  <a:pt x="4285341" y="5406572"/>
                </a:cubicBezTo>
                <a:lnTo>
                  <a:pt x="1034147" y="5406572"/>
                </a:lnTo>
                <a:cubicBezTo>
                  <a:pt x="498699" y="5406572"/>
                  <a:pt x="58295" y="4999634"/>
                  <a:pt x="5336" y="4478158"/>
                </a:cubicBezTo>
                <a:lnTo>
                  <a:pt x="0" y="4372482"/>
                </a:lnTo>
                <a:lnTo>
                  <a:pt x="0" y="90716"/>
                </a:lnTo>
                <a:cubicBezTo>
                  <a:pt x="0" y="40615"/>
                  <a:pt x="40615" y="0"/>
                  <a:pt x="9071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934952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D71363F-E3BC-448B-8800-C8F8A6446389}"/>
              </a:ext>
            </a:extLst>
          </p:cNvPr>
          <p:cNvSpPr/>
          <p:nvPr userDrawn="1"/>
        </p:nvSpPr>
        <p:spPr>
          <a:xfrm>
            <a:off x="7451935" y="0"/>
            <a:ext cx="4740065" cy="4398019"/>
          </a:xfrm>
          <a:custGeom>
            <a:avLst/>
            <a:gdLst>
              <a:gd name="connsiteX0" fmla="*/ 227749 w 4740065"/>
              <a:gd name="connsiteY0" fmla="*/ 0 h 4398019"/>
              <a:gd name="connsiteX1" fmla="*/ 1103059 w 4740065"/>
              <a:gd name="connsiteY1" fmla="*/ 0 h 4398019"/>
              <a:gd name="connsiteX2" fmla="*/ 1085397 w 4740065"/>
              <a:gd name="connsiteY2" fmla="*/ 29072 h 4398019"/>
              <a:gd name="connsiteX3" fmla="*/ 793128 w 4740065"/>
              <a:gd name="connsiteY3" fmla="*/ 1183331 h 4398019"/>
              <a:gd name="connsiteX4" fmla="*/ 3214688 w 4740065"/>
              <a:gd name="connsiteY4" fmla="*/ 3604891 h 4398019"/>
              <a:gd name="connsiteX5" fmla="*/ 4568605 w 4740065"/>
              <a:gd name="connsiteY5" fmla="*/ 3191327 h 4398019"/>
              <a:gd name="connsiteX6" fmla="*/ 4740065 w 4740065"/>
              <a:gd name="connsiteY6" fmla="*/ 3063112 h 4398019"/>
              <a:gd name="connsiteX7" fmla="*/ 4740065 w 4740065"/>
              <a:gd name="connsiteY7" fmla="*/ 4013364 h 4398019"/>
              <a:gd name="connsiteX8" fmla="*/ 4465990 w 4740065"/>
              <a:gd name="connsiteY8" fmla="*/ 4145393 h 4398019"/>
              <a:gd name="connsiteX9" fmla="*/ 3214688 w 4740065"/>
              <a:gd name="connsiteY9" fmla="*/ 4398019 h 4398019"/>
              <a:gd name="connsiteX10" fmla="*/ 0 w 4740065"/>
              <a:gd name="connsiteY10" fmla="*/ 1183331 h 4398019"/>
              <a:gd name="connsiteX11" fmla="*/ 144526 w 4740065"/>
              <a:gd name="connsiteY11" fmla="*/ 227381 h 439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0065" h="4398019">
                <a:moveTo>
                  <a:pt x="227749" y="0"/>
                </a:moveTo>
                <a:lnTo>
                  <a:pt x="1103059" y="0"/>
                </a:lnTo>
                <a:lnTo>
                  <a:pt x="1085397" y="29072"/>
                </a:lnTo>
                <a:cubicBezTo>
                  <a:pt x="899004" y="372190"/>
                  <a:pt x="793128" y="765396"/>
                  <a:pt x="793128" y="1183331"/>
                </a:cubicBezTo>
                <a:cubicBezTo>
                  <a:pt x="793128" y="2520722"/>
                  <a:pt x="1877297" y="3604891"/>
                  <a:pt x="3214688" y="3604891"/>
                </a:cubicBezTo>
                <a:cubicBezTo>
                  <a:pt x="3716210" y="3604891"/>
                  <a:pt x="4182122" y="3452430"/>
                  <a:pt x="4568605" y="3191327"/>
                </a:cubicBezTo>
                <a:lnTo>
                  <a:pt x="4740065" y="3063112"/>
                </a:lnTo>
                <a:lnTo>
                  <a:pt x="4740065" y="4013364"/>
                </a:lnTo>
                <a:lnTo>
                  <a:pt x="4465990" y="4145393"/>
                </a:lnTo>
                <a:cubicBezTo>
                  <a:pt x="4081390" y="4308065"/>
                  <a:pt x="3658544" y="4398019"/>
                  <a:pt x="3214688" y="4398019"/>
                </a:cubicBezTo>
                <a:cubicBezTo>
                  <a:pt x="1439265" y="4398019"/>
                  <a:pt x="0" y="2958754"/>
                  <a:pt x="0" y="1183331"/>
                </a:cubicBezTo>
                <a:cubicBezTo>
                  <a:pt x="0" y="850439"/>
                  <a:pt x="50600" y="529365"/>
                  <a:pt x="144526" y="2273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Picture Placeholder 21">
            <a:extLst>
              <a:ext uri="{FF2B5EF4-FFF2-40B4-BE49-F238E27FC236}">
                <a16:creationId xmlns:a16="http://schemas.microsoft.com/office/drawing/2014/main" id="{E7006146-2D31-443F-A19A-965007E9780F}"/>
              </a:ext>
            </a:extLst>
          </p:cNvPr>
          <p:cNvSpPr>
            <a:spLocks noGrp="1"/>
          </p:cNvSpPr>
          <p:nvPr>
            <p:ph type="pic" sz="quarter" idx="16"/>
          </p:nvPr>
        </p:nvSpPr>
        <p:spPr>
          <a:xfrm>
            <a:off x="7132021" y="3899805"/>
            <a:ext cx="1427938" cy="1449529"/>
          </a:xfrm>
          <a:custGeom>
            <a:avLst/>
            <a:gdLst>
              <a:gd name="connsiteX0" fmla="*/ 713969 w 1427938"/>
              <a:gd name="connsiteY0" fmla="*/ 0 h 1299212"/>
              <a:gd name="connsiteX1" fmla="*/ 1427938 w 1427938"/>
              <a:gd name="connsiteY1" fmla="*/ 649606 h 1299212"/>
              <a:gd name="connsiteX2" fmla="*/ 713969 w 1427938"/>
              <a:gd name="connsiteY2" fmla="*/ 1299212 h 1299212"/>
              <a:gd name="connsiteX3" fmla="*/ 0 w 1427938"/>
              <a:gd name="connsiteY3" fmla="*/ 649606 h 1299212"/>
              <a:gd name="connsiteX4" fmla="*/ 713969 w 1427938"/>
              <a:gd name="connsiteY4" fmla="*/ 0 h 12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938" h="1299212">
                <a:moveTo>
                  <a:pt x="713969" y="0"/>
                </a:moveTo>
                <a:cubicBezTo>
                  <a:pt x="1108283" y="0"/>
                  <a:pt x="1427938" y="290839"/>
                  <a:pt x="1427938" y="649606"/>
                </a:cubicBezTo>
                <a:cubicBezTo>
                  <a:pt x="1427938" y="1008373"/>
                  <a:pt x="1108283" y="1299212"/>
                  <a:pt x="713969" y="1299212"/>
                </a:cubicBezTo>
                <a:cubicBezTo>
                  <a:pt x="319655" y="1299212"/>
                  <a:pt x="0" y="1008373"/>
                  <a:pt x="0" y="649606"/>
                </a:cubicBezTo>
                <a:cubicBezTo>
                  <a:pt x="0" y="290839"/>
                  <a:pt x="319655" y="0"/>
                  <a:pt x="713969"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3" name="Picture Placeholder 22">
            <a:extLst>
              <a:ext uri="{FF2B5EF4-FFF2-40B4-BE49-F238E27FC236}">
                <a16:creationId xmlns:a16="http://schemas.microsoft.com/office/drawing/2014/main" id="{D55BBC2D-97C4-4FDA-AF9E-6026691409DF}"/>
              </a:ext>
            </a:extLst>
          </p:cNvPr>
          <p:cNvSpPr>
            <a:spLocks noGrp="1"/>
          </p:cNvSpPr>
          <p:nvPr>
            <p:ph type="pic" sz="quarter" idx="15"/>
          </p:nvPr>
        </p:nvSpPr>
        <p:spPr>
          <a:xfrm>
            <a:off x="9062809" y="5452201"/>
            <a:ext cx="786440" cy="786440"/>
          </a:xfrm>
          <a:custGeom>
            <a:avLst/>
            <a:gdLst>
              <a:gd name="connsiteX0" fmla="*/ 393220 w 786440"/>
              <a:gd name="connsiteY0" fmla="*/ 0 h 786440"/>
              <a:gd name="connsiteX1" fmla="*/ 786440 w 786440"/>
              <a:gd name="connsiteY1" fmla="*/ 393220 h 786440"/>
              <a:gd name="connsiteX2" fmla="*/ 393220 w 786440"/>
              <a:gd name="connsiteY2" fmla="*/ 786440 h 786440"/>
              <a:gd name="connsiteX3" fmla="*/ 0 w 786440"/>
              <a:gd name="connsiteY3" fmla="*/ 393220 h 786440"/>
              <a:gd name="connsiteX4" fmla="*/ 393220 w 786440"/>
              <a:gd name="connsiteY4" fmla="*/ 0 h 78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40" h="786440">
                <a:moveTo>
                  <a:pt x="393220" y="0"/>
                </a:moveTo>
                <a:cubicBezTo>
                  <a:pt x="610389" y="0"/>
                  <a:pt x="786440" y="176051"/>
                  <a:pt x="786440" y="393220"/>
                </a:cubicBezTo>
                <a:cubicBezTo>
                  <a:pt x="786440" y="610389"/>
                  <a:pt x="610389" y="786440"/>
                  <a:pt x="393220" y="786440"/>
                </a:cubicBezTo>
                <a:cubicBezTo>
                  <a:pt x="176051" y="786440"/>
                  <a:pt x="0" y="610389"/>
                  <a:pt x="0" y="393220"/>
                </a:cubicBezTo>
                <a:cubicBezTo>
                  <a:pt x="0" y="176051"/>
                  <a:pt x="176051" y="0"/>
                  <a:pt x="393220"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id="{3B10DD01-21EA-4D2C-9353-459F65FD94FE}"/>
              </a:ext>
            </a:extLst>
          </p:cNvPr>
          <p:cNvSpPr>
            <a:spLocks noGrp="1"/>
          </p:cNvSpPr>
          <p:nvPr>
            <p:ph type="pic" sz="quarter" idx="13"/>
          </p:nvPr>
        </p:nvSpPr>
        <p:spPr>
          <a:xfrm>
            <a:off x="9849249" y="1417007"/>
            <a:ext cx="1102328" cy="1102328"/>
          </a:xfrm>
          <a:custGeom>
            <a:avLst/>
            <a:gdLst>
              <a:gd name="connsiteX0" fmla="*/ 551164 w 1102328"/>
              <a:gd name="connsiteY0" fmla="*/ 0 h 1102328"/>
              <a:gd name="connsiteX1" fmla="*/ 1102328 w 1102328"/>
              <a:gd name="connsiteY1" fmla="*/ 551164 h 1102328"/>
              <a:gd name="connsiteX2" fmla="*/ 551164 w 1102328"/>
              <a:gd name="connsiteY2" fmla="*/ 1102328 h 1102328"/>
              <a:gd name="connsiteX3" fmla="*/ 0 w 1102328"/>
              <a:gd name="connsiteY3" fmla="*/ 551164 h 1102328"/>
              <a:gd name="connsiteX4" fmla="*/ 551164 w 1102328"/>
              <a:gd name="connsiteY4" fmla="*/ 0 h 110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28" h="1102328">
                <a:moveTo>
                  <a:pt x="551164" y="0"/>
                </a:moveTo>
                <a:cubicBezTo>
                  <a:pt x="855563" y="0"/>
                  <a:pt x="1102328" y="246765"/>
                  <a:pt x="1102328" y="551164"/>
                </a:cubicBezTo>
                <a:cubicBezTo>
                  <a:pt x="1102328" y="855563"/>
                  <a:pt x="855563" y="1102328"/>
                  <a:pt x="551164" y="1102328"/>
                </a:cubicBezTo>
                <a:cubicBezTo>
                  <a:pt x="246765" y="1102328"/>
                  <a:pt x="0" y="855563"/>
                  <a:pt x="0" y="551164"/>
                </a:cubicBezTo>
                <a:cubicBezTo>
                  <a:pt x="0" y="246765"/>
                  <a:pt x="246765" y="0"/>
                  <a:pt x="551164"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1" name="Picture Placeholder 20">
            <a:extLst>
              <a:ext uri="{FF2B5EF4-FFF2-40B4-BE49-F238E27FC236}">
                <a16:creationId xmlns:a16="http://schemas.microsoft.com/office/drawing/2014/main" id="{16067994-1D1E-47B2-B8D4-361DC0792BD8}"/>
              </a:ext>
            </a:extLst>
          </p:cNvPr>
          <p:cNvSpPr>
            <a:spLocks noGrp="1"/>
          </p:cNvSpPr>
          <p:nvPr>
            <p:ph type="pic" sz="quarter" idx="14"/>
          </p:nvPr>
        </p:nvSpPr>
        <p:spPr>
          <a:xfrm>
            <a:off x="9211430" y="3201915"/>
            <a:ext cx="1605962" cy="1605962"/>
          </a:xfrm>
          <a:custGeom>
            <a:avLst/>
            <a:gdLst>
              <a:gd name="connsiteX0" fmla="*/ 802981 w 1605962"/>
              <a:gd name="connsiteY0" fmla="*/ 0 h 1605962"/>
              <a:gd name="connsiteX1" fmla="*/ 1605962 w 1605962"/>
              <a:gd name="connsiteY1" fmla="*/ 802981 h 1605962"/>
              <a:gd name="connsiteX2" fmla="*/ 802981 w 1605962"/>
              <a:gd name="connsiteY2" fmla="*/ 1605962 h 1605962"/>
              <a:gd name="connsiteX3" fmla="*/ 0 w 1605962"/>
              <a:gd name="connsiteY3" fmla="*/ 802981 h 1605962"/>
              <a:gd name="connsiteX4" fmla="*/ 802981 w 1605962"/>
              <a:gd name="connsiteY4" fmla="*/ 0 h 160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962" h="1605962">
                <a:moveTo>
                  <a:pt x="802981" y="0"/>
                </a:moveTo>
                <a:cubicBezTo>
                  <a:pt x="1246455" y="0"/>
                  <a:pt x="1605962" y="359507"/>
                  <a:pt x="1605962" y="802981"/>
                </a:cubicBezTo>
                <a:cubicBezTo>
                  <a:pt x="1605962" y="1246455"/>
                  <a:pt x="1246455" y="1605962"/>
                  <a:pt x="802981" y="1605962"/>
                </a:cubicBezTo>
                <a:cubicBezTo>
                  <a:pt x="359507" y="1605962"/>
                  <a:pt x="0" y="1246455"/>
                  <a:pt x="0" y="802981"/>
                </a:cubicBezTo>
                <a:cubicBezTo>
                  <a:pt x="0" y="359507"/>
                  <a:pt x="359507" y="0"/>
                  <a:pt x="802981"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19" name="Picture Placeholder 18">
            <a:extLst>
              <a:ext uri="{FF2B5EF4-FFF2-40B4-BE49-F238E27FC236}">
                <a16:creationId xmlns:a16="http://schemas.microsoft.com/office/drawing/2014/main" id="{588B231B-C88F-4B8B-A8B7-06E2B5EB0E43}"/>
              </a:ext>
            </a:extLst>
          </p:cNvPr>
          <p:cNvSpPr>
            <a:spLocks noGrp="1"/>
          </p:cNvSpPr>
          <p:nvPr>
            <p:ph type="pic" sz="quarter" idx="12"/>
          </p:nvPr>
        </p:nvSpPr>
        <p:spPr>
          <a:xfrm>
            <a:off x="7150896" y="1129005"/>
            <a:ext cx="2250286" cy="2250286"/>
          </a:xfrm>
          <a:custGeom>
            <a:avLst/>
            <a:gdLst>
              <a:gd name="connsiteX0" fmla="*/ 1125143 w 2250286"/>
              <a:gd name="connsiteY0" fmla="*/ 0 h 2250286"/>
              <a:gd name="connsiteX1" fmla="*/ 2250286 w 2250286"/>
              <a:gd name="connsiteY1" fmla="*/ 1125143 h 2250286"/>
              <a:gd name="connsiteX2" fmla="*/ 1125143 w 2250286"/>
              <a:gd name="connsiteY2" fmla="*/ 2250286 h 2250286"/>
              <a:gd name="connsiteX3" fmla="*/ 0 w 2250286"/>
              <a:gd name="connsiteY3" fmla="*/ 1125143 h 2250286"/>
              <a:gd name="connsiteX4" fmla="*/ 1125143 w 2250286"/>
              <a:gd name="connsiteY4" fmla="*/ 0 h 225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286" h="2250286">
                <a:moveTo>
                  <a:pt x="1125143" y="0"/>
                </a:moveTo>
                <a:cubicBezTo>
                  <a:pt x="1746542" y="0"/>
                  <a:pt x="2250286" y="503744"/>
                  <a:pt x="2250286" y="1125143"/>
                </a:cubicBezTo>
                <a:cubicBezTo>
                  <a:pt x="2250286" y="1746542"/>
                  <a:pt x="1746542" y="2250286"/>
                  <a:pt x="1125143" y="2250286"/>
                </a:cubicBezTo>
                <a:cubicBezTo>
                  <a:pt x="503744" y="2250286"/>
                  <a:pt x="0" y="1746542"/>
                  <a:pt x="0" y="1125143"/>
                </a:cubicBezTo>
                <a:cubicBezTo>
                  <a:pt x="0" y="503744"/>
                  <a:pt x="503744" y="0"/>
                  <a:pt x="1125143" y="0"/>
                </a:cubicBezTo>
                <a:close/>
              </a:path>
            </a:pathLst>
          </a:custGeom>
          <a:pattFill prst="pct5">
            <a:fgClr>
              <a:srgbClr val="FF0000"/>
            </a:fgClr>
            <a:bgClr>
              <a:schemeClr val="bg1"/>
            </a:bgClr>
          </a:pattFill>
          <a:ln w="127000">
            <a:gradFill>
              <a:gsLst>
                <a:gs pos="0">
                  <a:srgbClr val="92D050"/>
                </a:gs>
                <a:gs pos="100000">
                  <a:srgbClr val="00B0F0"/>
                </a:gs>
              </a:gsLst>
              <a:lin ang="5400000" scaled="1"/>
            </a:gradFill>
          </a:ln>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id="{44541CEA-6B7C-46AE-9E9D-02A4A31A80FF}"/>
              </a:ext>
            </a:extLst>
          </p:cNvPr>
          <p:cNvSpPr>
            <a:spLocks noGrp="1"/>
          </p:cNvSpPr>
          <p:nvPr>
            <p:ph type="pic" sz="quarter" idx="11"/>
          </p:nvPr>
        </p:nvSpPr>
        <p:spPr>
          <a:xfrm>
            <a:off x="6096000" y="817541"/>
            <a:ext cx="819150" cy="819150"/>
          </a:xfrm>
          <a:custGeom>
            <a:avLst/>
            <a:gdLst>
              <a:gd name="connsiteX0" fmla="*/ 409575 w 819150"/>
              <a:gd name="connsiteY0" fmla="*/ 0 h 819150"/>
              <a:gd name="connsiteX1" fmla="*/ 819150 w 819150"/>
              <a:gd name="connsiteY1" fmla="*/ 409575 h 819150"/>
              <a:gd name="connsiteX2" fmla="*/ 409575 w 819150"/>
              <a:gd name="connsiteY2" fmla="*/ 819150 h 819150"/>
              <a:gd name="connsiteX3" fmla="*/ 0 w 819150"/>
              <a:gd name="connsiteY3" fmla="*/ 409575 h 819150"/>
              <a:gd name="connsiteX4" fmla="*/ 409575 w 819150"/>
              <a:gd name="connsiteY4" fmla="*/ 0 h 8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819150">
                <a:moveTo>
                  <a:pt x="409575" y="0"/>
                </a:moveTo>
                <a:cubicBezTo>
                  <a:pt x="635777" y="0"/>
                  <a:pt x="819150" y="183373"/>
                  <a:pt x="819150" y="409575"/>
                </a:cubicBezTo>
                <a:cubicBezTo>
                  <a:pt x="819150" y="635777"/>
                  <a:pt x="635777" y="819150"/>
                  <a:pt x="409575" y="819150"/>
                </a:cubicBezTo>
                <a:cubicBezTo>
                  <a:pt x="183373" y="819150"/>
                  <a:pt x="0" y="635777"/>
                  <a:pt x="0" y="409575"/>
                </a:cubicBezTo>
                <a:cubicBezTo>
                  <a:pt x="0" y="183373"/>
                  <a:pt x="183373" y="0"/>
                  <a:pt x="409575"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496855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A3BA9615-F305-439B-9134-025701359DD9}"/>
              </a:ext>
            </a:extLst>
          </p:cNvPr>
          <p:cNvSpPr>
            <a:spLocks noGrp="1"/>
          </p:cNvSpPr>
          <p:nvPr>
            <p:ph type="pic" sz="quarter" idx="15"/>
          </p:nvPr>
        </p:nvSpPr>
        <p:spPr>
          <a:xfrm>
            <a:off x="9417048" y="3471862"/>
            <a:ext cx="2774952" cy="3386137"/>
          </a:xfrm>
          <a:custGeom>
            <a:avLst/>
            <a:gdLst>
              <a:gd name="connsiteX0" fmla="*/ 0 w 2774952"/>
              <a:gd name="connsiteY0" fmla="*/ 0 h 3386137"/>
              <a:gd name="connsiteX1" fmla="*/ 2774952 w 2774952"/>
              <a:gd name="connsiteY1" fmla="*/ 0 h 3386137"/>
              <a:gd name="connsiteX2" fmla="*/ 2774952 w 2774952"/>
              <a:gd name="connsiteY2" fmla="*/ 3386137 h 3386137"/>
              <a:gd name="connsiteX3" fmla="*/ 0 w 2774952"/>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74952" h="3386137">
                <a:moveTo>
                  <a:pt x="0" y="0"/>
                </a:moveTo>
                <a:lnTo>
                  <a:pt x="2774952" y="0"/>
                </a:lnTo>
                <a:lnTo>
                  <a:pt x="2774952"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2" name="Picture Placeholder 31">
            <a:extLst>
              <a:ext uri="{FF2B5EF4-FFF2-40B4-BE49-F238E27FC236}">
                <a16:creationId xmlns:a16="http://schemas.microsoft.com/office/drawing/2014/main" id="{9A243C06-8D54-427E-A2AD-66DD526A5F8A}"/>
              </a:ext>
            </a:extLst>
          </p:cNvPr>
          <p:cNvSpPr>
            <a:spLocks noGrp="1"/>
          </p:cNvSpPr>
          <p:nvPr>
            <p:ph type="pic" sz="quarter" idx="14"/>
          </p:nvPr>
        </p:nvSpPr>
        <p:spPr>
          <a:xfrm>
            <a:off x="6516912" y="3471862"/>
            <a:ext cx="2798538" cy="3386137"/>
          </a:xfrm>
          <a:custGeom>
            <a:avLst/>
            <a:gdLst>
              <a:gd name="connsiteX0" fmla="*/ 0 w 2798538"/>
              <a:gd name="connsiteY0" fmla="*/ 0 h 3386137"/>
              <a:gd name="connsiteX1" fmla="*/ 2798538 w 2798538"/>
              <a:gd name="connsiteY1" fmla="*/ 0 h 3386137"/>
              <a:gd name="connsiteX2" fmla="*/ 2798538 w 2798538"/>
              <a:gd name="connsiteY2" fmla="*/ 3386137 h 3386137"/>
              <a:gd name="connsiteX3" fmla="*/ 0 w 279853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98538" h="3386137">
                <a:moveTo>
                  <a:pt x="0" y="0"/>
                </a:moveTo>
                <a:lnTo>
                  <a:pt x="2798538" y="0"/>
                </a:lnTo>
                <a:lnTo>
                  <a:pt x="279853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0" name="Picture Placeholder 29">
            <a:extLst>
              <a:ext uri="{FF2B5EF4-FFF2-40B4-BE49-F238E27FC236}">
                <a16:creationId xmlns:a16="http://schemas.microsoft.com/office/drawing/2014/main" id="{8BEC2382-0F64-44DF-B911-134EA35F4CC1}"/>
              </a:ext>
            </a:extLst>
          </p:cNvPr>
          <p:cNvSpPr>
            <a:spLocks noGrp="1"/>
          </p:cNvSpPr>
          <p:nvPr>
            <p:ph type="pic" sz="quarter" idx="13"/>
          </p:nvPr>
        </p:nvSpPr>
        <p:spPr>
          <a:xfrm>
            <a:off x="6516912" y="0"/>
            <a:ext cx="5675088" cy="3386137"/>
          </a:xfrm>
          <a:custGeom>
            <a:avLst/>
            <a:gdLst>
              <a:gd name="connsiteX0" fmla="*/ 0 w 5675088"/>
              <a:gd name="connsiteY0" fmla="*/ 0 h 3386137"/>
              <a:gd name="connsiteX1" fmla="*/ 5675088 w 5675088"/>
              <a:gd name="connsiteY1" fmla="*/ 0 h 3386137"/>
              <a:gd name="connsiteX2" fmla="*/ 5675088 w 5675088"/>
              <a:gd name="connsiteY2" fmla="*/ 3386137 h 3386137"/>
              <a:gd name="connsiteX3" fmla="*/ 0 w 567508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5675088" h="3386137">
                <a:moveTo>
                  <a:pt x="0" y="0"/>
                </a:moveTo>
                <a:lnTo>
                  <a:pt x="5675088" y="0"/>
                </a:lnTo>
                <a:lnTo>
                  <a:pt x="567508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FD8AAD27-6089-4E54-AF7C-0A77E995D9B1}"/>
              </a:ext>
            </a:extLst>
          </p:cNvPr>
          <p:cNvSpPr>
            <a:spLocks noGrp="1"/>
          </p:cNvSpPr>
          <p:nvPr>
            <p:ph type="pic" sz="quarter" idx="12"/>
          </p:nvPr>
        </p:nvSpPr>
        <p:spPr>
          <a:xfrm>
            <a:off x="3258457" y="3471862"/>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C207AEDF-A5A5-4EFD-AC7A-AEA1A82DD74E}"/>
              </a:ext>
            </a:extLst>
          </p:cNvPr>
          <p:cNvSpPr>
            <a:spLocks noGrp="1"/>
          </p:cNvSpPr>
          <p:nvPr>
            <p:ph type="pic" sz="quarter" idx="11"/>
          </p:nvPr>
        </p:nvSpPr>
        <p:spPr>
          <a:xfrm>
            <a:off x="3258456" y="0"/>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50AE602-FFA8-41B6-9CAF-056E43D2CF7E}"/>
              </a:ext>
            </a:extLst>
          </p:cNvPr>
          <p:cNvSpPr>
            <a:spLocks noGrp="1"/>
          </p:cNvSpPr>
          <p:nvPr>
            <p:ph type="pic" sz="quarter" idx="10"/>
          </p:nvPr>
        </p:nvSpPr>
        <p:spPr>
          <a:xfrm>
            <a:off x="0" y="0"/>
            <a:ext cx="3156857" cy="6858000"/>
          </a:xfrm>
          <a:custGeom>
            <a:avLst/>
            <a:gdLst>
              <a:gd name="connsiteX0" fmla="*/ 0 w 3156857"/>
              <a:gd name="connsiteY0" fmla="*/ 0 h 6858000"/>
              <a:gd name="connsiteX1" fmla="*/ 3156857 w 3156857"/>
              <a:gd name="connsiteY1" fmla="*/ 0 h 6858000"/>
              <a:gd name="connsiteX2" fmla="*/ 3156857 w 3156857"/>
              <a:gd name="connsiteY2" fmla="*/ 6858000 h 6858000"/>
              <a:gd name="connsiteX3" fmla="*/ 0 w 3156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56857" h="6858000">
                <a:moveTo>
                  <a:pt x="0" y="0"/>
                </a:moveTo>
                <a:lnTo>
                  <a:pt x="3156857" y="0"/>
                </a:lnTo>
                <a:lnTo>
                  <a:pt x="3156857"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16650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02B22DDE-2A27-4B63-8C3A-F703EE15BB98}"/>
              </a:ext>
            </a:extLst>
          </p:cNvPr>
          <p:cNvSpPr>
            <a:spLocks noGrp="1"/>
          </p:cNvSpPr>
          <p:nvPr>
            <p:ph type="pic" sz="quarter" idx="14"/>
          </p:nvPr>
        </p:nvSpPr>
        <p:spPr>
          <a:xfrm>
            <a:off x="6161315" y="4023360"/>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5E2104A8-64A6-4C56-86AD-DF784217C539}"/>
              </a:ext>
            </a:extLst>
          </p:cNvPr>
          <p:cNvSpPr>
            <a:spLocks noGrp="1"/>
          </p:cNvSpPr>
          <p:nvPr>
            <p:ph type="pic" sz="quarter" idx="13"/>
          </p:nvPr>
        </p:nvSpPr>
        <p:spPr>
          <a:xfrm>
            <a:off x="361352" y="4023361"/>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AB1AE6FA-BB56-4279-83F9-DA732F872EA1}"/>
              </a:ext>
            </a:extLst>
          </p:cNvPr>
          <p:cNvSpPr>
            <a:spLocks noGrp="1"/>
          </p:cNvSpPr>
          <p:nvPr>
            <p:ph type="pic" sz="quarter" idx="12"/>
          </p:nvPr>
        </p:nvSpPr>
        <p:spPr>
          <a:xfrm>
            <a:off x="9127982" y="1341586"/>
            <a:ext cx="2702667" cy="2572671"/>
          </a:xfrm>
          <a:custGeom>
            <a:avLst/>
            <a:gdLst>
              <a:gd name="connsiteX0" fmla="*/ 0 w 2702667"/>
              <a:gd name="connsiteY0" fmla="*/ 0 h 2572671"/>
              <a:gd name="connsiteX1" fmla="*/ 2702667 w 2702667"/>
              <a:gd name="connsiteY1" fmla="*/ 0 h 2572671"/>
              <a:gd name="connsiteX2" fmla="*/ 2702667 w 2702667"/>
              <a:gd name="connsiteY2" fmla="*/ 2572671 h 2572671"/>
              <a:gd name="connsiteX3" fmla="*/ 0 w 2702667"/>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2702667" h="2572671">
                <a:moveTo>
                  <a:pt x="0" y="0"/>
                </a:moveTo>
                <a:lnTo>
                  <a:pt x="2702667" y="0"/>
                </a:lnTo>
                <a:lnTo>
                  <a:pt x="2702667"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F41543A-8205-4229-9347-5D93DD2DE010}"/>
              </a:ext>
            </a:extLst>
          </p:cNvPr>
          <p:cNvSpPr>
            <a:spLocks noGrp="1"/>
          </p:cNvSpPr>
          <p:nvPr>
            <p:ph type="pic" sz="quarter" idx="11"/>
          </p:nvPr>
        </p:nvSpPr>
        <p:spPr>
          <a:xfrm>
            <a:off x="5383294" y="1341586"/>
            <a:ext cx="3608306" cy="2572671"/>
          </a:xfrm>
          <a:custGeom>
            <a:avLst/>
            <a:gdLst>
              <a:gd name="connsiteX0" fmla="*/ 0 w 3608306"/>
              <a:gd name="connsiteY0" fmla="*/ 0 h 2572671"/>
              <a:gd name="connsiteX1" fmla="*/ 3608306 w 3608306"/>
              <a:gd name="connsiteY1" fmla="*/ 0 h 2572671"/>
              <a:gd name="connsiteX2" fmla="*/ 3608306 w 3608306"/>
              <a:gd name="connsiteY2" fmla="*/ 2572671 h 2572671"/>
              <a:gd name="connsiteX3" fmla="*/ 0 w 3608306"/>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3608306" h="2572671">
                <a:moveTo>
                  <a:pt x="0" y="0"/>
                </a:moveTo>
                <a:lnTo>
                  <a:pt x="3608306" y="0"/>
                </a:lnTo>
                <a:lnTo>
                  <a:pt x="3608306"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53ED3180-D2F0-4F01-95C3-CF8FF2B33F0F}"/>
              </a:ext>
            </a:extLst>
          </p:cNvPr>
          <p:cNvSpPr>
            <a:spLocks noGrp="1"/>
          </p:cNvSpPr>
          <p:nvPr>
            <p:ph type="pic" sz="quarter" idx="10"/>
          </p:nvPr>
        </p:nvSpPr>
        <p:spPr>
          <a:xfrm>
            <a:off x="361353" y="1341586"/>
            <a:ext cx="4885561" cy="2572671"/>
          </a:xfrm>
          <a:custGeom>
            <a:avLst/>
            <a:gdLst>
              <a:gd name="connsiteX0" fmla="*/ 0 w 4885561"/>
              <a:gd name="connsiteY0" fmla="*/ 0 h 2572671"/>
              <a:gd name="connsiteX1" fmla="*/ 4885561 w 4885561"/>
              <a:gd name="connsiteY1" fmla="*/ 0 h 2572671"/>
              <a:gd name="connsiteX2" fmla="*/ 4885561 w 4885561"/>
              <a:gd name="connsiteY2" fmla="*/ 2572671 h 2572671"/>
              <a:gd name="connsiteX3" fmla="*/ 0 w 4885561"/>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4885561" h="2572671">
                <a:moveTo>
                  <a:pt x="0" y="0"/>
                </a:moveTo>
                <a:lnTo>
                  <a:pt x="4885561" y="0"/>
                </a:lnTo>
                <a:lnTo>
                  <a:pt x="4885561"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198514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F96A42-32C6-407B-BC03-909F3826F06B}"/>
              </a:ext>
            </a:extLst>
          </p:cNvPr>
          <p:cNvSpPr/>
          <p:nvPr userDrawn="1"/>
        </p:nvSpPr>
        <p:spPr>
          <a:xfrm>
            <a:off x="5759322" y="0"/>
            <a:ext cx="6432678" cy="6858000"/>
          </a:xfrm>
          <a:custGeom>
            <a:avLst/>
            <a:gdLst>
              <a:gd name="connsiteX0" fmla="*/ 710502 w 6432678"/>
              <a:gd name="connsiteY0" fmla="*/ 0 h 6936939"/>
              <a:gd name="connsiteX1" fmla="*/ 6432678 w 6432678"/>
              <a:gd name="connsiteY1" fmla="*/ 0 h 6936939"/>
              <a:gd name="connsiteX2" fmla="*/ 6432678 w 6432678"/>
              <a:gd name="connsiteY2" fmla="*/ 6936939 h 6936939"/>
              <a:gd name="connsiteX3" fmla="*/ 2221857 w 6432678"/>
              <a:gd name="connsiteY3" fmla="*/ 6936939 h 6936939"/>
              <a:gd name="connsiteX4" fmla="*/ 2119262 w 6432678"/>
              <a:gd name="connsiteY4" fmla="*/ 6863982 h 6936939"/>
              <a:gd name="connsiteX5" fmla="*/ 0 w 6432678"/>
              <a:gd name="connsiteY5" fmla="*/ 2636182 h 6936939"/>
              <a:gd name="connsiteX6" fmla="*/ 636777 w 6432678"/>
              <a:gd name="connsiteY6" fmla="*/ 121354 h 693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678" h="6936939">
                <a:moveTo>
                  <a:pt x="710502" y="0"/>
                </a:moveTo>
                <a:lnTo>
                  <a:pt x="6432678" y="0"/>
                </a:lnTo>
                <a:lnTo>
                  <a:pt x="6432678" y="6936939"/>
                </a:lnTo>
                <a:lnTo>
                  <a:pt x="2221857" y="6936939"/>
                </a:lnTo>
                <a:lnTo>
                  <a:pt x="2119262" y="6863982"/>
                </a:lnTo>
                <a:cubicBezTo>
                  <a:pt x="832740" y="5901850"/>
                  <a:pt x="0" y="4366265"/>
                  <a:pt x="0" y="2636182"/>
                </a:cubicBezTo>
                <a:cubicBezTo>
                  <a:pt x="0" y="1725612"/>
                  <a:pt x="230675" y="868920"/>
                  <a:pt x="636777" y="12135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7A052F5B-57F5-4FEF-A91A-D488BF990DDE}"/>
              </a:ext>
            </a:extLst>
          </p:cNvPr>
          <p:cNvSpPr>
            <a:spLocks noGrp="1"/>
          </p:cNvSpPr>
          <p:nvPr>
            <p:ph type="pic" sz="quarter" idx="10"/>
          </p:nvPr>
        </p:nvSpPr>
        <p:spPr>
          <a:xfrm>
            <a:off x="5276850" y="1619250"/>
            <a:ext cx="5364480" cy="3348990"/>
          </a:xfrm>
          <a:custGeom>
            <a:avLst/>
            <a:gdLst>
              <a:gd name="connsiteX0" fmla="*/ 0 w 5364480"/>
              <a:gd name="connsiteY0" fmla="*/ 0 h 3348990"/>
              <a:gd name="connsiteX1" fmla="*/ 5364480 w 5364480"/>
              <a:gd name="connsiteY1" fmla="*/ 0 h 3348990"/>
              <a:gd name="connsiteX2" fmla="*/ 5364480 w 5364480"/>
              <a:gd name="connsiteY2" fmla="*/ 3348990 h 3348990"/>
              <a:gd name="connsiteX3" fmla="*/ 0 w 5364480"/>
              <a:gd name="connsiteY3" fmla="*/ 3348990 h 3348990"/>
            </a:gdLst>
            <a:ahLst/>
            <a:cxnLst>
              <a:cxn ang="0">
                <a:pos x="connsiteX0" y="connsiteY0"/>
              </a:cxn>
              <a:cxn ang="0">
                <a:pos x="connsiteX1" y="connsiteY1"/>
              </a:cxn>
              <a:cxn ang="0">
                <a:pos x="connsiteX2" y="connsiteY2"/>
              </a:cxn>
              <a:cxn ang="0">
                <a:pos x="connsiteX3" y="connsiteY3"/>
              </a:cxn>
            </a:cxnLst>
            <a:rect l="l" t="t" r="r" b="b"/>
            <a:pathLst>
              <a:path w="5364480" h="3348990">
                <a:moveTo>
                  <a:pt x="0" y="0"/>
                </a:moveTo>
                <a:lnTo>
                  <a:pt x="5364480" y="0"/>
                </a:lnTo>
                <a:lnTo>
                  <a:pt x="5364480" y="3348990"/>
                </a:lnTo>
                <a:lnTo>
                  <a:pt x="0" y="334899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40038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83E57C-CB56-40DE-BE86-2C32ED34F4AB}"/>
              </a:ext>
            </a:extLst>
          </p:cNvPr>
          <p:cNvSpPr/>
          <p:nvPr userDrawn="1"/>
        </p:nvSpPr>
        <p:spPr>
          <a:xfrm>
            <a:off x="0" y="0"/>
            <a:ext cx="353146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66D70F61-86EF-459A-81C7-9A40204137B1}"/>
              </a:ext>
            </a:extLst>
          </p:cNvPr>
          <p:cNvSpPr>
            <a:spLocks noGrp="1"/>
          </p:cNvSpPr>
          <p:nvPr>
            <p:ph type="pic" sz="quarter" idx="10"/>
          </p:nvPr>
        </p:nvSpPr>
        <p:spPr>
          <a:xfrm>
            <a:off x="1988457" y="616857"/>
            <a:ext cx="2794000" cy="5624286"/>
          </a:xfrm>
          <a:custGeom>
            <a:avLst/>
            <a:gdLst>
              <a:gd name="connsiteX0" fmla="*/ 306027 w 2794000"/>
              <a:gd name="connsiteY0" fmla="*/ 0 h 5624286"/>
              <a:gd name="connsiteX1" fmla="*/ 2487973 w 2794000"/>
              <a:gd name="connsiteY1" fmla="*/ 0 h 5624286"/>
              <a:gd name="connsiteX2" fmla="*/ 2794000 w 2794000"/>
              <a:gd name="connsiteY2" fmla="*/ 306027 h 5624286"/>
              <a:gd name="connsiteX3" fmla="*/ 2794000 w 2794000"/>
              <a:gd name="connsiteY3" fmla="*/ 5318259 h 5624286"/>
              <a:gd name="connsiteX4" fmla="*/ 2487973 w 2794000"/>
              <a:gd name="connsiteY4" fmla="*/ 5624286 h 5624286"/>
              <a:gd name="connsiteX5" fmla="*/ 306027 w 2794000"/>
              <a:gd name="connsiteY5" fmla="*/ 5624286 h 5624286"/>
              <a:gd name="connsiteX6" fmla="*/ 0 w 2794000"/>
              <a:gd name="connsiteY6" fmla="*/ 5318259 h 5624286"/>
              <a:gd name="connsiteX7" fmla="*/ 0 w 2794000"/>
              <a:gd name="connsiteY7" fmla="*/ 306027 h 5624286"/>
              <a:gd name="connsiteX8" fmla="*/ 306027 w 2794000"/>
              <a:gd name="connsiteY8" fmla="*/ 0 h 562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0" h="5624286">
                <a:moveTo>
                  <a:pt x="306027" y="0"/>
                </a:moveTo>
                <a:lnTo>
                  <a:pt x="2487973" y="0"/>
                </a:lnTo>
                <a:cubicBezTo>
                  <a:pt x="2656987" y="0"/>
                  <a:pt x="2794000" y="137013"/>
                  <a:pt x="2794000" y="306027"/>
                </a:cubicBezTo>
                <a:lnTo>
                  <a:pt x="2794000" y="5318259"/>
                </a:lnTo>
                <a:cubicBezTo>
                  <a:pt x="2794000" y="5487273"/>
                  <a:pt x="2656987" y="5624286"/>
                  <a:pt x="2487973" y="5624286"/>
                </a:cubicBezTo>
                <a:lnTo>
                  <a:pt x="306027" y="5624286"/>
                </a:lnTo>
                <a:cubicBezTo>
                  <a:pt x="137013" y="5624286"/>
                  <a:pt x="0" y="5487273"/>
                  <a:pt x="0" y="5318259"/>
                </a:cubicBezTo>
                <a:lnTo>
                  <a:pt x="0" y="306027"/>
                </a:lnTo>
                <a:cubicBezTo>
                  <a:pt x="0" y="137013"/>
                  <a:pt x="137013" y="0"/>
                  <a:pt x="306027"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165156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8A15EC4-1825-4D02-91C0-3FD8BBE002A1}"/>
              </a:ext>
            </a:extLst>
          </p:cNvPr>
          <p:cNvSpPr>
            <a:spLocks noGrp="1"/>
          </p:cNvSpPr>
          <p:nvPr>
            <p:ph type="pic" sz="quarter" idx="13"/>
          </p:nvPr>
        </p:nvSpPr>
        <p:spPr>
          <a:xfrm>
            <a:off x="4675868" y="-1"/>
            <a:ext cx="7516132" cy="4924071"/>
          </a:xfrm>
          <a:custGeom>
            <a:avLst/>
            <a:gdLst>
              <a:gd name="connsiteX0" fmla="*/ 0 w 7516132"/>
              <a:gd name="connsiteY0" fmla="*/ 0 h 4400550"/>
              <a:gd name="connsiteX1" fmla="*/ 7516132 w 7516132"/>
              <a:gd name="connsiteY1" fmla="*/ 0 h 4400550"/>
              <a:gd name="connsiteX2" fmla="*/ 7516132 w 7516132"/>
              <a:gd name="connsiteY2" fmla="*/ 4400550 h 4400550"/>
              <a:gd name="connsiteX3" fmla="*/ 0 w 751613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7516132" h="4400550">
                <a:moveTo>
                  <a:pt x="0" y="0"/>
                </a:moveTo>
                <a:lnTo>
                  <a:pt x="7516132" y="0"/>
                </a:lnTo>
                <a:lnTo>
                  <a:pt x="7516132" y="4400550"/>
                </a:lnTo>
                <a:lnTo>
                  <a:pt x="0" y="440055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Rectangle 3">
            <a:extLst>
              <a:ext uri="{FF2B5EF4-FFF2-40B4-BE49-F238E27FC236}">
                <a16:creationId xmlns:a16="http://schemas.microsoft.com/office/drawing/2014/main" id="{9243D3F0-4F32-4810-B30E-FCA7A61E8B92}"/>
              </a:ext>
            </a:extLst>
          </p:cNvPr>
          <p:cNvSpPr/>
          <p:nvPr userDrawn="1"/>
        </p:nvSpPr>
        <p:spPr>
          <a:xfrm>
            <a:off x="0" y="4924071"/>
            <a:ext cx="12192000" cy="1933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431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914400" y="428400"/>
            <a:ext cx="10363200" cy="639762"/>
          </a:xfrm>
          <a:prstGeom prst="rect">
            <a:avLst/>
          </a:prstGeom>
          <a:noFill/>
          <a:ln>
            <a:noFill/>
          </a:ln>
        </p:spPr>
        <p:txBody>
          <a:bodyPr lIns="91425" tIns="91425" rIns="91425" bIns="91425" anchor="ctr" anchorCtr="0"/>
          <a:lstStyle>
            <a:lvl1pPr algn="l" rtl="0">
              <a:spcBef>
                <a:spcPts val="0"/>
              </a:spcBef>
              <a:buClr>
                <a:schemeClr val="dk1"/>
              </a:buClr>
              <a:buFont typeface="Tahoma"/>
              <a:buNone/>
              <a:defRPr sz="3600" b="1" baseline="0">
                <a:solidFill>
                  <a:schemeClr val="dk1"/>
                </a:solidFill>
                <a:latin typeface="Tahoma"/>
                <a:ea typeface="Tahoma"/>
                <a:cs typeface="Tahoma"/>
                <a:sym typeface="Tahoma"/>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 name="Shape 18"/>
          <p:cNvSpPr txBox="1">
            <a:spLocks noGrp="1"/>
          </p:cNvSpPr>
          <p:nvPr>
            <p:ph type="body" idx="1"/>
          </p:nvPr>
        </p:nvSpPr>
        <p:spPr>
          <a:xfrm>
            <a:off x="1016001" y="1676401"/>
            <a:ext cx="10159999" cy="4373563"/>
          </a:xfrm>
          <a:prstGeom prst="rect">
            <a:avLst/>
          </a:prstGeom>
          <a:noFill/>
          <a:ln>
            <a:noFill/>
          </a:ln>
        </p:spPr>
        <p:txBody>
          <a:bodyPr lIns="91425" tIns="91425" rIns="91425" bIns="91425" anchor="t" anchorCtr="0"/>
          <a:lstStyle>
            <a:lvl1pPr marL="0" indent="0" rtl="0">
              <a:lnSpc>
                <a:spcPct val="92857"/>
              </a:lnSpc>
              <a:buFont typeface="Tahoma"/>
              <a:buNone/>
              <a:defRPr sz="2800" b="1"/>
            </a:lvl1pPr>
            <a:lvl2pPr marL="684213" indent="-227012" rtl="0">
              <a:lnSpc>
                <a:spcPct val="108333"/>
              </a:lnSpc>
              <a:defRPr sz="2400"/>
            </a:lvl2pPr>
            <a:lvl3pPr marL="1087438" indent="-173037" rtl="0">
              <a:lnSpc>
                <a:spcPct val="130000"/>
              </a:lnSpc>
              <a:defRPr sz="2000"/>
            </a:lvl3pPr>
            <a:lvl4pPr marL="1541463" indent="-169862" rtl="0">
              <a:lnSpc>
                <a:spcPct val="162500"/>
              </a:lnSpc>
              <a:defRPr sz="1600"/>
            </a:lvl4pPr>
            <a:lvl5pPr marL="2001838" indent="-173038" rtl="0">
              <a:lnSpc>
                <a:spcPct val="185714"/>
              </a:lnSpc>
              <a:defRPr sz="1400"/>
            </a:lvl5pPr>
            <a:lvl6pPr rtl="0">
              <a:defRPr/>
            </a:lvl6pPr>
            <a:lvl7pPr rtl="0">
              <a:defRPr/>
            </a:lvl7pPr>
            <a:lvl8pPr rtl="0">
              <a:defRPr/>
            </a:lvl8pPr>
            <a:lvl9pPr rtl="0">
              <a:defRPr/>
            </a:lvl9pPr>
          </a:lstStyle>
          <a:p>
            <a:endParaRPr/>
          </a:p>
        </p:txBody>
      </p:sp>
      <p:sp>
        <p:nvSpPr>
          <p:cNvPr id="19" name="Shape 19"/>
          <p:cNvSpPr txBox="1">
            <a:spLocks noGrp="1"/>
          </p:cNvSpPr>
          <p:nvPr>
            <p:ph type="ftr" idx="11"/>
          </p:nvPr>
        </p:nvSpPr>
        <p:spPr>
          <a:xfrm>
            <a:off x="4165600" y="6550751"/>
            <a:ext cx="3860800" cy="365125"/>
          </a:xfrm>
          <a:prstGeom prst="rect">
            <a:avLst/>
          </a:prstGeom>
          <a:noFill/>
          <a:ln>
            <a:noFill/>
          </a:ln>
        </p:spPr>
        <p:txBody>
          <a:bodyPr lIns="91425" tIns="91425" rIns="91425" bIns="91425" anchor="t" anchorCtr="0"/>
          <a:lstStyle>
            <a:lvl1pPr marL="0" marR="0" indent="0" algn="ctr" rtl="0">
              <a:defRPr sz="1200" b="0" i="0" u="none" strike="noStrike" cap="none" baseline="0">
                <a:solidFill>
                  <a:srgbClr val="315A7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09601" y="6550751"/>
            <a:ext cx="2844799" cy="365125"/>
          </a:xfrm>
          <a:prstGeom prst="rect">
            <a:avLst/>
          </a:prstGeom>
          <a:noFill/>
          <a:ln>
            <a:noFill/>
          </a:ln>
        </p:spPr>
        <p:txBody>
          <a:bodyPr lIns="91425" tIns="91425" rIns="91425" bIns="91425" anchor="t" anchorCtr="0"/>
          <a:lstStyle>
            <a:lvl1pPr marL="0" marR="0" indent="0" algn="l" rtl="0">
              <a:defRPr sz="1600" b="1" i="0" u="none" strike="noStrike" cap="none" baseline="0">
                <a:solidFill>
                  <a:srgbClr val="315A7E"/>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1" name="Shape 21"/>
          <p:cNvSpPr txBox="1">
            <a:spLocks noGrp="1"/>
          </p:cNvSpPr>
          <p:nvPr>
            <p:ph type="body" idx="2"/>
          </p:nvPr>
        </p:nvSpPr>
        <p:spPr>
          <a:xfrm>
            <a:off x="943200" y="914400"/>
            <a:ext cx="10435999" cy="457200"/>
          </a:xfrm>
          <a:prstGeom prst="rect">
            <a:avLst/>
          </a:prstGeom>
          <a:noFill/>
          <a:ln>
            <a:noFill/>
          </a:ln>
        </p:spPr>
        <p:txBody>
          <a:bodyPr lIns="91425" tIns="91425" rIns="91425" bIns="91425" anchor="t" anchorCtr="0"/>
          <a:lstStyle>
            <a:lvl1pPr rtl="0">
              <a:buFont typeface="Tahoma"/>
              <a:buNone/>
              <a:defRPr sz="24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extLst>
      <p:ext uri="{BB962C8B-B14F-4D97-AF65-F5344CB8AC3E}">
        <p14:creationId xmlns:p14="http://schemas.microsoft.com/office/powerpoint/2010/main" val="141360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7566765-2EB8-4AA9-9F00-7ABD39B4F3D0}"/>
              </a:ext>
            </a:extLst>
          </p:cNvPr>
          <p:cNvSpPr/>
          <p:nvPr userDrawn="1"/>
        </p:nvSpPr>
        <p:spPr>
          <a:xfrm>
            <a:off x="0" y="0"/>
            <a:ext cx="7043738" cy="6858000"/>
          </a:xfrm>
          <a:prstGeom prst="homePlate">
            <a:avLst>
              <a:gd name="adj" fmla="val 134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CFD3369-F82F-4421-8B16-E8CE1B7C98DA}"/>
              </a:ext>
            </a:extLst>
          </p:cNvPr>
          <p:cNvSpPr>
            <a:spLocks noGrp="1"/>
          </p:cNvSpPr>
          <p:nvPr>
            <p:ph type="pic" sz="quarter" idx="10"/>
          </p:nvPr>
        </p:nvSpPr>
        <p:spPr>
          <a:xfrm>
            <a:off x="0" y="0"/>
            <a:ext cx="6540918" cy="6858000"/>
          </a:xfrm>
          <a:custGeom>
            <a:avLst/>
            <a:gdLst>
              <a:gd name="connsiteX0" fmla="*/ 0 w 6540918"/>
              <a:gd name="connsiteY0" fmla="*/ 0 h 6858000"/>
              <a:gd name="connsiteX1" fmla="*/ 5660968 w 6540918"/>
              <a:gd name="connsiteY1" fmla="*/ 0 h 6858000"/>
              <a:gd name="connsiteX2" fmla="*/ 6540918 w 6540918"/>
              <a:gd name="connsiteY2" fmla="*/ 3429000 h 6858000"/>
              <a:gd name="connsiteX3" fmla="*/ 5660968 w 6540918"/>
              <a:gd name="connsiteY3" fmla="*/ 6858000 h 6858000"/>
              <a:gd name="connsiteX4" fmla="*/ 0 w 654091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918" h="6858000">
                <a:moveTo>
                  <a:pt x="0" y="0"/>
                </a:moveTo>
                <a:lnTo>
                  <a:pt x="5660968" y="0"/>
                </a:lnTo>
                <a:lnTo>
                  <a:pt x="6540918" y="3429000"/>
                </a:lnTo>
                <a:lnTo>
                  <a:pt x="5660968"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939454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376273-CFB8-41EB-8436-49C9EE1A0956}"/>
              </a:ext>
            </a:extLst>
          </p:cNvPr>
          <p:cNvSpPr>
            <a:spLocks noGrp="1"/>
          </p:cNvSpPr>
          <p:nvPr>
            <p:ph type="pic" sz="quarter" idx="10"/>
          </p:nvPr>
        </p:nvSpPr>
        <p:spPr>
          <a:xfrm>
            <a:off x="6484676" y="900166"/>
            <a:ext cx="5707324" cy="5057668"/>
          </a:xfrm>
          <a:custGeom>
            <a:avLst/>
            <a:gdLst>
              <a:gd name="connsiteX0" fmla="*/ 5707324 w 5707324"/>
              <a:gd name="connsiteY0" fmla="*/ 0 h 5057668"/>
              <a:gd name="connsiteX1" fmla="*/ 5707324 w 5707324"/>
              <a:gd name="connsiteY1" fmla="*/ 5057668 h 5057668"/>
              <a:gd name="connsiteX2" fmla="*/ 113099 w 5707324"/>
              <a:gd name="connsiteY2" fmla="*/ 4672175 h 5057668"/>
              <a:gd name="connsiteX3" fmla="*/ 0 w 5707324"/>
              <a:gd name="connsiteY3" fmla="*/ 4551019 h 5057668"/>
              <a:gd name="connsiteX4" fmla="*/ 0 w 5707324"/>
              <a:gd name="connsiteY4" fmla="*/ 428702 h 5057668"/>
              <a:gd name="connsiteX5" fmla="*/ 114782 w 5707324"/>
              <a:gd name="connsiteY5" fmla="*/ 307437 h 50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324" h="5057668">
                <a:moveTo>
                  <a:pt x="5707324" y="0"/>
                </a:moveTo>
                <a:lnTo>
                  <a:pt x="5707324" y="5057668"/>
                </a:lnTo>
                <a:lnTo>
                  <a:pt x="113099" y="4672175"/>
                </a:lnTo>
                <a:cubicBezTo>
                  <a:pt x="49417" y="4667786"/>
                  <a:pt x="0" y="4614852"/>
                  <a:pt x="0" y="4551019"/>
                </a:cubicBezTo>
                <a:lnTo>
                  <a:pt x="0" y="428702"/>
                </a:lnTo>
                <a:cubicBezTo>
                  <a:pt x="0" y="364218"/>
                  <a:pt x="50395" y="310977"/>
                  <a:pt x="114782" y="307437"/>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017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7F8EC3-5438-4F5E-B758-1E3EB06369BE}"/>
              </a:ext>
            </a:extLst>
          </p:cNvPr>
          <p:cNvSpPr>
            <a:spLocks noGrp="1"/>
          </p:cNvSpPr>
          <p:nvPr>
            <p:ph type="pic" sz="quarter" idx="10"/>
          </p:nvPr>
        </p:nvSpPr>
        <p:spPr>
          <a:xfrm>
            <a:off x="0" y="621064"/>
            <a:ext cx="5065084" cy="6236936"/>
          </a:xfrm>
          <a:custGeom>
            <a:avLst/>
            <a:gdLst>
              <a:gd name="connsiteX0" fmla="*/ 0 w 5065084"/>
              <a:gd name="connsiteY0" fmla="*/ 0 h 6236936"/>
              <a:gd name="connsiteX1" fmla="*/ 4631478 w 5065084"/>
              <a:gd name="connsiteY1" fmla="*/ 835332 h 6236936"/>
              <a:gd name="connsiteX2" fmla="*/ 4740567 w 5065084"/>
              <a:gd name="connsiteY2" fmla="*/ 952974 h 6236936"/>
              <a:gd name="connsiteX3" fmla="*/ 5065084 w 5065084"/>
              <a:gd name="connsiteY3" fmla="*/ 6236936 h 6236936"/>
              <a:gd name="connsiteX4" fmla="*/ 0 w 5065084"/>
              <a:gd name="connsiteY4" fmla="*/ 6236936 h 62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5084" h="6236936">
                <a:moveTo>
                  <a:pt x="0" y="0"/>
                </a:moveTo>
                <a:lnTo>
                  <a:pt x="4631478" y="835332"/>
                </a:lnTo>
                <a:cubicBezTo>
                  <a:pt x="4692040" y="846261"/>
                  <a:pt x="4736999" y="894734"/>
                  <a:pt x="4740567" y="952974"/>
                </a:cubicBezTo>
                <a:lnTo>
                  <a:pt x="5065084" y="6236936"/>
                </a:lnTo>
                <a:lnTo>
                  <a:pt x="0" y="623693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75255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C12D7E-DBC1-4AB6-8B59-AE4B42439B1F}"/>
              </a:ext>
            </a:extLst>
          </p:cNvPr>
          <p:cNvSpPr>
            <a:spLocks noGrp="1"/>
          </p:cNvSpPr>
          <p:nvPr>
            <p:ph type="pic" sz="quarter" idx="10"/>
          </p:nvPr>
        </p:nvSpPr>
        <p:spPr>
          <a:xfrm>
            <a:off x="6790870" y="2052862"/>
            <a:ext cx="3791860" cy="3791860"/>
          </a:xfrm>
          <a:custGeom>
            <a:avLst/>
            <a:gdLst>
              <a:gd name="connsiteX0" fmla="*/ 121681 w 3791860"/>
              <a:gd name="connsiteY0" fmla="*/ 0 h 3791860"/>
              <a:gd name="connsiteX1" fmla="*/ 3670179 w 3791860"/>
              <a:gd name="connsiteY1" fmla="*/ 0 h 3791860"/>
              <a:gd name="connsiteX2" fmla="*/ 3791860 w 3791860"/>
              <a:gd name="connsiteY2" fmla="*/ 121681 h 3791860"/>
              <a:gd name="connsiteX3" fmla="*/ 3791860 w 3791860"/>
              <a:gd name="connsiteY3" fmla="*/ 3670179 h 3791860"/>
              <a:gd name="connsiteX4" fmla="*/ 3670179 w 3791860"/>
              <a:gd name="connsiteY4" fmla="*/ 3791860 h 3791860"/>
              <a:gd name="connsiteX5" fmla="*/ 121681 w 3791860"/>
              <a:gd name="connsiteY5" fmla="*/ 3791860 h 3791860"/>
              <a:gd name="connsiteX6" fmla="*/ 0 w 3791860"/>
              <a:gd name="connsiteY6" fmla="*/ 3670179 h 3791860"/>
              <a:gd name="connsiteX7" fmla="*/ 0 w 3791860"/>
              <a:gd name="connsiteY7" fmla="*/ 121681 h 3791860"/>
              <a:gd name="connsiteX8" fmla="*/ 121681 w 3791860"/>
              <a:gd name="connsiteY8" fmla="*/ 0 h 37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860" h="3791860">
                <a:moveTo>
                  <a:pt x="121681" y="0"/>
                </a:moveTo>
                <a:lnTo>
                  <a:pt x="3670179" y="0"/>
                </a:lnTo>
                <a:cubicBezTo>
                  <a:pt x="3737382" y="0"/>
                  <a:pt x="3791860" y="54478"/>
                  <a:pt x="3791860" y="121681"/>
                </a:cubicBezTo>
                <a:lnTo>
                  <a:pt x="3791860" y="3670179"/>
                </a:lnTo>
                <a:cubicBezTo>
                  <a:pt x="3791860" y="3737382"/>
                  <a:pt x="3737382" y="3791860"/>
                  <a:pt x="3670179" y="3791860"/>
                </a:cubicBezTo>
                <a:lnTo>
                  <a:pt x="121681" y="3791860"/>
                </a:lnTo>
                <a:cubicBezTo>
                  <a:pt x="54478" y="3791860"/>
                  <a:pt x="0" y="3737382"/>
                  <a:pt x="0" y="3670179"/>
                </a:cubicBezTo>
                <a:lnTo>
                  <a:pt x="0" y="121681"/>
                </a:lnTo>
                <a:cubicBezTo>
                  <a:pt x="0" y="54478"/>
                  <a:pt x="54478" y="0"/>
                  <a:pt x="12168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65283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DB90AB9-199C-49FC-ADCE-5AD4DB77BCA0}"/>
              </a:ext>
            </a:extLst>
          </p:cNvPr>
          <p:cNvSpPr>
            <a:spLocks noGrp="1"/>
          </p:cNvSpPr>
          <p:nvPr>
            <p:ph type="pic" sz="quarter" idx="10"/>
          </p:nvPr>
        </p:nvSpPr>
        <p:spPr>
          <a:xfrm>
            <a:off x="1" y="2760941"/>
            <a:ext cx="5898189" cy="4097058"/>
          </a:xfrm>
          <a:custGeom>
            <a:avLst/>
            <a:gdLst>
              <a:gd name="connsiteX0" fmla="*/ 0 w 5898189"/>
              <a:gd name="connsiteY0" fmla="*/ 0 h 3429000"/>
              <a:gd name="connsiteX1" fmla="*/ 5898189 w 5898189"/>
              <a:gd name="connsiteY1" fmla="*/ 0 h 3429000"/>
              <a:gd name="connsiteX2" fmla="*/ 5898189 w 5898189"/>
              <a:gd name="connsiteY2" fmla="*/ 3429000 h 3429000"/>
              <a:gd name="connsiteX3" fmla="*/ 0 w 58981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898189" h="3429000">
                <a:moveTo>
                  <a:pt x="0" y="0"/>
                </a:moveTo>
                <a:lnTo>
                  <a:pt x="5898189" y="0"/>
                </a:lnTo>
                <a:lnTo>
                  <a:pt x="5898189"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82365B1E-E375-432F-B843-B40C618D1013}"/>
              </a:ext>
            </a:extLst>
          </p:cNvPr>
          <p:cNvSpPr>
            <a:spLocks noGrp="1"/>
          </p:cNvSpPr>
          <p:nvPr>
            <p:ph type="pic" sz="quarter" idx="11"/>
          </p:nvPr>
        </p:nvSpPr>
        <p:spPr>
          <a:xfrm>
            <a:off x="5898190" y="1"/>
            <a:ext cx="6293811" cy="3429000"/>
          </a:xfrm>
          <a:custGeom>
            <a:avLst/>
            <a:gdLst>
              <a:gd name="connsiteX0" fmla="*/ 0 w 6293811"/>
              <a:gd name="connsiteY0" fmla="*/ 0 h 3429000"/>
              <a:gd name="connsiteX1" fmla="*/ 6293811 w 6293811"/>
              <a:gd name="connsiteY1" fmla="*/ 0 h 3429000"/>
              <a:gd name="connsiteX2" fmla="*/ 6293811 w 6293811"/>
              <a:gd name="connsiteY2" fmla="*/ 3429000 h 3429000"/>
              <a:gd name="connsiteX3" fmla="*/ 0 w 62938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293811" h="3429000">
                <a:moveTo>
                  <a:pt x="0" y="0"/>
                </a:moveTo>
                <a:lnTo>
                  <a:pt x="6293811" y="0"/>
                </a:lnTo>
                <a:lnTo>
                  <a:pt x="6293811"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9632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1F7202C-A304-43BF-905E-437FD9E88C96}"/>
              </a:ext>
            </a:extLst>
          </p:cNvPr>
          <p:cNvSpPr>
            <a:spLocks noGrp="1"/>
          </p:cNvSpPr>
          <p:nvPr>
            <p:ph type="pic" sz="quarter" idx="12"/>
          </p:nvPr>
        </p:nvSpPr>
        <p:spPr>
          <a:xfrm>
            <a:off x="977646" y="4469513"/>
            <a:ext cx="5923897" cy="2388486"/>
          </a:xfrm>
          <a:custGeom>
            <a:avLst/>
            <a:gdLst>
              <a:gd name="connsiteX0" fmla="*/ 116326 w 5923897"/>
              <a:gd name="connsiteY0" fmla="*/ 0 h 2388486"/>
              <a:gd name="connsiteX1" fmla="*/ 5807571 w 5923897"/>
              <a:gd name="connsiteY1" fmla="*/ 0 h 2388486"/>
              <a:gd name="connsiteX2" fmla="*/ 5923897 w 5923897"/>
              <a:gd name="connsiteY2" fmla="*/ 116326 h 2388486"/>
              <a:gd name="connsiteX3" fmla="*/ 5923897 w 5923897"/>
              <a:gd name="connsiteY3" fmla="*/ 2388486 h 2388486"/>
              <a:gd name="connsiteX4" fmla="*/ 0 w 5923897"/>
              <a:gd name="connsiteY4" fmla="*/ 2388486 h 2388486"/>
              <a:gd name="connsiteX5" fmla="*/ 0 w 5923897"/>
              <a:gd name="connsiteY5" fmla="*/ 116326 h 2388486"/>
              <a:gd name="connsiteX6" fmla="*/ 116326 w 5923897"/>
              <a:gd name="connsiteY6" fmla="*/ 0 h 238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3897" h="2388486">
                <a:moveTo>
                  <a:pt x="116326" y="0"/>
                </a:moveTo>
                <a:lnTo>
                  <a:pt x="5807571" y="0"/>
                </a:lnTo>
                <a:cubicBezTo>
                  <a:pt x="5871816" y="0"/>
                  <a:pt x="5923897" y="52081"/>
                  <a:pt x="5923897" y="116326"/>
                </a:cubicBezTo>
                <a:lnTo>
                  <a:pt x="5923897" y="2388486"/>
                </a:lnTo>
                <a:lnTo>
                  <a:pt x="0" y="2388486"/>
                </a:lnTo>
                <a:lnTo>
                  <a:pt x="0" y="116326"/>
                </a:lnTo>
                <a:cubicBezTo>
                  <a:pt x="0" y="52081"/>
                  <a:pt x="52081" y="0"/>
                  <a:pt x="11632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5" name="Picture Placeholder 4">
            <a:extLst>
              <a:ext uri="{FF2B5EF4-FFF2-40B4-BE49-F238E27FC236}">
                <a16:creationId xmlns:a16="http://schemas.microsoft.com/office/drawing/2014/main" id="{85281785-EC6D-42F9-A4B8-36595B5DFA19}"/>
              </a:ext>
            </a:extLst>
          </p:cNvPr>
          <p:cNvSpPr>
            <a:spLocks noGrp="1"/>
          </p:cNvSpPr>
          <p:nvPr>
            <p:ph type="pic" sz="quarter" idx="11"/>
          </p:nvPr>
        </p:nvSpPr>
        <p:spPr>
          <a:xfrm>
            <a:off x="7678057" y="0"/>
            <a:ext cx="4513943" cy="6857999"/>
          </a:xfrm>
          <a:custGeom>
            <a:avLst/>
            <a:gdLst>
              <a:gd name="connsiteX0" fmla="*/ 0 w 4513943"/>
              <a:gd name="connsiteY0" fmla="*/ 0 h 6857999"/>
              <a:gd name="connsiteX1" fmla="*/ 4513943 w 4513943"/>
              <a:gd name="connsiteY1" fmla="*/ 0 h 6857999"/>
              <a:gd name="connsiteX2" fmla="*/ 4513943 w 4513943"/>
              <a:gd name="connsiteY2" fmla="*/ 6857999 h 6857999"/>
              <a:gd name="connsiteX3" fmla="*/ 0 w 45139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513943" h="6857999">
                <a:moveTo>
                  <a:pt x="0" y="0"/>
                </a:moveTo>
                <a:lnTo>
                  <a:pt x="4513943" y="0"/>
                </a:lnTo>
                <a:lnTo>
                  <a:pt x="4513943" y="6857999"/>
                </a:lnTo>
                <a:lnTo>
                  <a:pt x="0" y="6857999"/>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44609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AB19C4-B457-48F1-9C6B-8DB2CADF7062}"/>
              </a:ext>
            </a:extLst>
          </p:cNvPr>
          <p:cNvSpPr>
            <a:spLocks noGrp="1"/>
          </p:cNvSpPr>
          <p:nvPr>
            <p:ph type="pic" sz="quarter" idx="11"/>
          </p:nvPr>
        </p:nvSpPr>
        <p:spPr>
          <a:xfrm>
            <a:off x="783771" y="591457"/>
            <a:ext cx="5754914" cy="5675086"/>
          </a:xfrm>
          <a:custGeom>
            <a:avLst/>
            <a:gdLst>
              <a:gd name="connsiteX0" fmla="*/ 3349171 w 5754914"/>
              <a:gd name="connsiteY0" fmla="*/ 0 h 5675086"/>
              <a:gd name="connsiteX1" fmla="*/ 5754914 w 5754914"/>
              <a:gd name="connsiteY1" fmla="*/ 0 h 5675086"/>
              <a:gd name="connsiteX2" fmla="*/ 4953000 w 5754914"/>
              <a:gd name="connsiteY2" fmla="*/ 5675086 h 5675086"/>
              <a:gd name="connsiteX3" fmla="*/ 2547257 w 5754914"/>
              <a:gd name="connsiteY3" fmla="*/ 5675086 h 5675086"/>
              <a:gd name="connsiteX4" fmla="*/ 801914 w 5754914"/>
              <a:gd name="connsiteY4" fmla="*/ 0 h 5675086"/>
              <a:gd name="connsiteX5" fmla="*/ 3207657 w 5754914"/>
              <a:gd name="connsiteY5" fmla="*/ 0 h 5675086"/>
              <a:gd name="connsiteX6" fmla="*/ 2405743 w 5754914"/>
              <a:gd name="connsiteY6" fmla="*/ 5675086 h 5675086"/>
              <a:gd name="connsiteX7" fmla="*/ 0 w 5754914"/>
              <a:gd name="connsiteY7" fmla="*/ 5675086 h 56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914" h="5675086">
                <a:moveTo>
                  <a:pt x="3349171" y="0"/>
                </a:moveTo>
                <a:lnTo>
                  <a:pt x="5754914" y="0"/>
                </a:lnTo>
                <a:lnTo>
                  <a:pt x="4953000" y="5675086"/>
                </a:lnTo>
                <a:lnTo>
                  <a:pt x="2547257" y="5675086"/>
                </a:lnTo>
                <a:close/>
                <a:moveTo>
                  <a:pt x="801914" y="0"/>
                </a:moveTo>
                <a:lnTo>
                  <a:pt x="3207657" y="0"/>
                </a:lnTo>
                <a:lnTo>
                  <a:pt x="2405743" y="5675086"/>
                </a:lnTo>
                <a:lnTo>
                  <a:pt x="0" y="567508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74581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3E608-F39C-4BD1-B88E-1C16F6180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49018-AE0E-4468-B55A-B6698EB20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16ADC-211C-454B-910D-B34760194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05B4A96-62FA-4397-BFA7-0FFF6D3D9065}" type="datetimeFigureOut">
              <a:rPr lang="en-US" smtClean="0"/>
              <a:pPr/>
              <a:t>2/13/2024</a:t>
            </a:fld>
            <a:endParaRPr lang="en-US"/>
          </a:p>
        </p:txBody>
      </p:sp>
      <p:sp>
        <p:nvSpPr>
          <p:cNvPr id="5" name="Footer Placeholder 4">
            <a:extLst>
              <a:ext uri="{FF2B5EF4-FFF2-40B4-BE49-F238E27FC236}">
                <a16:creationId xmlns:a16="http://schemas.microsoft.com/office/drawing/2014/main" id="{029866EF-4272-447E-B5EC-51AE8BFA9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56AAFBD5-1260-4060-97B4-345956487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5F67037-F879-4335-ABAF-DBDE697F54AD}" type="slidenum">
              <a:rPr lang="en-US" smtClean="0"/>
              <a:pPr/>
              <a:t>‹#›</a:t>
            </a:fld>
            <a:endParaRPr lang="en-US"/>
          </a:p>
        </p:txBody>
      </p:sp>
    </p:spTree>
    <p:extLst>
      <p:ext uri="{BB962C8B-B14F-4D97-AF65-F5344CB8AC3E}">
        <p14:creationId xmlns:p14="http://schemas.microsoft.com/office/powerpoint/2010/main" val="474105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4" r:id="rId25"/>
    <p:sldLayoutId id="2147483675" r:id="rId26"/>
    <p:sldLayoutId id="2147483673" r:id="rId27"/>
    <p:sldLayoutId id="2147483676" r:id="rId28"/>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tionhacker.com/"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5.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0.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79CBFA3-1728-4F27-BBF9-C843D8E3695B}"/>
              </a:ext>
            </a:extLst>
          </p:cNvPr>
          <p:cNvGrpSpPr/>
          <p:nvPr/>
        </p:nvGrpSpPr>
        <p:grpSpPr>
          <a:xfrm>
            <a:off x="-4926634" y="0"/>
            <a:ext cx="11496580" cy="6858000"/>
            <a:chOff x="1140338" y="0"/>
            <a:chExt cx="11496580" cy="6858000"/>
          </a:xfrm>
        </p:grpSpPr>
        <p:sp>
          <p:nvSpPr>
            <p:cNvPr id="8" name="Arrow: Pentagon 7">
              <a:extLst>
                <a:ext uri="{FF2B5EF4-FFF2-40B4-BE49-F238E27FC236}">
                  <a16:creationId xmlns:a16="http://schemas.microsoft.com/office/drawing/2014/main" id="{A440138A-2FDF-414F-9C99-8D8D02101FA0}"/>
                </a:ext>
              </a:extLst>
            </p:cNvPr>
            <p:cNvSpPr/>
            <p:nvPr/>
          </p:nvSpPr>
          <p:spPr>
            <a:xfrm>
              <a:off x="6096000" y="0"/>
              <a:ext cx="6540918" cy="6858000"/>
            </a:xfrm>
            <a:prstGeom prst="homePlate">
              <a:avLst>
                <a:gd name="adj" fmla="val 13453"/>
              </a:avLst>
            </a:prstGeom>
            <a:solidFill>
              <a:srgbClr val="00113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ontserrat Black" panose="00000A00000000000000" pitchFamily="2" charset="0"/>
              </a:endParaRPr>
            </a:p>
            <a:p>
              <a:pPr algn="ctr"/>
              <a:r>
                <a:rPr lang="en-US" sz="3200" dirty="0">
                  <a:latin typeface="Montserrat Black" panose="00000A00000000000000" pitchFamily="2" charset="0"/>
                </a:rPr>
                <a:t>Zero Cost Collars</a:t>
              </a:r>
            </a:p>
            <a:p>
              <a:pPr algn="ctr"/>
              <a:endParaRPr lang="en-US" sz="3200" dirty="0">
                <a:latin typeface="Montserrat Black" panose="00000A00000000000000" pitchFamily="2" charset="0"/>
              </a:endParaRPr>
            </a:p>
          </p:txBody>
        </p:sp>
        <p:sp>
          <p:nvSpPr>
            <p:cNvPr id="15" name="TextBox 14">
              <a:extLst>
                <a:ext uri="{FF2B5EF4-FFF2-40B4-BE49-F238E27FC236}">
                  <a16:creationId xmlns:a16="http://schemas.microsoft.com/office/drawing/2014/main" id="{448D6571-13BB-4454-ACBC-7F42D92DB7C9}"/>
                </a:ext>
              </a:extLst>
            </p:cNvPr>
            <p:cNvSpPr txBox="1"/>
            <p:nvPr/>
          </p:nvSpPr>
          <p:spPr>
            <a:xfrm>
              <a:off x="1140338" y="5987169"/>
              <a:ext cx="2837636" cy="292388"/>
            </a:xfrm>
            <a:prstGeom prst="rect">
              <a:avLst/>
            </a:prstGeom>
            <a:noFill/>
          </p:spPr>
          <p:txBody>
            <a:bodyPr wrap="none" rtlCol="0">
              <a:spAutoFit/>
            </a:bodyPr>
            <a:lstStyle/>
            <a:p>
              <a:pPr algn="r"/>
              <a:r>
                <a:rPr lang="en-US" sz="1300">
                  <a:solidFill>
                    <a:schemeClr val="bg1"/>
                  </a:solidFill>
                  <a:latin typeface="Nunito Sans SemiBold" panose="00000700000000000000" pitchFamily="2" charset="0"/>
                </a:rPr>
                <a:t>2020 – 1</a:t>
              </a:r>
              <a:r>
                <a:rPr lang="en-US" sz="1300" baseline="30000">
                  <a:solidFill>
                    <a:schemeClr val="bg1"/>
                  </a:solidFill>
                  <a:latin typeface="Nunito Sans SemiBold" panose="00000700000000000000" pitchFamily="2" charset="0"/>
                </a:rPr>
                <a:t>st</a:t>
              </a:r>
              <a:r>
                <a:rPr lang="en-US" sz="1300">
                  <a:solidFill>
                    <a:schemeClr val="bg1"/>
                  </a:solidFill>
                  <a:latin typeface="Nunito Sans SemiBold" panose="00000700000000000000" pitchFamily="2" charset="0"/>
                </a:rPr>
                <a:t> Financial Agency in USA</a:t>
              </a:r>
            </a:p>
          </p:txBody>
        </p:sp>
      </p:grpSp>
      <p:pic>
        <p:nvPicPr>
          <p:cNvPr id="16" name="Picture 15" descr="Text&#10;&#10;Description automatically generated with medium confidence">
            <a:extLst>
              <a:ext uri="{FF2B5EF4-FFF2-40B4-BE49-F238E27FC236}">
                <a16:creationId xmlns:a16="http://schemas.microsoft.com/office/drawing/2014/main" id="{7137E770-7DC7-40AB-8FFF-D3B3CE759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970" y="2878166"/>
            <a:ext cx="4595771" cy="1101667"/>
          </a:xfrm>
          <a:prstGeom prst="rect">
            <a:avLst/>
          </a:prstGeom>
        </p:spPr>
      </p:pic>
      <p:sp>
        <p:nvSpPr>
          <p:cNvPr id="18" name="TextBox 17">
            <a:extLst>
              <a:ext uri="{FF2B5EF4-FFF2-40B4-BE49-F238E27FC236}">
                <a16:creationId xmlns:a16="http://schemas.microsoft.com/office/drawing/2014/main" id="{4E76BF1F-A055-4484-8D9C-19C6CCBBDE0B}"/>
              </a:ext>
            </a:extLst>
          </p:cNvPr>
          <p:cNvSpPr txBox="1"/>
          <p:nvPr/>
        </p:nvSpPr>
        <p:spPr>
          <a:xfrm>
            <a:off x="8310409" y="3979833"/>
            <a:ext cx="2644891" cy="400110"/>
          </a:xfrm>
          <a:prstGeom prst="rect">
            <a:avLst/>
          </a:prstGeom>
          <a:noFill/>
        </p:spPr>
        <p:txBody>
          <a:bodyPr wrap="none" rtlCol="0">
            <a:spAutoFit/>
          </a:bodyPr>
          <a:lstStyle/>
          <a:p>
            <a:r>
              <a:rPr lang="en-US" sz="2000" dirty="0">
                <a:solidFill>
                  <a:srgbClr val="FFC000"/>
                </a:solidFill>
                <a:hlinkClick r:id="rId3">
                  <a:extLst>
                    <a:ext uri="{A12FA001-AC4F-418D-AE19-62706E023703}">
                      <ahyp:hlinkClr xmlns:ahyp="http://schemas.microsoft.com/office/drawing/2018/hyperlinkcolor" val="tx"/>
                    </a:ext>
                  </a:extLst>
                </a:hlinkClick>
              </a:rPr>
              <a:t>www.optionhacker.com</a:t>
            </a:r>
            <a:endParaRPr lang="en-US" sz="2000" dirty="0">
              <a:solidFill>
                <a:srgbClr val="FFC000"/>
              </a:solidFill>
            </a:endParaRPr>
          </a:p>
        </p:txBody>
      </p:sp>
    </p:spTree>
    <p:extLst>
      <p:ext uri="{BB962C8B-B14F-4D97-AF65-F5344CB8AC3E}">
        <p14:creationId xmlns:p14="http://schemas.microsoft.com/office/powerpoint/2010/main" val="231593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43038F8-CE53-4922-AAF6-C7FB32911420}"/>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9369" r="19369"/>
          <a:stretch>
            <a:fillRect/>
          </a:stretch>
        </p:blipFill>
        <p:spPr/>
      </p:pic>
      <p:sp>
        <p:nvSpPr>
          <p:cNvPr id="2" name="Title 1"/>
          <p:cNvSpPr>
            <a:spLocks noGrp="1"/>
          </p:cNvSpPr>
          <p:nvPr>
            <p:ph type="title" idx="4294967295"/>
          </p:nvPr>
        </p:nvSpPr>
        <p:spPr>
          <a:xfrm>
            <a:off x="5164137" y="262370"/>
            <a:ext cx="1863725" cy="639763"/>
          </a:xfrm>
        </p:spPr>
        <p:txBody>
          <a:bodyPr>
            <a:normAutofit/>
          </a:bodyPr>
          <a:lstStyle/>
          <a:p>
            <a:r>
              <a:rPr lang="en-US" sz="3200" dirty="0">
                <a:solidFill>
                  <a:srgbClr val="000000"/>
                </a:solidFill>
                <a:latin typeface="+mj-lt"/>
              </a:rPr>
              <a:t>Summary </a:t>
            </a:r>
          </a:p>
        </p:txBody>
      </p:sp>
      <p:sp>
        <p:nvSpPr>
          <p:cNvPr id="3" name="Text Placeholder 2"/>
          <p:cNvSpPr>
            <a:spLocks noGrp="1"/>
          </p:cNvSpPr>
          <p:nvPr>
            <p:ph type="body" idx="4294967295"/>
          </p:nvPr>
        </p:nvSpPr>
        <p:spPr>
          <a:xfrm>
            <a:off x="361950" y="1068388"/>
            <a:ext cx="5734050" cy="5362575"/>
          </a:xfrm>
        </p:spPr>
        <p:txBody>
          <a:bodyPr>
            <a:normAutofit/>
          </a:bodyPr>
          <a:lstStyle/>
          <a:p>
            <a:pPr>
              <a:buFont typeface="Wingdings" panose="05000000000000000000" pitchFamily="2" charset="2"/>
              <a:buChar char="q"/>
            </a:pPr>
            <a:r>
              <a:rPr lang="en-US" sz="1800" b="0" dirty="0">
                <a:solidFill>
                  <a:srgbClr val="000000"/>
                </a:solidFill>
                <a:latin typeface="+mn-lt"/>
                <a:cs typeface="Tahoma"/>
              </a:rPr>
              <a:t>Zero cost collars are one of the most cost-effective ways to protect your long stock positions.</a:t>
            </a:r>
          </a:p>
          <a:p>
            <a:pPr>
              <a:buFont typeface="Wingdings" panose="05000000000000000000" pitchFamily="2" charset="2"/>
              <a:buChar char="q"/>
            </a:pPr>
            <a:endParaRPr lang="en-US" sz="1800" b="0" dirty="0">
              <a:solidFill>
                <a:srgbClr val="000000"/>
              </a:solidFill>
              <a:latin typeface="+mn-lt"/>
              <a:cs typeface="Tahoma"/>
            </a:endParaRPr>
          </a:p>
          <a:p>
            <a:pPr>
              <a:buFont typeface="Wingdings" panose="05000000000000000000" pitchFamily="2" charset="2"/>
              <a:buChar char="q"/>
            </a:pPr>
            <a:r>
              <a:rPr lang="en-US" sz="1800" b="0" dirty="0">
                <a:solidFill>
                  <a:srgbClr val="000000"/>
                </a:solidFill>
                <a:latin typeface="+mn-lt"/>
                <a:cs typeface="Tahoma"/>
              </a:rPr>
              <a:t>The zero-cost collar allows for a trader to establish insurance on their position for free while still leaving some upside potential. </a:t>
            </a:r>
          </a:p>
          <a:p>
            <a:pPr>
              <a:buFont typeface="Wingdings" panose="05000000000000000000" pitchFamily="2" charset="2"/>
              <a:buChar char="q"/>
            </a:pPr>
            <a:endParaRPr lang="en-US" sz="1800" b="0" dirty="0">
              <a:solidFill>
                <a:srgbClr val="000000"/>
              </a:solidFill>
              <a:latin typeface="+mn-lt"/>
              <a:cs typeface="Tahoma"/>
            </a:endParaRPr>
          </a:p>
          <a:p>
            <a:pPr>
              <a:buFont typeface="Wingdings" panose="05000000000000000000" pitchFamily="2" charset="2"/>
              <a:buChar char="q"/>
            </a:pPr>
            <a:r>
              <a:rPr lang="en-US" sz="1800" b="0" dirty="0">
                <a:solidFill>
                  <a:srgbClr val="000000"/>
                </a:solidFill>
                <a:latin typeface="+mn-lt"/>
                <a:cs typeface="Tahoma"/>
              </a:rPr>
              <a:t>If at expiration the stock is unchanged the only “loss” you experience is the loss of the credit from the sale of the call that you used to buy the put. </a:t>
            </a:r>
          </a:p>
          <a:p>
            <a:pPr>
              <a:buFont typeface="Wingdings" panose="05000000000000000000" pitchFamily="2" charset="2"/>
              <a:buChar char="q"/>
            </a:pPr>
            <a:endParaRPr lang="en-US" sz="1800" b="0" dirty="0">
              <a:solidFill>
                <a:srgbClr val="000000"/>
              </a:solidFill>
              <a:latin typeface="+mn-lt"/>
              <a:cs typeface="Tahoma"/>
            </a:endParaRPr>
          </a:p>
          <a:p>
            <a:pPr>
              <a:buFont typeface="Wingdings" panose="05000000000000000000" pitchFamily="2" charset="2"/>
              <a:buChar char="q"/>
            </a:pPr>
            <a:r>
              <a:rPr lang="en-US" sz="1800" b="0" dirty="0">
                <a:solidFill>
                  <a:srgbClr val="000000"/>
                </a:solidFill>
                <a:latin typeface="+mn-lt"/>
                <a:cs typeface="Tahoma"/>
              </a:rPr>
              <a:t>After expiration if the stock is not called away a trader may choose to re-establish the collar or not.</a:t>
            </a:r>
          </a:p>
          <a:p>
            <a:pPr>
              <a:buFont typeface="Wingdings" panose="05000000000000000000" pitchFamily="2" charset="2"/>
              <a:buChar char="q"/>
            </a:pPr>
            <a:endParaRPr lang="en-US" sz="1800" b="0" dirty="0">
              <a:solidFill>
                <a:srgbClr val="000000"/>
              </a:solidFill>
              <a:latin typeface="+mn-lt"/>
              <a:cs typeface="Tahoma"/>
            </a:endParaRPr>
          </a:p>
          <a:p>
            <a:pPr>
              <a:buFont typeface="Wingdings" panose="05000000000000000000" pitchFamily="2" charset="2"/>
              <a:buChar char="q"/>
            </a:pPr>
            <a:r>
              <a:rPr lang="en-US" sz="1800" b="0" dirty="0">
                <a:solidFill>
                  <a:srgbClr val="000000"/>
                </a:solidFill>
                <a:latin typeface="+mn-lt"/>
                <a:cs typeface="Tahoma"/>
              </a:rPr>
              <a:t>This position will have limited losses to the downside, but also limited gains to the upside.</a:t>
            </a:r>
          </a:p>
        </p:txBody>
      </p:sp>
      <p:pic>
        <p:nvPicPr>
          <p:cNvPr id="9" name="Picture 8">
            <a:extLst>
              <a:ext uri="{FF2B5EF4-FFF2-40B4-BE49-F238E27FC236}">
                <a16:creationId xmlns:a16="http://schemas.microsoft.com/office/drawing/2014/main" id="{A64E6C10-1809-44D7-ACC5-902C191EE0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7158" y="6164296"/>
            <a:ext cx="558730" cy="533333"/>
          </a:xfrm>
          <a:prstGeom prst="rect">
            <a:avLst/>
          </a:prstGeom>
        </p:spPr>
      </p:pic>
    </p:spTree>
    <p:extLst>
      <p:ext uri="{BB962C8B-B14F-4D97-AF65-F5344CB8AC3E}">
        <p14:creationId xmlns:p14="http://schemas.microsoft.com/office/powerpoint/2010/main" val="3043145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F701746-0657-4467-BBD3-24051A71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person sitting at a desk with a computer and microphone&#10;&#10;Description automatically generated with low confidence">
            <a:extLst>
              <a:ext uri="{FF2B5EF4-FFF2-40B4-BE49-F238E27FC236}">
                <a16:creationId xmlns:a16="http://schemas.microsoft.com/office/drawing/2014/main" id="{E7C6DDDE-014C-4D9B-ADDA-D675D98E6BA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386" r="19329" b="-1"/>
          <a:stretch/>
        </p:blipFill>
        <p:spPr>
          <a:xfrm>
            <a:off x="4559968" y="10"/>
            <a:ext cx="7632032" cy="6857990"/>
          </a:xfrm>
          <a:prstGeom prst="rect">
            <a:avLst/>
          </a:prstGeom>
        </p:spPr>
      </p:pic>
      <p:sp useBgFill="1">
        <p:nvSpPr>
          <p:cNvPr id="13" name="Freeform: Shape 12">
            <a:extLst>
              <a:ext uri="{FF2B5EF4-FFF2-40B4-BE49-F238E27FC236}">
                <a16:creationId xmlns:a16="http://schemas.microsoft.com/office/drawing/2014/main" id="{117BEB00-3E3D-4F08-AF56-DB0D22FB5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rot="10800000">
            <a:off x="1"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w="0">
            <a:noFill/>
            <a:prstDash val="solid"/>
            <a:round/>
            <a:headEnd/>
            <a:tailEnd/>
          </a:ln>
        </p:spPr>
        <p:txBody>
          <a:bodyPr wrap="square" rtlCol="0" anchor="ctr">
            <a:noAutofit/>
          </a:bodyPr>
          <a:lstStyle/>
          <a:p>
            <a:pPr algn="ctr"/>
            <a:endParaRPr lang="en-US" dirty="0"/>
          </a:p>
        </p:txBody>
      </p:sp>
      <p:sp>
        <p:nvSpPr>
          <p:cNvPr id="2" name="Title 1"/>
          <p:cNvSpPr>
            <a:spLocks noGrp="1"/>
          </p:cNvSpPr>
          <p:nvPr>
            <p:ph type="title" idx="4294967295"/>
          </p:nvPr>
        </p:nvSpPr>
        <p:spPr>
          <a:xfrm>
            <a:off x="1610323" y="389262"/>
            <a:ext cx="1339322" cy="590203"/>
          </a:xfrm>
        </p:spPr>
        <p:txBody>
          <a:bodyPr vert="horz" lIns="91440" tIns="45720" rIns="91440" bIns="45720" rtlCol="0" anchor="t">
            <a:normAutofit/>
          </a:bodyPr>
          <a:lstStyle/>
          <a:p>
            <a:r>
              <a:rPr lang="en-US" sz="3200" dirty="0">
                <a:latin typeface="+mj-lt"/>
                <a:cs typeface="+mj-cs"/>
              </a:rPr>
              <a:t>Collars</a:t>
            </a:r>
          </a:p>
        </p:txBody>
      </p:sp>
      <p:sp>
        <p:nvSpPr>
          <p:cNvPr id="3" name="Text Placeholder 2"/>
          <p:cNvSpPr>
            <a:spLocks noGrp="1"/>
          </p:cNvSpPr>
          <p:nvPr>
            <p:ph type="body" idx="4294967295"/>
          </p:nvPr>
        </p:nvSpPr>
        <p:spPr>
          <a:xfrm>
            <a:off x="696494" y="1368727"/>
            <a:ext cx="3409200" cy="2940140"/>
          </a:xfrm>
        </p:spPr>
        <p:txBody>
          <a:bodyPr vert="horz" lIns="91440" tIns="45720" rIns="91440" bIns="45720" rtlCol="0">
            <a:normAutofit/>
          </a:bodyPr>
          <a:lstStyle/>
          <a:p>
            <a:pPr marL="0" indent="0">
              <a:buNone/>
            </a:pPr>
            <a:r>
              <a:rPr lang="en-US" sz="2000" b="0" dirty="0">
                <a:latin typeface="+mn-lt"/>
                <a:cs typeface="+mn-cs"/>
              </a:rPr>
              <a:t>A collar is a way of protecting a long position in the underlying.</a:t>
            </a:r>
            <a:br>
              <a:rPr lang="en-US" sz="2000" b="0" dirty="0">
                <a:latin typeface="+mn-lt"/>
                <a:cs typeface="+mn-cs"/>
              </a:rPr>
            </a:br>
            <a:br>
              <a:rPr lang="en-US" sz="2000" b="0" dirty="0">
                <a:latin typeface="+mn-lt"/>
                <a:cs typeface="+mn-cs"/>
              </a:rPr>
            </a:br>
            <a:r>
              <a:rPr lang="en-US" sz="2000" b="0" dirty="0">
                <a:latin typeface="+mn-lt"/>
                <a:cs typeface="+mn-cs"/>
              </a:rPr>
              <a:t>Long stock, long OTM put, short OTM call</a:t>
            </a:r>
            <a:br>
              <a:rPr lang="en-US" sz="2000" b="0" dirty="0">
                <a:latin typeface="+mn-lt"/>
                <a:cs typeface="+mn-cs"/>
              </a:rPr>
            </a:br>
            <a:br>
              <a:rPr lang="en-US" sz="2000" b="0" dirty="0">
                <a:latin typeface="+mn-lt"/>
                <a:cs typeface="+mn-cs"/>
              </a:rPr>
            </a:br>
            <a:r>
              <a:rPr lang="en-US" sz="2000" b="0" dirty="0">
                <a:latin typeface="+mn-lt"/>
                <a:cs typeface="+mn-cs"/>
              </a:rPr>
              <a:t>Combination of covered call and a protective put.</a:t>
            </a:r>
            <a:br>
              <a:rPr lang="en-US" sz="2000" b="0" dirty="0">
                <a:latin typeface="+mn-lt"/>
                <a:cs typeface="+mn-cs"/>
              </a:rPr>
            </a:br>
            <a:br>
              <a:rPr lang="en-US" sz="2000" b="0" dirty="0">
                <a:latin typeface="+mn-lt"/>
                <a:cs typeface="+mn-cs"/>
              </a:rPr>
            </a:br>
            <a:r>
              <a:rPr lang="en-US" sz="2000" b="0" dirty="0">
                <a:latin typeface="+mn-lt"/>
                <a:cs typeface="+mn-cs"/>
              </a:rPr>
              <a:t>Caps upside potential.  </a:t>
            </a:r>
            <a:endParaRPr lang="en-US" sz="2000" dirty="0">
              <a:latin typeface="+mn-lt"/>
              <a:cs typeface="+mn-cs"/>
            </a:endParaRPr>
          </a:p>
        </p:txBody>
      </p:sp>
      <p:pic>
        <p:nvPicPr>
          <p:cNvPr id="8" name="Picture 7">
            <a:extLst>
              <a:ext uri="{FF2B5EF4-FFF2-40B4-BE49-F238E27FC236}">
                <a16:creationId xmlns:a16="http://schemas.microsoft.com/office/drawing/2014/main" id="{12C32DBB-B8B5-483C-9638-068EFAAA1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3193" y="6058001"/>
            <a:ext cx="558730" cy="533333"/>
          </a:xfrm>
          <a:prstGeom prst="rect">
            <a:avLst/>
          </a:prstGeom>
        </p:spPr>
      </p:pic>
      <p:pic>
        <p:nvPicPr>
          <p:cNvPr id="10" name="Picture 9" descr="Diagram&#10;&#10;Description automatically generated">
            <a:extLst>
              <a:ext uri="{FF2B5EF4-FFF2-40B4-BE49-F238E27FC236}">
                <a16:creationId xmlns:a16="http://schemas.microsoft.com/office/drawing/2014/main" id="{F10CCEA8-C8EF-421F-BF7A-3CE3E736BD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053" y="4344437"/>
            <a:ext cx="2995863" cy="2246897"/>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039420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513788" y="365126"/>
            <a:ext cx="1290809" cy="768216"/>
          </a:xfrm>
        </p:spPr>
        <p:txBody>
          <a:bodyPr vert="horz" lIns="91440" tIns="45720" rIns="91440" bIns="45720" rtlCol="0" anchor="ctr">
            <a:normAutofit/>
          </a:bodyPr>
          <a:lstStyle/>
          <a:p>
            <a:r>
              <a:rPr lang="en-US" sz="3200" dirty="0">
                <a:latin typeface="+mj-lt"/>
                <a:cs typeface="+mj-cs"/>
              </a:rPr>
              <a:t>Collars</a:t>
            </a:r>
          </a:p>
        </p:txBody>
      </p:sp>
      <p:pic>
        <p:nvPicPr>
          <p:cNvPr id="5" name="Picture Placeholder 4">
            <a:extLst>
              <a:ext uri="{FF2B5EF4-FFF2-40B4-BE49-F238E27FC236}">
                <a16:creationId xmlns:a16="http://schemas.microsoft.com/office/drawing/2014/main" id="{45970841-F72C-488F-A6F9-3E8D14204987}"/>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0234" r="2023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 Placeholder 3"/>
          <p:cNvSpPr>
            <a:spLocks noGrp="1"/>
          </p:cNvSpPr>
          <p:nvPr>
            <p:ph type="body" idx="4294967295"/>
          </p:nvPr>
        </p:nvSpPr>
        <p:spPr>
          <a:xfrm>
            <a:off x="6513788" y="1498468"/>
            <a:ext cx="5167350" cy="3843666"/>
          </a:xfrm>
        </p:spPr>
        <p:txBody>
          <a:bodyPr vert="horz" lIns="91440" tIns="45720" rIns="91440" bIns="45720" rtlCol="0">
            <a:normAutofit/>
          </a:bodyPr>
          <a:lstStyle/>
          <a:p>
            <a:pPr marL="0" indent="0">
              <a:buNone/>
            </a:pPr>
            <a:r>
              <a:rPr lang="en-US" sz="1800" b="1" dirty="0">
                <a:latin typeface="+mn-lt"/>
                <a:cs typeface="+mn-cs"/>
              </a:rPr>
              <a:t>Outlook: </a:t>
            </a:r>
            <a:r>
              <a:rPr lang="en-US" sz="1800" b="0" dirty="0">
                <a:latin typeface="+mn-lt"/>
                <a:cs typeface="+mn-cs"/>
              </a:rPr>
              <a:t>Low velocity bullish.</a:t>
            </a:r>
            <a:br>
              <a:rPr lang="en-US" sz="1800" b="0" dirty="0">
                <a:latin typeface="+mn-lt"/>
                <a:cs typeface="+mn-cs"/>
              </a:rPr>
            </a:br>
            <a:br>
              <a:rPr lang="en-US" sz="1800" b="0" dirty="0">
                <a:latin typeface="+mn-lt"/>
                <a:cs typeface="+mn-cs"/>
              </a:rPr>
            </a:br>
            <a:r>
              <a:rPr lang="en-US" sz="1800" b="1" dirty="0">
                <a:latin typeface="+mn-lt"/>
                <a:cs typeface="+mn-cs"/>
              </a:rPr>
              <a:t>Trade: </a:t>
            </a:r>
            <a:r>
              <a:rPr lang="en-US" sz="1800" b="0" dirty="0">
                <a:latin typeface="+mn-lt"/>
                <a:cs typeface="+mn-cs"/>
              </a:rPr>
              <a:t>Buy stock, sell OTM call, buy OTM put. </a:t>
            </a:r>
            <a:br>
              <a:rPr lang="en-US" sz="1800" b="0" dirty="0">
                <a:latin typeface="+mn-lt"/>
                <a:cs typeface="+mn-cs"/>
              </a:rPr>
            </a:br>
            <a:br>
              <a:rPr lang="en-US" sz="1800" b="0" dirty="0">
                <a:latin typeface="+mn-lt"/>
                <a:cs typeface="+mn-cs"/>
              </a:rPr>
            </a:br>
            <a:r>
              <a:rPr lang="en-US" sz="1800" b="1" dirty="0">
                <a:latin typeface="+mn-lt"/>
                <a:cs typeface="+mn-cs"/>
              </a:rPr>
              <a:t>Advantages: </a:t>
            </a:r>
            <a:r>
              <a:rPr lang="en-US" sz="1800" b="0" dirty="0">
                <a:latin typeface="+mn-lt"/>
                <a:cs typeface="+mn-cs"/>
              </a:rPr>
              <a:t>Low-cost insurance against meltdown.</a:t>
            </a:r>
            <a:br>
              <a:rPr lang="en-US" sz="1800" b="0" dirty="0">
                <a:latin typeface="+mn-lt"/>
                <a:cs typeface="+mn-cs"/>
              </a:rPr>
            </a:br>
            <a:br>
              <a:rPr lang="en-US" sz="1800" b="0" dirty="0">
                <a:latin typeface="+mn-lt"/>
                <a:cs typeface="+mn-cs"/>
              </a:rPr>
            </a:br>
            <a:r>
              <a:rPr lang="en-US" sz="1800" b="1" dirty="0">
                <a:latin typeface="+mn-lt"/>
                <a:cs typeface="+mn-cs"/>
              </a:rPr>
              <a:t>Disadvantages: </a:t>
            </a:r>
            <a:r>
              <a:rPr lang="en-US" sz="1800" b="0" dirty="0">
                <a:latin typeface="+mn-lt"/>
                <a:cs typeface="+mn-cs"/>
              </a:rPr>
              <a:t>Caps profit, slow, patient strategy.</a:t>
            </a:r>
            <a:br>
              <a:rPr lang="en-US" sz="1800" b="0" dirty="0">
                <a:latin typeface="+mn-lt"/>
                <a:cs typeface="+mn-cs"/>
              </a:rPr>
            </a:br>
            <a:br>
              <a:rPr lang="en-US" sz="1800" b="0" dirty="0">
                <a:latin typeface="+mn-lt"/>
                <a:cs typeface="+mn-cs"/>
              </a:rPr>
            </a:br>
            <a:r>
              <a:rPr lang="en-US" sz="1800" b="1" dirty="0">
                <a:latin typeface="+mn-lt"/>
                <a:cs typeface="+mn-cs"/>
              </a:rPr>
              <a:t>Max Risk: </a:t>
            </a:r>
            <a:r>
              <a:rPr lang="en-US" sz="1800" b="0" dirty="0">
                <a:latin typeface="+mn-lt"/>
                <a:cs typeface="+mn-cs"/>
              </a:rPr>
              <a:t>Difference between stock price and put strike.</a:t>
            </a:r>
            <a:br>
              <a:rPr lang="en-US" sz="1800" b="0" dirty="0">
                <a:latin typeface="+mn-lt"/>
                <a:cs typeface="+mn-cs"/>
              </a:rPr>
            </a:br>
            <a:br>
              <a:rPr lang="en-US" sz="1800" b="0" dirty="0">
                <a:latin typeface="+mn-lt"/>
                <a:cs typeface="+mn-cs"/>
              </a:rPr>
            </a:br>
            <a:r>
              <a:rPr lang="en-US" sz="1800" b="1" dirty="0">
                <a:latin typeface="+mn-lt"/>
                <a:cs typeface="+mn-cs"/>
              </a:rPr>
              <a:t>Max Reward: </a:t>
            </a:r>
            <a:r>
              <a:rPr lang="en-US" sz="1800" b="0" dirty="0">
                <a:latin typeface="+mn-lt"/>
                <a:cs typeface="+mn-cs"/>
              </a:rPr>
              <a:t>Difference between call strike and stock.</a:t>
            </a:r>
            <a:br>
              <a:rPr lang="en-US" sz="1800" b="0" dirty="0">
                <a:latin typeface="+mn-lt"/>
                <a:cs typeface="+mn-cs"/>
              </a:rPr>
            </a:br>
            <a:br>
              <a:rPr lang="en-US" sz="1800" b="0" dirty="0">
                <a:latin typeface="+mn-lt"/>
                <a:cs typeface="+mn-cs"/>
              </a:rPr>
            </a:br>
            <a:r>
              <a:rPr lang="en-US" sz="1800" b="1" dirty="0">
                <a:latin typeface="+mn-lt"/>
                <a:cs typeface="+mn-cs"/>
              </a:rPr>
              <a:t>Breakeven: </a:t>
            </a:r>
            <a:r>
              <a:rPr lang="en-US" sz="1800" b="0" dirty="0">
                <a:latin typeface="+mn-lt"/>
                <a:cs typeface="+mn-cs"/>
              </a:rPr>
              <a:t>No move in the underlying.</a:t>
            </a:r>
            <a:endParaRPr lang="en-US" sz="1800" dirty="0">
              <a:latin typeface="+mn-lt"/>
              <a:cs typeface="+mn-cs"/>
            </a:endParaRPr>
          </a:p>
        </p:txBody>
      </p:sp>
      <p:pic>
        <p:nvPicPr>
          <p:cNvPr id="8" name="Picture 7">
            <a:extLst>
              <a:ext uri="{FF2B5EF4-FFF2-40B4-BE49-F238E27FC236}">
                <a16:creationId xmlns:a16="http://schemas.microsoft.com/office/drawing/2014/main" id="{62457EFB-31FA-4594-ACCA-A858A03D1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1773" y="6118475"/>
            <a:ext cx="558730" cy="533333"/>
          </a:xfrm>
          <a:prstGeom prst="rect">
            <a:avLst/>
          </a:prstGeom>
        </p:spPr>
      </p:pic>
      <p:pic>
        <p:nvPicPr>
          <p:cNvPr id="10" name="Picture 9" descr="Diagram&#10;&#10;Description automatically generated">
            <a:extLst>
              <a:ext uri="{FF2B5EF4-FFF2-40B4-BE49-F238E27FC236}">
                <a16:creationId xmlns:a16="http://schemas.microsoft.com/office/drawing/2014/main" id="{30272191-2921-4B65-A629-0C3EE229A7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7954" y="4563855"/>
            <a:ext cx="2783938" cy="2087953"/>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2481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2965873" y="133109"/>
            <a:ext cx="1267694" cy="691543"/>
          </a:xfrm>
        </p:spPr>
        <p:txBody>
          <a:bodyPr vert="horz" lIns="91440" tIns="45720" rIns="91440" bIns="45720" rtlCol="0" anchor="ctr">
            <a:normAutofit fontScale="90000"/>
          </a:bodyPr>
          <a:lstStyle/>
          <a:p>
            <a:r>
              <a:rPr lang="en-US" sz="3200" dirty="0">
                <a:latin typeface="+mj-lt"/>
                <a:cs typeface="+mj-cs"/>
              </a:rPr>
              <a:t>Collars</a:t>
            </a:r>
          </a:p>
        </p:txBody>
      </p:sp>
      <p:sp>
        <p:nvSpPr>
          <p:cNvPr id="3" name="Text Placeholder 2"/>
          <p:cNvSpPr>
            <a:spLocks noGrp="1"/>
          </p:cNvSpPr>
          <p:nvPr>
            <p:ph type="body" idx="4294967295"/>
          </p:nvPr>
        </p:nvSpPr>
        <p:spPr>
          <a:xfrm>
            <a:off x="336107" y="1039936"/>
            <a:ext cx="6527226" cy="5407162"/>
          </a:xfrm>
        </p:spPr>
        <p:txBody>
          <a:bodyPr vert="horz" lIns="91440" tIns="45720" rIns="91440" bIns="45720" rtlCol="0">
            <a:noAutofit/>
          </a:bodyPr>
          <a:lstStyle/>
          <a:p>
            <a:pPr marL="0" indent="0">
              <a:buNone/>
            </a:pPr>
            <a:r>
              <a:rPr lang="en-US" sz="1800" b="1" dirty="0">
                <a:latin typeface="+mn-lt"/>
                <a:cs typeface="+mn-cs"/>
              </a:rPr>
              <a:t>Greeks of a Collar (without stock):</a:t>
            </a:r>
          </a:p>
          <a:p>
            <a:pPr marL="0" indent="0">
              <a:buNone/>
            </a:pPr>
            <a:endParaRPr lang="en-US" sz="1600" dirty="0">
              <a:latin typeface="+mn-lt"/>
              <a:cs typeface="+mn-cs"/>
            </a:endParaRPr>
          </a:p>
          <a:p>
            <a:pPr marL="0" indent="0">
              <a:lnSpc>
                <a:spcPct val="150000"/>
              </a:lnSpc>
              <a:buNone/>
            </a:pPr>
            <a:r>
              <a:rPr lang="en-US" sz="1600" b="1" dirty="0">
                <a:latin typeface="+mn-lt"/>
                <a:cs typeface="+mn-cs"/>
              </a:rPr>
              <a:t>Delta: </a:t>
            </a:r>
            <a:r>
              <a:rPr lang="en-US" sz="1600" b="0" dirty="0">
                <a:latin typeface="+mn-lt"/>
                <a:cs typeface="+mn-cs"/>
              </a:rPr>
              <a:t>Close to zero.  As the stock moves closer to Put Strike, Delta will be negative.  As stock moves to Call Strike Price, Delta will be positive.</a:t>
            </a:r>
            <a:endParaRPr lang="en-US" sz="1600" dirty="0">
              <a:latin typeface="+mn-lt"/>
              <a:cs typeface="+mn-cs"/>
            </a:endParaRPr>
          </a:p>
          <a:p>
            <a:pPr marL="0" indent="0">
              <a:lnSpc>
                <a:spcPct val="150000"/>
              </a:lnSpc>
              <a:buNone/>
            </a:pPr>
            <a:r>
              <a:rPr lang="en-US" sz="1600" b="1" dirty="0">
                <a:latin typeface="+mn-lt"/>
                <a:cs typeface="+mn-cs"/>
              </a:rPr>
              <a:t>Gamma:  </a:t>
            </a:r>
            <a:r>
              <a:rPr lang="en-US" sz="1600" b="0" dirty="0">
                <a:latin typeface="+mn-lt"/>
                <a:cs typeface="+mn-cs"/>
              </a:rPr>
              <a:t>Close to zero.  As the stock moves closer to Put Strike, Gamma will be positive.  As stock moves to Call Strike Price, Gamma will be negative.  Gamma always peaks closer to ATM and closest until expiration. </a:t>
            </a:r>
          </a:p>
          <a:p>
            <a:pPr marL="0" indent="0">
              <a:lnSpc>
                <a:spcPct val="150000"/>
              </a:lnSpc>
              <a:buNone/>
            </a:pPr>
            <a:r>
              <a:rPr lang="en-US" sz="1600" b="1" dirty="0">
                <a:latin typeface="+mn-lt"/>
                <a:cs typeface="+mn-cs"/>
              </a:rPr>
              <a:t>Theta:  </a:t>
            </a:r>
            <a:r>
              <a:rPr lang="en-US" sz="1600" b="0" dirty="0">
                <a:latin typeface="+mn-lt"/>
                <a:cs typeface="+mn-cs"/>
              </a:rPr>
              <a:t>Close to zero.  As the stock moves closer to Put Strike, Theta will be negative.  As stock moves to Call Strike Price, Theta will be positive.  Theta always peaks closer to ATM and closest until expiration. </a:t>
            </a:r>
          </a:p>
          <a:p>
            <a:pPr marL="0" indent="0">
              <a:lnSpc>
                <a:spcPct val="150000"/>
              </a:lnSpc>
              <a:buNone/>
            </a:pPr>
            <a:r>
              <a:rPr lang="en-US" sz="1600" b="1" dirty="0">
                <a:latin typeface="+mn-lt"/>
                <a:cs typeface="+mn-cs"/>
              </a:rPr>
              <a:t>Vega: </a:t>
            </a:r>
            <a:r>
              <a:rPr lang="en-US" sz="1600" b="0" dirty="0">
                <a:latin typeface="+mn-lt"/>
                <a:cs typeface="+mn-cs"/>
              </a:rPr>
              <a:t>Volatility is helpful when the position is loss making and harmful when the position is profitable. </a:t>
            </a:r>
          </a:p>
          <a:p>
            <a:pPr marL="0" indent="0">
              <a:lnSpc>
                <a:spcPct val="150000"/>
              </a:lnSpc>
              <a:buNone/>
            </a:pPr>
            <a:r>
              <a:rPr lang="en-US" sz="1600" b="1" dirty="0">
                <a:latin typeface="+mn-lt"/>
                <a:cs typeface="+mn-cs"/>
              </a:rPr>
              <a:t>Rho: </a:t>
            </a:r>
            <a:r>
              <a:rPr lang="en-US" sz="1600" b="0" dirty="0">
                <a:latin typeface="+mn-lt"/>
                <a:cs typeface="+mn-cs"/>
              </a:rPr>
              <a:t>Higher interest rates are generally unhelpful to the position.</a:t>
            </a:r>
            <a:endParaRPr lang="en-US" sz="1600" dirty="0">
              <a:latin typeface="+mn-lt"/>
              <a:cs typeface="+mn-cs"/>
            </a:endParaRPr>
          </a:p>
        </p:txBody>
      </p:sp>
      <p:pic>
        <p:nvPicPr>
          <p:cNvPr id="7" name="Picture Placeholder 6" descr="A person using a computer&#10;&#10;Description automatically generated with medium confidence">
            <a:extLst>
              <a:ext uri="{FF2B5EF4-FFF2-40B4-BE49-F238E27FC236}">
                <a16:creationId xmlns:a16="http://schemas.microsoft.com/office/drawing/2014/main" id="{46A5380E-FB7F-44F8-BCA3-9627EF1B6E5C}"/>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7741" r="17231" b="1"/>
          <a:stretch/>
        </p:blipFill>
        <p:spPr>
          <a:xfrm>
            <a:off x="7199440" y="0"/>
            <a:ext cx="4992560" cy="6857990"/>
          </a:xfrm>
          <a:prstGeom prst="rect">
            <a:avLst/>
          </a:prstGeom>
          <a:effectLst/>
        </p:spPr>
      </p:pic>
      <p:pic>
        <p:nvPicPr>
          <p:cNvPr id="9" name="Picture 8">
            <a:extLst>
              <a:ext uri="{FF2B5EF4-FFF2-40B4-BE49-F238E27FC236}">
                <a16:creationId xmlns:a16="http://schemas.microsoft.com/office/drawing/2014/main" id="{2C2B4429-9799-44FA-B26A-755FE0F80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8572" y="6090728"/>
            <a:ext cx="558730" cy="533333"/>
          </a:xfrm>
          <a:prstGeom prst="rect">
            <a:avLst/>
          </a:prstGeom>
        </p:spPr>
      </p:pic>
    </p:spTree>
    <p:extLst>
      <p:ext uri="{BB962C8B-B14F-4D97-AF65-F5344CB8AC3E}">
        <p14:creationId xmlns:p14="http://schemas.microsoft.com/office/powerpoint/2010/main" val="1452654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17733" y="490537"/>
            <a:ext cx="5291663" cy="649331"/>
          </a:xfrm>
        </p:spPr>
        <p:txBody>
          <a:bodyPr vert="horz" lIns="91440" tIns="45720" rIns="91440" bIns="45720" rtlCol="0" anchor="b">
            <a:normAutofit/>
          </a:bodyPr>
          <a:lstStyle/>
          <a:p>
            <a:r>
              <a:rPr lang="en-US" sz="3200" dirty="0">
                <a:latin typeface="+mj-lt"/>
                <a:cs typeface="+mj-cs"/>
              </a:rPr>
              <a:t>Collars</a:t>
            </a:r>
          </a:p>
        </p:txBody>
      </p:sp>
      <p:pic>
        <p:nvPicPr>
          <p:cNvPr id="7" name="Picture Placeholder 6" descr="Chart, histogram&#10;&#10;Description automatically generated">
            <a:extLst>
              <a:ext uri="{FF2B5EF4-FFF2-40B4-BE49-F238E27FC236}">
                <a16:creationId xmlns:a16="http://schemas.microsoft.com/office/drawing/2014/main" id="{8C0E08D3-179F-4E02-9FE0-C09B12EA1426}"/>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5556" r="18187" b="-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Text Placeholder 2"/>
          <p:cNvSpPr>
            <a:spLocks noGrp="1"/>
          </p:cNvSpPr>
          <p:nvPr>
            <p:ph type="body" idx="4294967295"/>
          </p:nvPr>
        </p:nvSpPr>
        <p:spPr>
          <a:xfrm>
            <a:off x="6305000" y="1324431"/>
            <a:ext cx="5291663" cy="4520784"/>
          </a:xfrm>
        </p:spPr>
        <p:txBody>
          <a:bodyPr vert="horz" lIns="91440" tIns="45720" rIns="91440" bIns="45720" rtlCol="0">
            <a:noAutofit/>
          </a:bodyPr>
          <a:lstStyle/>
          <a:p>
            <a:pPr marL="0" indent="0">
              <a:lnSpc>
                <a:spcPct val="100000"/>
              </a:lnSpc>
              <a:buNone/>
            </a:pPr>
            <a:r>
              <a:rPr lang="en-US" sz="2000" b="1" dirty="0">
                <a:latin typeface="+mn-lt"/>
                <a:cs typeface="+mn-cs"/>
              </a:rPr>
              <a:t>The best time to buy a collar:</a:t>
            </a:r>
          </a:p>
          <a:p>
            <a:pPr marL="0" indent="0">
              <a:lnSpc>
                <a:spcPct val="100000"/>
              </a:lnSpc>
              <a:buNone/>
            </a:pPr>
            <a:r>
              <a:rPr lang="en-US" sz="1800" b="0" dirty="0">
                <a:latin typeface="+mn-lt"/>
                <a:cs typeface="+mn-cs"/>
              </a:rPr>
              <a:t>Anytime there is a flat skew. The implied volatility on the OTM Puts are the same volatility as the OTM Call.</a:t>
            </a:r>
          </a:p>
          <a:p>
            <a:pPr marL="0" indent="0">
              <a:lnSpc>
                <a:spcPct val="100000"/>
              </a:lnSpc>
              <a:buNone/>
            </a:pPr>
            <a:r>
              <a:rPr lang="en-US" sz="1800" b="0" dirty="0">
                <a:latin typeface="+mn-lt"/>
                <a:cs typeface="+mn-cs"/>
              </a:rPr>
              <a:t>The skew will almost always revert where OTM Put will trade at a higher premium than OTM Call.</a:t>
            </a:r>
          </a:p>
          <a:p>
            <a:pPr marL="0" indent="0">
              <a:lnSpc>
                <a:spcPct val="100000"/>
              </a:lnSpc>
              <a:buNone/>
            </a:pPr>
            <a:r>
              <a:rPr lang="en-US" sz="1800" b="0" dirty="0">
                <a:latin typeface="+mn-lt"/>
                <a:cs typeface="+mn-cs"/>
              </a:rPr>
              <a:t>You can also leg into a collar if you are slightly more bullish.</a:t>
            </a:r>
          </a:p>
          <a:p>
            <a:pPr marL="0" indent="0">
              <a:lnSpc>
                <a:spcPct val="100000"/>
              </a:lnSpc>
              <a:buNone/>
            </a:pPr>
            <a:r>
              <a:rPr lang="en-US" sz="1800" b="0" dirty="0">
                <a:latin typeface="+mn-lt"/>
                <a:cs typeface="+mn-cs"/>
              </a:rPr>
              <a:t>There has been a nice run up and you want to protect your profits if the stock falls.</a:t>
            </a:r>
          </a:p>
          <a:p>
            <a:pPr marL="0" indent="0">
              <a:lnSpc>
                <a:spcPct val="100000"/>
              </a:lnSpc>
              <a:buNone/>
            </a:pPr>
            <a:r>
              <a:rPr lang="en-US" sz="1800" b="0" dirty="0">
                <a:latin typeface="+mn-lt"/>
                <a:cs typeface="+mn-cs"/>
              </a:rPr>
              <a:t>When you don’t want to lose too much on a trade, but still want to participate in some upside market activity. </a:t>
            </a:r>
          </a:p>
          <a:p>
            <a:pPr marL="0" indent="0">
              <a:lnSpc>
                <a:spcPct val="100000"/>
              </a:lnSpc>
              <a:buNone/>
            </a:pPr>
            <a:r>
              <a:rPr lang="en-US" sz="1800" b="0" dirty="0">
                <a:latin typeface="+mn-lt"/>
                <a:cs typeface="+mn-cs"/>
              </a:rPr>
              <a:t>Keeps you in a long stock position with added insurance to the downside.</a:t>
            </a:r>
          </a:p>
        </p:txBody>
      </p:sp>
      <p:pic>
        <p:nvPicPr>
          <p:cNvPr id="9" name="Picture 8">
            <a:extLst>
              <a:ext uri="{FF2B5EF4-FFF2-40B4-BE49-F238E27FC236}">
                <a16:creationId xmlns:a16="http://schemas.microsoft.com/office/drawing/2014/main" id="{876CF331-9752-4B78-AC9B-5BFC6B5A8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31" y="6100796"/>
            <a:ext cx="558730" cy="533333"/>
          </a:xfrm>
          <a:prstGeom prst="rect">
            <a:avLst/>
          </a:prstGeom>
        </p:spPr>
      </p:pic>
    </p:spTree>
    <p:extLst>
      <p:ext uri="{BB962C8B-B14F-4D97-AF65-F5344CB8AC3E}">
        <p14:creationId xmlns:p14="http://schemas.microsoft.com/office/powerpoint/2010/main" val="1295281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7367" y="557784"/>
            <a:ext cx="3309296" cy="523129"/>
          </a:xfrm>
        </p:spPr>
        <p:txBody>
          <a:bodyPr vert="horz" lIns="91440" tIns="45720" rIns="91440" bIns="45720" rtlCol="0" anchor="ctr">
            <a:normAutofit fontScale="90000"/>
          </a:bodyPr>
          <a:lstStyle/>
          <a:p>
            <a:r>
              <a:rPr lang="en-US" sz="3200" kern="1200" dirty="0">
                <a:solidFill>
                  <a:schemeClr val="tx1"/>
                </a:solidFill>
                <a:latin typeface="+mj-lt"/>
                <a:ea typeface="+mj-ea"/>
                <a:cs typeface="+mj-cs"/>
              </a:rPr>
              <a:t>Zero Cost Collars</a:t>
            </a:r>
          </a:p>
        </p:txBody>
      </p:sp>
      <p:sp>
        <p:nvSpPr>
          <p:cNvPr id="3" name="Text Placeholder 2"/>
          <p:cNvSpPr>
            <a:spLocks noGrp="1"/>
          </p:cNvSpPr>
          <p:nvPr>
            <p:ph type="body" idx="4294967295"/>
          </p:nvPr>
        </p:nvSpPr>
        <p:spPr>
          <a:xfrm>
            <a:off x="300625" y="1336110"/>
            <a:ext cx="4002780" cy="4960861"/>
          </a:xfrm>
        </p:spPr>
        <p:txBody>
          <a:bodyPr vert="horz" lIns="91440" tIns="45720" rIns="91440" bIns="45720" rtlCol="0">
            <a:noAutofit/>
          </a:bodyPr>
          <a:lstStyle/>
          <a:p>
            <a:pPr marL="0" indent="0">
              <a:buNone/>
            </a:pPr>
            <a:r>
              <a:rPr lang="en-US" sz="1800" b="0" dirty="0">
                <a:latin typeface="+mn-lt"/>
                <a:cs typeface="+mn-cs"/>
              </a:rPr>
              <a:t>Usually, a collar will be established for a small net debit but depending on the skew a trader might be able to establish a collar for no cost at all.</a:t>
            </a:r>
          </a:p>
          <a:p>
            <a:pPr marL="0" indent="0">
              <a:buNone/>
            </a:pPr>
            <a:endParaRPr lang="en-US" sz="1800" b="0" dirty="0">
              <a:latin typeface="+mn-lt"/>
              <a:cs typeface="+mn-cs"/>
            </a:endParaRPr>
          </a:p>
          <a:p>
            <a:pPr marL="0" indent="0">
              <a:buNone/>
            </a:pPr>
            <a:r>
              <a:rPr lang="en-US" sz="1800" b="0" dirty="0">
                <a:latin typeface="+mn-lt"/>
                <a:cs typeface="+mn-cs"/>
              </a:rPr>
              <a:t>This is known as a zero-cost collar.</a:t>
            </a:r>
          </a:p>
          <a:p>
            <a:pPr marL="0" indent="0">
              <a:buNone/>
            </a:pPr>
            <a:r>
              <a:rPr lang="en-US" sz="1800" b="0" dirty="0">
                <a:latin typeface="+mn-lt"/>
                <a:cs typeface="+mn-cs"/>
              </a:rPr>
              <a:t>This involves selling an OTM call to completely  fund the purchase of a protective put. Since the Call is OTM the trader can still participate in some upside should the stock rally. </a:t>
            </a:r>
          </a:p>
          <a:p>
            <a:pPr marL="0" indent="0">
              <a:buNone/>
            </a:pPr>
            <a:endParaRPr lang="en-US" sz="1800" b="0" dirty="0">
              <a:latin typeface="+mn-lt"/>
              <a:cs typeface="+mn-cs"/>
            </a:endParaRPr>
          </a:p>
          <a:p>
            <a:pPr marL="0" indent="0">
              <a:buNone/>
            </a:pPr>
            <a:r>
              <a:rPr lang="en-US" sz="1800" b="0" dirty="0">
                <a:latin typeface="+mn-lt"/>
                <a:cs typeface="+mn-cs"/>
              </a:rPr>
              <a:t>The point of this strategy is to establish free protection for a long stock  position.</a:t>
            </a: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1F8B2D66-EB75-49C4-B4DB-B4C4BBDB744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334" r="12334"/>
          <a:stretch>
            <a:fillRect/>
          </a:stretch>
        </p:blipFill>
        <p:spPr>
          <a:xfrm>
            <a:off x="5458919" y="807593"/>
            <a:ext cx="5913216" cy="5239568"/>
          </a:xfrm>
          <a:prstGeom prst="rect">
            <a:avLst/>
          </a:prstGeom>
          <a:effectLst/>
        </p:spPr>
      </p:pic>
      <p:pic>
        <p:nvPicPr>
          <p:cNvPr id="9" name="Picture 8">
            <a:extLst>
              <a:ext uri="{FF2B5EF4-FFF2-40B4-BE49-F238E27FC236}">
                <a16:creationId xmlns:a16="http://schemas.microsoft.com/office/drawing/2014/main" id="{555A975F-A80C-4EEB-AB45-66FB36330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8421" y="6092511"/>
            <a:ext cx="558730" cy="533333"/>
          </a:xfrm>
          <a:prstGeom prst="rect">
            <a:avLst/>
          </a:prstGeom>
        </p:spPr>
      </p:pic>
    </p:spTree>
    <p:extLst>
      <p:ext uri="{BB962C8B-B14F-4D97-AF65-F5344CB8AC3E}">
        <p14:creationId xmlns:p14="http://schemas.microsoft.com/office/powerpoint/2010/main" val="553698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BFBD50-06CE-42F1-9AB9-3D9079057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7607574" y="82865"/>
            <a:ext cx="2972644" cy="639511"/>
          </a:xfrm>
        </p:spPr>
        <p:txBody>
          <a:bodyPr vert="horz" lIns="91440" tIns="45720" rIns="91440" bIns="45720" rtlCol="0" anchor="ctr">
            <a:normAutofit/>
          </a:bodyPr>
          <a:lstStyle/>
          <a:p>
            <a:r>
              <a:rPr lang="en-US" sz="3200" dirty="0">
                <a:latin typeface="+mj-lt"/>
                <a:cs typeface="+mj-cs"/>
              </a:rPr>
              <a:t>Zero Cost Collars</a:t>
            </a:r>
          </a:p>
        </p:txBody>
      </p:sp>
      <p:sp>
        <p:nvSpPr>
          <p:cNvPr id="14" name="Rectangle 13">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844C6AAF-7181-4FB6-BD34-6072E69687B8}"/>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0288" r="20741" b="-2"/>
          <a:stretch/>
        </p:blipFill>
        <p:spPr>
          <a:xfrm>
            <a:off x="656844" y="722376"/>
            <a:ext cx="4782312" cy="5413248"/>
          </a:xfrm>
          <a:prstGeom prst="rect">
            <a:avLst/>
          </a:prstGeom>
          <a:effectLst/>
        </p:spPr>
      </p:pic>
      <p:sp>
        <p:nvSpPr>
          <p:cNvPr id="3" name="Text Placeholder 2"/>
          <p:cNvSpPr>
            <a:spLocks noGrp="1"/>
          </p:cNvSpPr>
          <p:nvPr>
            <p:ph type="body" idx="4294967295"/>
          </p:nvPr>
        </p:nvSpPr>
        <p:spPr>
          <a:xfrm>
            <a:off x="6350696" y="805241"/>
            <a:ext cx="5486400" cy="5439757"/>
          </a:xfrm>
        </p:spPr>
        <p:txBody>
          <a:bodyPr vert="horz" lIns="91440" tIns="45720" rIns="91440" bIns="45720" rtlCol="0">
            <a:normAutofit/>
          </a:bodyPr>
          <a:lstStyle/>
          <a:p>
            <a:pPr marL="0" indent="0">
              <a:buNone/>
            </a:pPr>
            <a:r>
              <a:rPr lang="en-US" sz="1800" b="1" dirty="0">
                <a:latin typeface="+mn-lt"/>
                <a:cs typeface="+mn-cs"/>
              </a:rPr>
              <a:t>Zero Cost Collars Example:</a:t>
            </a:r>
          </a:p>
          <a:p>
            <a:pPr marL="0" indent="0">
              <a:buNone/>
            </a:pPr>
            <a:r>
              <a:rPr lang="en-US" sz="1800" b="0" dirty="0">
                <a:latin typeface="+mn-lt"/>
                <a:cs typeface="+mn-cs"/>
              </a:rPr>
              <a:t>I own </a:t>
            </a:r>
            <a:r>
              <a:rPr lang="en-US" sz="1800" dirty="0">
                <a:latin typeface="+mn-lt"/>
                <a:cs typeface="+mn-cs"/>
              </a:rPr>
              <a:t>XYZ</a:t>
            </a:r>
            <a:r>
              <a:rPr lang="en-US" sz="1800" b="0" dirty="0">
                <a:latin typeface="+mn-lt"/>
                <a:cs typeface="+mn-cs"/>
              </a:rPr>
              <a:t> stock at 445 and want to establish some downside protection out to January 2023.</a:t>
            </a:r>
          </a:p>
          <a:p>
            <a:pPr marL="0" indent="0">
              <a:buNone/>
            </a:pPr>
            <a:endParaRPr lang="en-US" sz="1800" b="0" dirty="0">
              <a:latin typeface="+mn-lt"/>
              <a:cs typeface="+mn-cs"/>
            </a:endParaRPr>
          </a:p>
          <a:p>
            <a:pPr marL="0" indent="0">
              <a:buNone/>
            </a:pPr>
            <a:r>
              <a:rPr lang="en-US" sz="1800" b="0" dirty="0">
                <a:latin typeface="+mn-lt"/>
                <a:cs typeface="+mn-cs"/>
              </a:rPr>
              <a:t>I can buy the Jan 2023 425 put for $29.50. This will protect me below 425, but this adds $29.50 or $2950 to my cost basis per 100 shares of stock.  Remember 1 option is 100 shares of stock. </a:t>
            </a:r>
          </a:p>
          <a:p>
            <a:pPr marL="0" indent="0">
              <a:buNone/>
            </a:pPr>
            <a:endParaRPr lang="en-US" sz="1800" b="0" dirty="0">
              <a:latin typeface="+mn-lt"/>
              <a:cs typeface="+mn-cs"/>
            </a:endParaRPr>
          </a:p>
          <a:p>
            <a:pPr marL="0" indent="0">
              <a:buNone/>
            </a:pPr>
            <a:r>
              <a:rPr lang="en-US" sz="1800" b="0" dirty="0">
                <a:latin typeface="+mn-lt"/>
                <a:cs typeface="+mn-cs"/>
              </a:rPr>
              <a:t>Since I don’t want to add any additional cost to my stock position, I want to establish a zero-cost collar. </a:t>
            </a:r>
          </a:p>
          <a:p>
            <a:pPr marL="0" indent="0">
              <a:buNone/>
            </a:pPr>
            <a:endParaRPr lang="en-US" sz="1800" b="0" dirty="0">
              <a:latin typeface="+mn-lt"/>
              <a:cs typeface="+mn-cs"/>
            </a:endParaRPr>
          </a:p>
          <a:p>
            <a:pPr marL="0" indent="0">
              <a:buNone/>
            </a:pPr>
            <a:r>
              <a:rPr lang="en-US" sz="1800" b="0" dirty="0">
                <a:latin typeface="+mn-lt"/>
                <a:cs typeface="+mn-cs"/>
              </a:rPr>
              <a:t>Here I would Sell a 460 Call for $29.50 and a Buy 425 Put for $29.50. This trade has me protected below 425, but my upside is now capped.</a:t>
            </a:r>
          </a:p>
          <a:p>
            <a:pPr marL="0" indent="0">
              <a:buNone/>
            </a:pPr>
            <a:endParaRPr lang="en-US" sz="1800" b="0" dirty="0">
              <a:latin typeface="+mn-lt"/>
              <a:cs typeface="+mn-cs"/>
            </a:endParaRPr>
          </a:p>
          <a:p>
            <a:pPr marL="0" indent="0">
              <a:buNone/>
            </a:pPr>
            <a:r>
              <a:rPr lang="en-US" sz="1800" b="0" dirty="0">
                <a:latin typeface="+mn-lt"/>
                <a:cs typeface="+mn-cs"/>
              </a:rPr>
              <a:t>I do not participate in any move higher in </a:t>
            </a:r>
            <a:r>
              <a:rPr lang="en-US" sz="1800" dirty="0">
                <a:latin typeface="+mn-lt"/>
                <a:cs typeface="+mn-cs"/>
              </a:rPr>
              <a:t>XYZ</a:t>
            </a:r>
            <a:r>
              <a:rPr lang="en-US" sz="1800" b="0" dirty="0">
                <a:latin typeface="+mn-lt"/>
                <a:cs typeface="+mn-cs"/>
              </a:rPr>
              <a:t> above 460.</a:t>
            </a:r>
          </a:p>
          <a:p>
            <a:pPr marL="57150" indent="0">
              <a:buNone/>
            </a:pPr>
            <a:endParaRPr lang="en-US" sz="1100" b="0" dirty="0">
              <a:latin typeface="+mn-lt"/>
              <a:cs typeface="+mn-cs"/>
            </a:endParaRPr>
          </a:p>
        </p:txBody>
      </p:sp>
      <p:pic>
        <p:nvPicPr>
          <p:cNvPr id="9" name="Picture 8">
            <a:extLst>
              <a:ext uri="{FF2B5EF4-FFF2-40B4-BE49-F238E27FC236}">
                <a16:creationId xmlns:a16="http://schemas.microsoft.com/office/drawing/2014/main" id="{A9B9769B-9439-4BD2-82A3-8594695BD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2026" y="6244998"/>
            <a:ext cx="558730" cy="533333"/>
          </a:xfrm>
          <a:prstGeom prst="rect">
            <a:avLst/>
          </a:prstGeom>
        </p:spPr>
      </p:pic>
    </p:spTree>
    <p:extLst>
      <p:ext uri="{BB962C8B-B14F-4D97-AF65-F5344CB8AC3E}">
        <p14:creationId xmlns:p14="http://schemas.microsoft.com/office/powerpoint/2010/main" val="1589723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784820" y="557189"/>
            <a:ext cx="2908463" cy="557626"/>
          </a:xfrm>
        </p:spPr>
        <p:txBody>
          <a:bodyPr vert="horz" lIns="91440" tIns="45720" rIns="91440" bIns="45720" rtlCol="0" anchor="ctr">
            <a:normAutofit/>
          </a:bodyPr>
          <a:lstStyle/>
          <a:p>
            <a:r>
              <a:rPr lang="en-US" sz="3200" dirty="0">
                <a:latin typeface="+mj-lt"/>
                <a:cs typeface="+mj-cs"/>
              </a:rPr>
              <a:t>Zero Cost Collars</a:t>
            </a:r>
          </a:p>
        </p:txBody>
      </p:sp>
      <p:sp>
        <p:nvSpPr>
          <p:cNvPr id="3" name="Text Placeholder 2"/>
          <p:cNvSpPr>
            <a:spLocks noGrp="1"/>
          </p:cNvSpPr>
          <p:nvPr>
            <p:ph type="body" idx="4294967295"/>
          </p:nvPr>
        </p:nvSpPr>
        <p:spPr>
          <a:xfrm>
            <a:off x="648928" y="1333318"/>
            <a:ext cx="5180245" cy="5205268"/>
          </a:xfrm>
        </p:spPr>
        <p:txBody>
          <a:bodyPr vert="horz" lIns="91440" tIns="45720" rIns="91440" bIns="45720" rtlCol="0">
            <a:noAutofit/>
          </a:bodyPr>
          <a:lstStyle/>
          <a:p>
            <a:pPr marL="0" indent="0">
              <a:buNone/>
            </a:pPr>
            <a:r>
              <a:rPr lang="en-US" sz="1800" b="1" dirty="0">
                <a:latin typeface="+mn-lt"/>
                <a:cs typeface="+mn-cs"/>
              </a:rPr>
              <a:t>Scenarios at expiration:</a:t>
            </a:r>
          </a:p>
          <a:p>
            <a:pPr marL="0" indent="0">
              <a:buNone/>
            </a:pPr>
            <a:endParaRPr lang="en-US" sz="1800" b="0" dirty="0">
              <a:latin typeface="+mn-lt"/>
              <a:cs typeface="+mn-cs"/>
            </a:endParaRPr>
          </a:p>
          <a:p>
            <a:pPr marL="0" indent="0">
              <a:buNone/>
            </a:pPr>
            <a:r>
              <a:rPr lang="en-US" sz="1800" b="0" dirty="0">
                <a:latin typeface="+mn-lt"/>
                <a:cs typeface="+mn-cs"/>
              </a:rPr>
              <a:t>The stock is in between $425 and $460:</a:t>
            </a:r>
          </a:p>
          <a:p>
            <a:pPr marL="342900" indent="-285750">
              <a:buFont typeface="Wingdings" panose="05000000000000000000" pitchFamily="2" charset="2"/>
              <a:buChar char="§"/>
            </a:pPr>
            <a:r>
              <a:rPr lang="en-US" sz="1800" b="0" dirty="0">
                <a:latin typeface="+mn-lt"/>
                <a:cs typeface="+mn-cs"/>
              </a:rPr>
              <a:t>The trader’s option position rolls off and they can re-establish the position if they choose.</a:t>
            </a:r>
          </a:p>
          <a:p>
            <a:pPr marL="0" indent="0">
              <a:buNone/>
            </a:pPr>
            <a:endParaRPr lang="en-US" sz="1800" b="0" dirty="0">
              <a:latin typeface="+mn-lt"/>
              <a:cs typeface="+mn-cs"/>
            </a:endParaRPr>
          </a:p>
          <a:p>
            <a:pPr marL="0" indent="0">
              <a:buNone/>
            </a:pPr>
            <a:r>
              <a:rPr lang="en-US" sz="1800" b="0" dirty="0">
                <a:latin typeface="+mn-lt"/>
                <a:cs typeface="+mn-cs"/>
              </a:rPr>
              <a:t>The Stock is below $425:</a:t>
            </a:r>
          </a:p>
          <a:p>
            <a:pPr>
              <a:buFont typeface="Wingdings" panose="05000000000000000000" pitchFamily="2" charset="2"/>
              <a:buChar char="§"/>
            </a:pPr>
            <a:r>
              <a:rPr lang="en-US" sz="1800" b="0" dirty="0">
                <a:latin typeface="+mn-lt"/>
                <a:cs typeface="+mn-cs"/>
              </a:rPr>
              <a:t>The trader does not experience any downside below the 425 strike. Their long protective put allows them to sell their stock at $425.</a:t>
            </a:r>
          </a:p>
          <a:p>
            <a:pPr marL="0" indent="0">
              <a:buNone/>
            </a:pPr>
            <a:endParaRPr lang="en-US" sz="1800" b="0" dirty="0">
              <a:latin typeface="+mn-lt"/>
              <a:cs typeface="+mn-cs"/>
            </a:endParaRPr>
          </a:p>
          <a:p>
            <a:pPr marL="0" indent="0">
              <a:buNone/>
            </a:pPr>
            <a:r>
              <a:rPr lang="en-US" sz="1800" b="0" dirty="0">
                <a:latin typeface="+mn-lt"/>
                <a:cs typeface="+mn-cs"/>
              </a:rPr>
              <a:t>The Stock is above $460:</a:t>
            </a:r>
          </a:p>
          <a:p>
            <a:pPr>
              <a:buFont typeface="Wingdings" panose="05000000000000000000" pitchFamily="2" charset="2"/>
              <a:buChar char="§"/>
            </a:pPr>
            <a:r>
              <a:rPr lang="en-US" sz="1800" b="0" dirty="0">
                <a:latin typeface="+mn-lt"/>
                <a:cs typeface="+mn-cs"/>
              </a:rPr>
              <a:t>The trader experienced the upside in the stock up to $460.  Above $460 the trader does not participate. The stock is called away from them and they may re-establish if they choose.</a:t>
            </a:r>
          </a:p>
        </p:txBody>
      </p:sp>
      <p:pic>
        <p:nvPicPr>
          <p:cNvPr id="7" name="Picture Placeholder 6" descr="A person writing on a computer&#10;&#10;Description automatically generated with low confidence">
            <a:extLst>
              <a:ext uri="{FF2B5EF4-FFF2-40B4-BE49-F238E27FC236}">
                <a16:creationId xmlns:a16="http://schemas.microsoft.com/office/drawing/2014/main" id="{4AA85BE9-F2EE-433A-938B-655AE27CB561}"/>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26571" r="14964" b="1"/>
          <a:stretch/>
        </p:blipFill>
        <p:spPr>
          <a:xfrm>
            <a:off x="6182944" y="557189"/>
            <a:ext cx="5170852" cy="5571898"/>
          </a:xfrm>
          <a:prstGeom prst="rect">
            <a:avLst/>
          </a:prstGeom>
          <a:ln w="38100" cap="sq">
            <a:solidFill>
              <a:schemeClr val="bg2"/>
            </a:solidFill>
            <a:prstDash val="solid"/>
            <a:miter lim="800000"/>
          </a:ln>
          <a:effectLst>
            <a:outerShdw blurRad="50800" dist="38100" dir="8100000" algn="tr" rotWithShape="0">
              <a:prstClr val="black">
                <a:alpha val="40000"/>
              </a:prstClr>
            </a:outerShdw>
          </a:effectLst>
        </p:spPr>
      </p:pic>
      <p:pic>
        <p:nvPicPr>
          <p:cNvPr id="9" name="Picture 8">
            <a:extLst>
              <a:ext uri="{FF2B5EF4-FFF2-40B4-BE49-F238E27FC236}">
                <a16:creationId xmlns:a16="http://schemas.microsoft.com/office/drawing/2014/main" id="{E93AEB07-C04B-4BEE-884D-50A47F9CDA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2008" y="6129087"/>
            <a:ext cx="558730" cy="533333"/>
          </a:xfrm>
          <a:prstGeom prst="rect">
            <a:avLst/>
          </a:prstGeom>
        </p:spPr>
      </p:pic>
    </p:spTree>
    <p:extLst>
      <p:ext uri="{BB962C8B-B14F-4D97-AF65-F5344CB8AC3E}">
        <p14:creationId xmlns:p14="http://schemas.microsoft.com/office/powerpoint/2010/main" val="3181216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5596502" y="153506"/>
            <a:ext cx="3008880" cy="765134"/>
          </a:xfrm>
        </p:spPr>
        <p:txBody>
          <a:bodyPr vert="horz" lIns="91440" tIns="45720" rIns="91440" bIns="45720" rtlCol="0" anchor="b">
            <a:normAutofit/>
          </a:bodyPr>
          <a:lstStyle/>
          <a:p>
            <a:r>
              <a:rPr lang="en-US" sz="3200" kern="1200" dirty="0">
                <a:solidFill>
                  <a:schemeClr val="tx1"/>
                </a:solidFill>
                <a:latin typeface="+mj-lt"/>
                <a:ea typeface="+mj-ea"/>
                <a:cs typeface="+mj-cs"/>
              </a:rPr>
              <a:t>Zero Cost Collars</a:t>
            </a:r>
          </a:p>
        </p:txBody>
      </p:sp>
      <p:pic>
        <p:nvPicPr>
          <p:cNvPr id="7" name="Picture Placeholder 6">
            <a:extLst>
              <a:ext uri="{FF2B5EF4-FFF2-40B4-BE49-F238E27FC236}">
                <a16:creationId xmlns:a16="http://schemas.microsoft.com/office/drawing/2014/main" id="{0EC2F130-16D4-4378-9729-138714C31F8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914" r="22914"/>
          <a:stretch>
            <a:fillRect/>
          </a:stretch>
        </p:blipFill>
        <p:spPr>
          <a:xfrm>
            <a:off x="1144063" y="918640"/>
            <a:ext cx="3724299" cy="4589025"/>
          </a:xfrm>
          <a:prstGeom prst="rect">
            <a:avLst/>
          </a:prstGeom>
          <a:ln w="38100" cap="sq">
            <a:solidFill>
              <a:srgbClr val="002060"/>
            </a:solidFill>
            <a:prstDash val="solid"/>
            <a:miter lim="800000"/>
          </a:ln>
          <a:effectLst>
            <a:outerShdw blurRad="50800" dist="38100" dir="10800000" algn="r" rotWithShape="0">
              <a:prstClr val="black">
                <a:alpha val="40000"/>
              </a:prstClr>
            </a:outerShdw>
          </a:effectLst>
        </p:spPr>
      </p:pic>
      <p:sp>
        <p:nvSpPr>
          <p:cNvPr id="3" name="Text Placeholder 2"/>
          <p:cNvSpPr>
            <a:spLocks noGrp="1"/>
          </p:cNvSpPr>
          <p:nvPr>
            <p:ph type="body" idx="4294967295"/>
          </p:nvPr>
        </p:nvSpPr>
        <p:spPr>
          <a:xfrm>
            <a:off x="5173249" y="1158036"/>
            <a:ext cx="6563639" cy="5067400"/>
          </a:xfrm>
        </p:spPr>
        <p:txBody>
          <a:bodyPr vert="horz" lIns="91440" tIns="45720" rIns="91440" bIns="45720" rtlCol="0" anchor="t">
            <a:noAutofit/>
          </a:bodyPr>
          <a:lstStyle/>
          <a:p>
            <a:pPr marL="0" indent="0">
              <a:buNone/>
            </a:pPr>
            <a:r>
              <a:rPr lang="en-US" sz="1800" b="1" dirty="0">
                <a:latin typeface="+mn-lt"/>
                <a:cs typeface="+mn-cs"/>
              </a:rPr>
              <a:t>Some things to consider:</a:t>
            </a:r>
          </a:p>
          <a:p>
            <a:pPr marL="0" indent="0">
              <a:buNone/>
            </a:pPr>
            <a:r>
              <a:rPr lang="en-US" sz="1600" b="1" dirty="0">
                <a:latin typeface="+mn-lt"/>
                <a:cs typeface="+mn-cs"/>
              </a:rPr>
              <a:t>Commissions-</a:t>
            </a:r>
          </a:p>
          <a:p>
            <a:pPr marL="0" indent="0">
              <a:buNone/>
            </a:pPr>
            <a:r>
              <a:rPr lang="en-US" sz="1600" b="0" dirty="0">
                <a:latin typeface="+mn-lt"/>
                <a:cs typeface="+mn-cs"/>
              </a:rPr>
              <a:t>Remember to take your commissions into account. Your zero cost collar might not end up being completely free. This may change the strikes that you choose.</a:t>
            </a:r>
          </a:p>
          <a:p>
            <a:pPr marL="0" indent="0">
              <a:buNone/>
            </a:pPr>
            <a:r>
              <a:rPr lang="en-US" sz="1600" b="1" dirty="0">
                <a:latin typeface="+mn-lt"/>
                <a:cs typeface="+mn-cs"/>
              </a:rPr>
              <a:t>Mark to Mark-</a:t>
            </a:r>
          </a:p>
          <a:p>
            <a:pPr marL="0" indent="0">
              <a:buNone/>
            </a:pPr>
            <a:r>
              <a:rPr lang="en-US" sz="1600" b="0" dirty="0">
                <a:latin typeface="+mn-lt"/>
                <a:cs typeface="+mn-cs"/>
              </a:rPr>
              <a:t>This position will make or loss money as the stock moves and options move in value.  This will require capital as the stock moves.</a:t>
            </a:r>
          </a:p>
          <a:p>
            <a:pPr marL="0" indent="0">
              <a:buNone/>
            </a:pPr>
            <a:r>
              <a:rPr lang="en-US" sz="1600" b="1" dirty="0">
                <a:latin typeface="+mn-lt"/>
                <a:cs typeface="+mn-cs"/>
              </a:rPr>
              <a:t>P&amp;L profile-</a:t>
            </a:r>
          </a:p>
          <a:p>
            <a:pPr marL="0" indent="0">
              <a:buNone/>
            </a:pPr>
            <a:r>
              <a:rPr lang="en-US" sz="1600" b="0" dirty="0">
                <a:latin typeface="+mn-lt"/>
                <a:cs typeface="+mn-cs"/>
              </a:rPr>
              <a:t>The profit and loss profile of this strategy will look exactly like a long deep ITM Call Spread. Remember that long stock and long put is a synthetic call. With this in mind you know that you position nets out to 1 long call and 1 short call</a:t>
            </a:r>
          </a:p>
          <a:p>
            <a:pPr marL="0" indent="0">
              <a:buNone/>
            </a:pPr>
            <a:endParaRPr lang="en-US" sz="1600" b="0" dirty="0">
              <a:latin typeface="+mn-lt"/>
              <a:cs typeface="+mn-cs"/>
            </a:endParaRPr>
          </a:p>
          <a:p>
            <a:pPr marL="0" indent="0">
              <a:buNone/>
            </a:pPr>
            <a:r>
              <a:rPr lang="en-US" sz="1600" b="0" i="1" dirty="0">
                <a:latin typeface="+mn-lt"/>
                <a:cs typeface="+mn-cs"/>
              </a:rPr>
              <a:t>If the stock is unchanged at expiration your only “loss” is the credit that you would have collected if you had not used the short call proceeds to buy the protective put. </a:t>
            </a:r>
          </a:p>
        </p:txBody>
      </p:sp>
      <p:sp>
        <p:nvSpPr>
          <p:cNvPr id="14" name="Rectangle 13">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B6E3E47-6D6C-430C-9BD6-2D81AAC54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5714" y="6133705"/>
            <a:ext cx="558730" cy="533333"/>
          </a:xfrm>
          <a:prstGeom prst="rect">
            <a:avLst/>
          </a:prstGeom>
        </p:spPr>
      </p:pic>
    </p:spTree>
    <p:extLst>
      <p:ext uri="{BB962C8B-B14F-4D97-AF65-F5344CB8AC3E}">
        <p14:creationId xmlns:p14="http://schemas.microsoft.com/office/powerpoint/2010/main" val="1878489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13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1032</Words>
  <Application>Microsoft Office PowerPoint</Application>
  <PresentationFormat>Widescreen</PresentationFormat>
  <Paragraphs>73</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Montserrat Black</vt:lpstr>
      <vt:lpstr>Nunito Sans SemiBold</vt:lpstr>
      <vt:lpstr>Tahoma</vt:lpstr>
      <vt:lpstr>Wingdings</vt:lpstr>
      <vt:lpstr>Office Theme</vt:lpstr>
      <vt:lpstr>PowerPoint Presentation</vt:lpstr>
      <vt:lpstr>Collars</vt:lpstr>
      <vt:lpstr>Collars</vt:lpstr>
      <vt:lpstr>Collars</vt:lpstr>
      <vt:lpstr>Collars</vt:lpstr>
      <vt:lpstr>Zero Cost Collars</vt:lpstr>
      <vt:lpstr>Zero Cost Collars</vt:lpstr>
      <vt:lpstr>Zero Cost Collars</vt:lpstr>
      <vt:lpstr>Zero Cost Collars</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mustofa amar zakaria</dc:creator>
  <cp:lastModifiedBy>Joyce Frankel</cp:lastModifiedBy>
  <cp:revision>426</cp:revision>
  <dcterms:created xsi:type="dcterms:W3CDTF">2020-06-17T05:33:19Z</dcterms:created>
  <dcterms:modified xsi:type="dcterms:W3CDTF">2024-02-13T21:12:00Z</dcterms:modified>
</cp:coreProperties>
</file>