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99"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101"/>
    <a:srgbClr val="001132"/>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85" autoAdjust="0"/>
    <p:restoredTop sz="93725" autoAdjust="0"/>
  </p:normalViewPr>
  <p:slideViewPr>
    <p:cSldViewPr snapToGrid="0">
      <p:cViewPr varScale="1">
        <p:scale>
          <a:sx n="83" d="100"/>
          <a:sy n="83" d="100"/>
        </p:scale>
        <p:origin x="702" y="90"/>
      </p:cViewPr>
      <p:guideLst/>
    </p:cSldViewPr>
  </p:slideViewPr>
  <p:notesTextViewPr>
    <p:cViewPr>
      <p:scale>
        <a:sx n="1" d="1"/>
        <a:sy n="1" d="1"/>
      </p:scale>
      <p:origin x="0" y="0"/>
    </p:cViewPr>
  </p:notesTextViewPr>
  <p:sorterViewPr>
    <p:cViewPr>
      <p:scale>
        <a:sx n="100" d="100"/>
        <a:sy n="100" d="100"/>
      </p:scale>
      <p:origin x="0" y="-8316"/>
    </p:cViewPr>
  </p:sorterViewPr>
  <p:notesViewPr>
    <p:cSldViewPr snapToGrid="0">
      <p:cViewPr varScale="1">
        <p:scale>
          <a:sx n="51" d="100"/>
          <a:sy n="51" d="100"/>
        </p:scale>
        <p:origin x="2697"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yce Frankel" userId="f8cc88aa9d7a4b0f" providerId="LiveId" clId="{2F7A2625-E330-48FB-AD4B-411D880FB0B2}"/>
    <pc:docChg chg="addSld delSld">
      <pc:chgData name="Joyce Frankel" userId="f8cc88aa9d7a4b0f" providerId="LiveId" clId="{2F7A2625-E330-48FB-AD4B-411D880FB0B2}" dt="2022-06-14T13:02:16.239" v="1" actId="2696"/>
      <pc:docMkLst>
        <pc:docMk/>
      </pc:docMkLst>
      <pc:sldChg chg="add del">
        <pc:chgData name="Joyce Frankel" userId="f8cc88aa9d7a4b0f" providerId="LiveId" clId="{2F7A2625-E330-48FB-AD4B-411D880FB0B2}" dt="2022-06-14T13:02:16.239" v="1" actId="2696"/>
        <pc:sldMkLst>
          <pc:docMk/>
          <pc:sldMk cId="2146045012" sldId="300"/>
        </pc:sldMkLst>
      </pc:sldChg>
    </pc:docChg>
  </pc:docChgLst>
  <pc:docChgLst>
    <pc:chgData name="Joyce Frankel" userId="f8cc88aa9d7a4b0f" providerId="LiveId" clId="{C1F93E55-BF84-4247-A6ED-4E1D159FDBC8}"/>
    <pc:docChg chg="undo custSel addSld delSld modSld">
      <pc:chgData name="Joyce Frankel" userId="f8cc88aa9d7a4b0f" providerId="LiveId" clId="{C1F93E55-BF84-4247-A6ED-4E1D159FDBC8}" dt="2022-03-16T18:57:41.948" v="747" actId="208"/>
      <pc:docMkLst>
        <pc:docMk/>
      </pc:docMkLst>
      <pc:sldChg chg="del">
        <pc:chgData name="Joyce Frankel" userId="f8cc88aa9d7a4b0f" providerId="LiveId" clId="{C1F93E55-BF84-4247-A6ED-4E1D159FDBC8}" dt="2022-03-15T22:28:31.906" v="37" actId="2696"/>
        <pc:sldMkLst>
          <pc:docMk/>
          <pc:sldMk cId="4108884387" sldId="258"/>
        </pc:sldMkLst>
      </pc:sldChg>
      <pc:sldChg chg="addSp delSp modSp add mod setBg modClrScheme chgLayout">
        <pc:chgData name="Joyce Frankel" userId="f8cc88aa9d7a4b0f" providerId="LiveId" clId="{C1F93E55-BF84-4247-A6ED-4E1D159FDBC8}" dt="2022-03-16T08:58:40.027" v="73" actId="1076"/>
        <pc:sldMkLst>
          <pc:docMk/>
          <pc:sldMk cId="4207887143" sldId="258"/>
        </pc:sldMkLst>
        <pc:spChg chg="add del mod ord">
          <ac:chgData name="Joyce Frankel" userId="f8cc88aa9d7a4b0f" providerId="LiveId" clId="{C1F93E55-BF84-4247-A6ED-4E1D159FDBC8}" dt="2022-03-16T08:55:09.785" v="50" actId="931"/>
          <ac:spMkLst>
            <pc:docMk/>
            <pc:sldMk cId="4207887143" sldId="258"/>
            <ac:spMk id="2" creationId="{2F455511-97A6-47B4-993B-7CFA2D5D1774}"/>
          </ac:spMkLst>
        </pc:spChg>
        <pc:spChg chg="add">
          <ac:chgData name="Joyce Frankel" userId="f8cc88aa9d7a4b0f" providerId="LiveId" clId="{C1F93E55-BF84-4247-A6ED-4E1D159FDBC8}" dt="2022-03-16T08:56:06.364" v="54" actId="26606"/>
          <ac:spMkLst>
            <pc:docMk/>
            <pc:sldMk cId="4207887143" sldId="258"/>
            <ac:spMk id="88" creationId="{04812C46-200A-4DEB-A05E-3ED6C68C2387}"/>
          </ac:spMkLst>
        </pc:spChg>
        <pc:spChg chg="mod ord">
          <ac:chgData name="Joyce Frankel" userId="f8cc88aa9d7a4b0f" providerId="LiveId" clId="{C1F93E55-BF84-4247-A6ED-4E1D159FDBC8}" dt="2022-03-16T08:56:58.911" v="60" actId="1076"/>
          <ac:spMkLst>
            <pc:docMk/>
            <pc:sldMk cId="4207887143" sldId="258"/>
            <ac:spMk id="402" creationId="{00000000-0000-0000-0000-000000000000}"/>
          </ac:spMkLst>
        </pc:spChg>
        <pc:spChg chg="mod ord">
          <ac:chgData name="Joyce Frankel" userId="f8cc88aa9d7a4b0f" providerId="LiveId" clId="{C1F93E55-BF84-4247-A6ED-4E1D159FDBC8}" dt="2022-03-16T08:58:15.493" v="71" actId="113"/>
          <ac:spMkLst>
            <pc:docMk/>
            <pc:sldMk cId="4207887143" sldId="258"/>
            <ac:spMk id="403" creationId="{00000000-0000-0000-0000-000000000000}"/>
          </ac:spMkLst>
        </pc:spChg>
        <pc:spChg chg="del">
          <ac:chgData name="Joyce Frankel" userId="f8cc88aa9d7a4b0f" providerId="LiveId" clId="{C1F93E55-BF84-4247-A6ED-4E1D159FDBC8}" dt="2022-03-16T08:53:11.316" v="45" actId="478"/>
          <ac:spMkLst>
            <pc:docMk/>
            <pc:sldMk cId="4207887143" sldId="258"/>
            <ac:spMk id="404" creationId="{00000000-0000-0000-0000-000000000000}"/>
          </ac:spMkLst>
        </pc:spChg>
        <pc:picChg chg="add mod ord">
          <ac:chgData name="Joyce Frankel" userId="f8cc88aa9d7a4b0f" providerId="LiveId" clId="{C1F93E55-BF84-4247-A6ED-4E1D159FDBC8}" dt="2022-03-16T08:56:06.364" v="54" actId="26606"/>
          <ac:picMkLst>
            <pc:docMk/>
            <pc:sldMk cId="4207887143" sldId="258"/>
            <ac:picMk id="4" creationId="{8BCE821B-D718-4973-ADF7-EB593B6FF09F}"/>
          </ac:picMkLst>
        </pc:picChg>
        <pc:picChg chg="add mod">
          <ac:chgData name="Joyce Frankel" userId="f8cc88aa9d7a4b0f" providerId="LiveId" clId="{C1F93E55-BF84-4247-A6ED-4E1D159FDBC8}" dt="2022-03-16T08:58:40.027" v="73" actId="1076"/>
          <ac:picMkLst>
            <pc:docMk/>
            <pc:sldMk cId="4207887143" sldId="258"/>
            <ac:picMk id="6" creationId="{C8988739-FFC0-4AE9-A26E-8D9BA1D68A62}"/>
          </ac:picMkLst>
        </pc:picChg>
      </pc:sldChg>
      <pc:sldChg chg="del">
        <pc:chgData name="Joyce Frankel" userId="f8cc88aa9d7a4b0f" providerId="LiveId" clId="{C1F93E55-BF84-4247-A6ED-4E1D159FDBC8}" dt="2022-03-15T22:28:27.232" v="36" actId="2696"/>
        <pc:sldMkLst>
          <pc:docMk/>
          <pc:sldMk cId="749987143" sldId="259"/>
        </pc:sldMkLst>
      </pc:sldChg>
      <pc:sldChg chg="addSp delSp modSp add mod setBg modClrScheme chgLayout">
        <pc:chgData name="Joyce Frankel" userId="f8cc88aa9d7a4b0f" providerId="LiveId" clId="{C1F93E55-BF84-4247-A6ED-4E1D159FDBC8}" dt="2022-03-16T09:09:35.828" v="124" actId="1076"/>
        <pc:sldMkLst>
          <pc:docMk/>
          <pc:sldMk cId="3994142490" sldId="259"/>
        </pc:sldMkLst>
        <pc:spChg chg="add del mod ord">
          <ac:chgData name="Joyce Frankel" userId="f8cc88aa9d7a4b0f" providerId="LiveId" clId="{C1F93E55-BF84-4247-A6ED-4E1D159FDBC8}" dt="2022-03-16T09:00:59.405" v="85" actId="931"/>
          <ac:spMkLst>
            <pc:docMk/>
            <pc:sldMk cId="3994142490" sldId="259"/>
            <ac:spMk id="3" creationId="{4656F96C-FC08-4A96-8CA4-66ADAC8A162B}"/>
          </ac:spMkLst>
        </pc:spChg>
        <pc:spChg chg="add del">
          <ac:chgData name="Joyce Frankel" userId="f8cc88aa9d7a4b0f" providerId="LiveId" clId="{C1F93E55-BF84-4247-A6ED-4E1D159FDBC8}" dt="2022-03-16T09:06:47.232" v="109" actId="26606"/>
          <ac:spMkLst>
            <pc:docMk/>
            <pc:sldMk cId="3994142490" sldId="259"/>
            <ac:spMk id="97" creationId="{8FC9BE17-9A7B-462D-AE50-3D8777387304}"/>
          </ac:spMkLst>
        </pc:spChg>
        <pc:spChg chg="add del">
          <ac:chgData name="Joyce Frankel" userId="f8cc88aa9d7a4b0f" providerId="LiveId" clId="{C1F93E55-BF84-4247-A6ED-4E1D159FDBC8}" dt="2022-03-16T09:06:47.232" v="109" actId="26606"/>
          <ac:spMkLst>
            <pc:docMk/>
            <pc:sldMk cId="3994142490" sldId="259"/>
            <ac:spMk id="99" creationId="{3EBE8569-6AEC-4B8C-8D53-2DE337CDBA65}"/>
          </ac:spMkLst>
        </pc:spChg>
        <pc:spChg chg="add del">
          <ac:chgData name="Joyce Frankel" userId="f8cc88aa9d7a4b0f" providerId="LiveId" clId="{C1F93E55-BF84-4247-A6ED-4E1D159FDBC8}" dt="2022-03-16T09:06:47.232" v="109" actId="26606"/>
          <ac:spMkLst>
            <pc:docMk/>
            <pc:sldMk cId="3994142490" sldId="259"/>
            <ac:spMk id="101" creationId="{55D4142C-5077-457F-A6AD-3FECFDB39685}"/>
          </ac:spMkLst>
        </pc:spChg>
        <pc:spChg chg="add del">
          <ac:chgData name="Joyce Frankel" userId="f8cc88aa9d7a4b0f" providerId="LiveId" clId="{C1F93E55-BF84-4247-A6ED-4E1D159FDBC8}" dt="2022-03-16T09:06:47.232" v="109" actId="26606"/>
          <ac:spMkLst>
            <pc:docMk/>
            <pc:sldMk cId="3994142490" sldId="259"/>
            <ac:spMk id="103" creationId="{7A5F0580-5EE9-419F-96EE-B6529EF6E7D0}"/>
          </ac:spMkLst>
        </pc:spChg>
        <pc:spChg chg="add">
          <ac:chgData name="Joyce Frankel" userId="f8cc88aa9d7a4b0f" providerId="LiveId" clId="{C1F93E55-BF84-4247-A6ED-4E1D159FDBC8}" dt="2022-03-16T09:06:47.232" v="109" actId="26606"/>
          <ac:spMkLst>
            <pc:docMk/>
            <pc:sldMk cId="3994142490" sldId="259"/>
            <ac:spMk id="161" creationId="{99192C51-B764-4A9B-9587-5EF8B628B8D9}"/>
          </ac:spMkLst>
        </pc:spChg>
        <pc:spChg chg="mod ord">
          <ac:chgData name="Joyce Frankel" userId="f8cc88aa9d7a4b0f" providerId="LiveId" clId="{C1F93E55-BF84-4247-A6ED-4E1D159FDBC8}" dt="2022-03-16T09:08:55.245" v="121" actId="122"/>
          <ac:spMkLst>
            <pc:docMk/>
            <pc:sldMk cId="3994142490" sldId="259"/>
            <ac:spMk id="411" creationId="{00000000-0000-0000-0000-000000000000}"/>
          </ac:spMkLst>
        </pc:spChg>
        <pc:spChg chg="mod ord">
          <ac:chgData name="Joyce Frankel" userId="f8cc88aa9d7a4b0f" providerId="LiveId" clId="{C1F93E55-BF84-4247-A6ED-4E1D159FDBC8}" dt="2022-03-16T09:09:17.079" v="122" actId="1076"/>
          <ac:spMkLst>
            <pc:docMk/>
            <pc:sldMk cId="3994142490" sldId="259"/>
            <ac:spMk id="412" creationId="{00000000-0000-0000-0000-000000000000}"/>
          </ac:spMkLst>
        </pc:spChg>
        <pc:picChg chg="del">
          <ac:chgData name="Joyce Frankel" userId="f8cc88aa9d7a4b0f" providerId="LiveId" clId="{C1F93E55-BF84-4247-A6ED-4E1D159FDBC8}" dt="2022-03-16T08:59:02.766" v="74" actId="478"/>
          <ac:picMkLst>
            <pc:docMk/>
            <pc:sldMk cId="3994142490" sldId="259"/>
            <ac:picMk id="2" creationId="{00000000-0000-0000-0000-000000000000}"/>
          </ac:picMkLst>
        </pc:picChg>
        <pc:picChg chg="add mod ord">
          <ac:chgData name="Joyce Frankel" userId="f8cc88aa9d7a4b0f" providerId="LiveId" clId="{C1F93E55-BF84-4247-A6ED-4E1D159FDBC8}" dt="2022-03-16T09:06:47.232" v="109" actId="26606"/>
          <ac:picMkLst>
            <pc:docMk/>
            <pc:sldMk cId="3994142490" sldId="259"/>
            <ac:picMk id="5" creationId="{AE535C5B-3982-4179-94EF-307D5B785A7C}"/>
          </ac:picMkLst>
        </pc:picChg>
        <pc:picChg chg="add del mod">
          <ac:chgData name="Joyce Frankel" userId="f8cc88aa9d7a4b0f" providerId="LiveId" clId="{C1F93E55-BF84-4247-A6ED-4E1D159FDBC8}" dt="2022-03-16T09:06:56.387" v="110" actId="478"/>
          <ac:picMkLst>
            <pc:docMk/>
            <pc:sldMk cId="3994142490" sldId="259"/>
            <ac:picMk id="7" creationId="{B8DFA6DF-D106-400E-B9F4-700988EE881B}"/>
          </ac:picMkLst>
        </pc:picChg>
        <pc:picChg chg="add mod">
          <ac:chgData name="Joyce Frankel" userId="f8cc88aa9d7a4b0f" providerId="LiveId" clId="{C1F93E55-BF84-4247-A6ED-4E1D159FDBC8}" dt="2022-03-16T09:09:35.828" v="124" actId="1076"/>
          <ac:picMkLst>
            <pc:docMk/>
            <pc:sldMk cId="3994142490" sldId="259"/>
            <ac:picMk id="9" creationId="{A143C98B-8B1A-4903-85DC-6B0B176A6ECC}"/>
          </ac:picMkLst>
        </pc:picChg>
      </pc:sldChg>
      <pc:sldChg chg="addSp delSp modSp add mod setBg modClrScheme chgLayout">
        <pc:chgData name="Joyce Frankel" userId="f8cc88aa9d7a4b0f" providerId="LiveId" clId="{C1F93E55-BF84-4247-A6ED-4E1D159FDBC8}" dt="2022-03-16T09:24:25.142" v="173" actId="1076"/>
        <pc:sldMkLst>
          <pc:docMk/>
          <pc:sldMk cId="2130528977" sldId="260"/>
        </pc:sldMkLst>
        <pc:spChg chg="mod ord">
          <ac:chgData name="Joyce Frankel" userId="f8cc88aa9d7a4b0f" providerId="LiveId" clId="{C1F93E55-BF84-4247-A6ED-4E1D159FDBC8}" dt="2022-03-16T09:20:35.650" v="147" actId="1076"/>
          <ac:spMkLst>
            <pc:docMk/>
            <pc:sldMk cId="2130528977" sldId="260"/>
            <ac:spMk id="2" creationId="{00000000-0000-0000-0000-000000000000}"/>
          </ac:spMkLst>
        </pc:spChg>
        <pc:spChg chg="mod ord">
          <ac:chgData name="Joyce Frankel" userId="f8cc88aa9d7a4b0f" providerId="LiveId" clId="{C1F93E55-BF84-4247-A6ED-4E1D159FDBC8}" dt="2022-03-16T09:23:26.004" v="167" actId="1076"/>
          <ac:spMkLst>
            <pc:docMk/>
            <pc:sldMk cId="2130528977" sldId="260"/>
            <ac:spMk id="3" creationId="{00000000-0000-0000-0000-000000000000}"/>
          </ac:spMkLst>
        </pc:spChg>
        <pc:spChg chg="add del mod ord">
          <ac:chgData name="Joyce Frankel" userId="f8cc88aa9d7a4b0f" providerId="LiveId" clId="{C1F93E55-BF84-4247-A6ED-4E1D159FDBC8}" dt="2022-03-16T09:15:38.281" v="136" actId="931"/>
          <ac:spMkLst>
            <pc:docMk/>
            <pc:sldMk cId="2130528977" sldId="260"/>
            <ac:spMk id="4" creationId="{00FF2903-1EBC-444A-9228-C7874B95C74F}"/>
          </ac:spMkLst>
        </pc:spChg>
        <pc:spChg chg="add">
          <ac:chgData name="Joyce Frankel" userId="f8cc88aa9d7a4b0f" providerId="LiveId" clId="{C1F93E55-BF84-4247-A6ED-4E1D159FDBC8}" dt="2022-03-16T09:19:33.933" v="140" actId="26606"/>
          <ac:spMkLst>
            <pc:docMk/>
            <pc:sldMk cId="2130528977" sldId="260"/>
            <ac:spMk id="11" creationId="{7269EBCC-2006-4BB1-87B8-1E132C787EDF}"/>
          </ac:spMkLst>
        </pc:spChg>
        <pc:picChg chg="add mod ord">
          <ac:chgData name="Joyce Frankel" userId="f8cc88aa9d7a4b0f" providerId="LiveId" clId="{C1F93E55-BF84-4247-A6ED-4E1D159FDBC8}" dt="2022-03-16T09:19:33.933" v="140" actId="26606"/>
          <ac:picMkLst>
            <pc:docMk/>
            <pc:sldMk cId="2130528977" sldId="260"/>
            <ac:picMk id="6" creationId="{1B38BE3E-3E98-4C9E-9034-845A1E677A61}"/>
          </ac:picMkLst>
        </pc:picChg>
        <pc:picChg chg="add mod">
          <ac:chgData name="Joyce Frankel" userId="f8cc88aa9d7a4b0f" providerId="LiveId" clId="{C1F93E55-BF84-4247-A6ED-4E1D159FDBC8}" dt="2022-03-16T09:24:05.238" v="171" actId="1076"/>
          <ac:picMkLst>
            <pc:docMk/>
            <pc:sldMk cId="2130528977" sldId="260"/>
            <ac:picMk id="8" creationId="{01A3B5A0-5822-4DA3-8F54-9E70835EF0DE}"/>
          </ac:picMkLst>
        </pc:picChg>
        <pc:picChg chg="add mod">
          <ac:chgData name="Joyce Frankel" userId="f8cc88aa9d7a4b0f" providerId="LiveId" clId="{C1F93E55-BF84-4247-A6ED-4E1D159FDBC8}" dt="2022-03-16T09:24:25.142" v="173" actId="1076"/>
          <ac:picMkLst>
            <pc:docMk/>
            <pc:sldMk cId="2130528977" sldId="260"/>
            <ac:picMk id="10" creationId="{5D51DED5-A558-490C-8D3A-E9F5C50F0F4D}"/>
          </ac:picMkLst>
        </pc:picChg>
        <pc:picChg chg="del">
          <ac:chgData name="Joyce Frankel" userId="f8cc88aa9d7a4b0f" providerId="LiveId" clId="{C1F93E55-BF84-4247-A6ED-4E1D159FDBC8}" dt="2022-03-16T09:11:55.840" v="125" actId="478"/>
          <ac:picMkLst>
            <pc:docMk/>
            <pc:sldMk cId="2130528977" sldId="260"/>
            <ac:picMk id="1026" creationId="{00000000-0000-0000-0000-000000000000}"/>
          </ac:picMkLst>
        </pc:picChg>
      </pc:sldChg>
      <pc:sldChg chg="del">
        <pc:chgData name="Joyce Frankel" userId="f8cc88aa9d7a4b0f" providerId="LiveId" clId="{C1F93E55-BF84-4247-A6ED-4E1D159FDBC8}" dt="2022-03-15T22:28:23.663" v="35" actId="2696"/>
        <pc:sldMkLst>
          <pc:docMk/>
          <pc:sldMk cId="2543286743" sldId="260"/>
        </pc:sldMkLst>
      </pc:sldChg>
      <pc:sldChg chg="del">
        <pc:chgData name="Joyce Frankel" userId="f8cc88aa9d7a4b0f" providerId="LiveId" clId="{C1F93E55-BF84-4247-A6ED-4E1D159FDBC8}" dt="2022-03-15T22:28:21.276" v="34" actId="2696"/>
        <pc:sldMkLst>
          <pc:docMk/>
          <pc:sldMk cId="1699439745" sldId="261"/>
        </pc:sldMkLst>
      </pc:sldChg>
      <pc:sldChg chg="addSp delSp modSp add mod setBg modClrScheme chgLayout">
        <pc:chgData name="Joyce Frankel" userId="f8cc88aa9d7a4b0f" providerId="LiveId" clId="{C1F93E55-BF84-4247-A6ED-4E1D159FDBC8}" dt="2022-03-16T12:17:04.767" v="211" actId="208"/>
        <pc:sldMkLst>
          <pc:docMk/>
          <pc:sldMk cId="2656883647" sldId="261"/>
        </pc:sldMkLst>
        <pc:spChg chg="mod ord">
          <ac:chgData name="Joyce Frankel" userId="f8cc88aa9d7a4b0f" providerId="LiveId" clId="{C1F93E55-BF84-4247-A6ED-4E1D159FDBC8}" dt="2022-03-16T12:14:52.181" v="192" actId="1076"/>
          <ac:spMkLst>
            <pc:docMk/>
            <pc:sldMk cId="2656883647" sldId="261"/>
            <ac:spMk id="2" creationId="{00000000-0000-0000-0000-000000000000}"/>
          </ac:spMkLst>
        </pc:spChg>
        <pc:spChg chg="mod ord">
          <ac:chgData name="Joyce Frankel" userId="f8cc88aa9d7a4b0f" providerId="LiveId" clId="{C1F93E55-BF84-4247-A6ED-4E1D159FDBC8}" dt="2022-03-16T12:16:47.186" v="209" actId="1076"/>
          <ac:spMkLst>
            <pc:docMk/>
            <pc:sldMk cId="2656883647" sldId="261"/>
            <ac:spMk id="3" creationId="{00000000-0000-0000-0000-000000000000}"/>
          </ac:spMkLst>
        </pc:spChg>
        <pc:spChg chg="add del mod ord">
          <ac:chgData name="Joyce Frankel" userId="f8cc88aa9d7a4b0f" providerId="LiveId" clId="{C1F93E55-BF84-4247-A6ED-4E1D159FDBC8}" dt="2022-03-16T12:11:17.665" v="176" actId="931"/>
          <ac:spMkLst>
            <pc:docMk/>
            <pc:sldMk cId="2656883647" sldId="261"/>
            <ac:spMk id="4" creationId="{E491E592-85F7-4394-9B0D-606A2B7CA3A8}"/>
          </ac:spMkLst>
        </pc:spChg>
        <pc:spChg chg="add">
          <ac:chgData name="Joyce Frankel" userId="f8cc88aa9d7a4b0f" providerId="LiveId" clId="{C1F93E55-BF84-4247-A6ED-4E1D159FDBC8}" dt="2022-03-16T12:14:12.100" v="187" actId="26606"/>
          <ac:spMkLst>
            <pc:docMk/>
            <pc:sldMk cId="2656883647" sldId="261"/>
            <ac:spMk id="11" creationId="{5E39A796-BE83-48B1-B33F-35C4A32AAB57}"/>
          </ac:spMkLst>
        </pc:spChg>
        <pc:spChg chg="add">
          <ac:chgData name="Joyce Frankel" userId="f8cc88aa9d7a4b0f" providerId="LiveId" clId="{C1F93E55-BF84-4247-A6ED-4E1D159FDBC8}" dt="2022-03-16T12:14:12.100" v="187" actId="26606"/>
          <ac:spMkLst>
            <pc:docMk/>
            <pc:sldMk cId="2656883647" sldId="261"/>
            <ac:spMk id="13" creationId="{72F84B47-E267-4194-8194-831DB7B5547F}"/>
          </ac:spMkLst>
        </pc:spChg>
        <pc:picChg chg="add mod ord">
          <ac:chgData name="Joyce Frankel" userId="f8cc88aa9d7a4b0f" providerId="LiveId" clId="{C1F93E55-BF84-4247-A6ED-4E1D159FDBC8}" dt="2022-03-16T12:14:12.100" v="187" actId="26606"/>
          <ac:picMkLst>
            <pc:docMk/>
            <pc:sldMk cId="2656883647" sldId="261"/>
            <ac:picMk id="6" creationId="{B78DD828-7C12-48C9-BA7A-26332818B4AB}"/>
          </ac:picMkLst>
        </pc:picChg>
        <pc:picChg chg="add mod">
          <ac:chgData name="Joyce Frankel" userId="f8cc88aa9d7a4b0f" providerId="LiveId" clId="{C1F93E55-BF84-4247-A6ED-4E1D159FDBC8}" dt="2022-03-16T12:16:00.186" v="202" actId="1076"/>
          <ac:picMkLst>
            <pc:docMk/>
            <pc:sldMk cId="2656883647" sldId="261"/>
            <ac:picMk id="8" creationId="{D1B2364C-49E3-4BDA-9A75-0C8EE8495774}"/>
          </ac:picMkLst>
        </pc:picChg>
        <pc:picChg chg="add mod">
          <ac:chgData name="Joyce Frankel" userId="f8cc88aa9d7a4b0f" providerId="LiveId" clId="{C1F93E55-BF84-4247-A6ED-4E1D159FDBC8}" dt="2022-03-16T12:17:04.767" v="211" actId="208"/>
          <ac:picMkLst>
            <pc:docMk/>
            <pc:sldMk cId="2656883647" sldId="261"/>
            <ac:picMk id="10" creationId="{61D4418E-B864-43D2-BDB0-5B926DE4F48D}"/>
          </ac:picMkLst>
        </pc:picChg>
        <pc:picChg chg="del">
          <ac:chgData name="Joyce Frankel" userId="f8cc88aa9d7a4b0f" providerId="LiveId" clId="{C1F93E55-BF84-4247-A6ED-4E1D159FDBC8}" dt="2022-03-16T12:10:36.906" v="174" actId="478"/>
          <ac:picMkLst>
            <pc:docMk/>
            <pc:sldMk cId="2656883647" sldId="261"/>
            <ac:picMk id="1026" creationId="{00000000-0000-0000-0000-000000000000}"/>
          </ac:picMkLst>
        </pc:picChg>
      </pc:sldChg>
      <pc:sldChg chg="addSp delSp modSp add mod modClrScheme chgLayout">
        <pc:chgData name="Joyce Frankel" userId="f8cc88aa9d7a4b0f" providerId="LiveId" clId="{C1F93E55-BF84-4247-A6ED-4E1D159FDBC8}" dt="2022-03-16T12:24:12.869" v="262" actId="1076"/>
        <pc:sldMkLst>
          <pc:docMk/>
          <pc:sldMk cId="991512840" sldId="262"/>
        </pc:sldMkLst>
        <pc:spChg chg="mod ord">
          <ac:chgData name="Joyce Frankel" userId="f8cc88aa9d7a4b0f" providerId="LiveId" clId="{C1F93E55-BF84-4247-A6ED-4E1D159FDBC8}" dt="2022-03-16T12:23:54.191" v="260" actId="1076"/>
          <ac:spMkLst>
            <pc:docMk/>
            <pc:sldMk cId="991512840" sldId="262"/>
            <ac:spMk id="2" creationId="{00000000-0000-0000-0000-000000000000}"/>
          </ac:spMkLst>
        </pc:spChg>
        <pc:spChg chg="mod ord">
          <ac:chgData name="Joyce Frankel" userId="f8cc88aa9d7a4b0f" providerId="LiveId" clId="{C1F93E55-BF84-4247-A6ED-4E1D159FDBC8}" dt="2022-03-16T12:23:47.648" v="259" actId="1076"/>
          <ac:spMkLst>
            <pc:docMk/>
            <pc:sldMk cId="991512840" sldId="262"/>
            <ac:spMk id="3" creationId="{00000000-0000-0000-0000-000000000000}"/>
          </ac:spMkLst>
        </pc:spChg>
        <pc:spChg chg="add del mod ord">
          <ac:chgData name="Joyce Frankel" userId="f8cc88aa9d7a4b0f" providerId="LiveId" clId="{C1F93E55-BF84-4247-A6ED-4E1D159FDBC8}" dt="2022-03-16T12:19:52.075" v="234" actId="931"/>
          <ac:spMkLst>
            <pc:docMk/>
            <pc:sldMk cId="991512840" sldId="262"/>
            <ac:spMk id="5" creationId="{9208FA7E-ECE3-421B-81AC-497252D9E32C}"/>
          </ac:spMkLst>
        </pc:spChg>
        <pc:picChg chg="del">
          <ac:chgData name="Joyce Frankel" userId="f8cc88aa9d7a4b0f" providerId="LiveId" clId="{C1F93E55-BF84-4247-A6ED-4E1D159FDBC8}" dt="2022-03-16T12:17:28.915" v="212" actId="478"/>
          <ac:picMkLst>
            <pc:docMk/>
            <pc:sldMk cId="991512840" sldId="262"/>
            <ac:picMk id="4" creationId="{00000000-0000-0000-0000-000000000000}"/>
          </ac:picMkLst>
        </pc:picChg>
        <pc:picChg chg="add mod ord modCrop">
          <ac:chgData name="Joyce Frankel" userId="f8cc88aa9d7a4b0f" providerId="LiveId" clId="{C1F93E55-BF84-4247-A6ED-4E1D159FDBC8}" dt="2022-03-16T12:23:01.707" v="256" actId="14100"/>
          <ac:picMkLst>
            <pc:docMk/>
            <pc:sldMk cId="991512840" sldId="262"/>
            <ac:picMk id="7" creationId="{4BFCF683-93BB-4DE5-BD67-9CB6EE3DA49B}"/>
          </ac:picMkLst>
        </pc:picChg>
        <pc:picChg chg="add mod">
          <ac:chgData name="Joyce Frankel" userId="f8cc88aa9d7a4b0f" providerId="LiveId" clId="{C1F93E55-BF84-4247-A6ED-4E1D159FDBC8}" dt="2022-03-16T12:24:12.869" v="262" actId="1076"/>
          <ac:picMkLst>
            <pc:docMk/>
            <pc:sldMk cId="991512840" sldId="262"/>
            <ac:picMk id="9" creationId="{B9DBC47A-443F-4947-BEE6-22AC93C2B079}"/>
          </ac:picMkLst>
        </pc:picChg>
      </pc:sldChg>
      <pc:sldChg chg="del">
        <pc:chgData name="Joyce Frankel" userId="f8cc88aa9d7a4b0f" providerId="LiveId" clId="{C1F93E55-BF84-4247-A6ED-4E1D159FDBC8}" dt="2022-03-15T22:28:18.271" v="33" actId="2696"/>
        <pc:sldMkLst>
          <pc:docMk/>
          <pc:sldMk cId="3868787101" sldId="262"/>
        </pc:sldMkLst>
      </pc:sldChg>
      <pc:sldChg chg="del">
        <pc:chgData name="Joyce Frankel" userId="f8cc88aa9d7a4b0f" providerId="LiveId" clId="{C1F93E55-BF84-4247-A6ED-4E1D159FDBC8}" dt="2022-03-15T22:28:14.958" v="32" actId="2696"/>
        <pc:sldMkLst>
          <pc:docMk/>
          <pc:sldMk cId="148305749" sldId="263"/>
        </pc:sldMkLst>
      </pc:sldChg>
      <pc:sldChg chg="addSp delSp modSp add mod setBg">
        <pc:chgData name="Joyce Frankel" userId="f8cc88aa9d7a4b0f" providerId="LiveId" clId="{C1F93E55-BF84-4247-A6ED-4E1D159FDBC8}" dt="2022-03-16T16:00:03.687" v="333" actId="14100"/>
        <pc:sldMkLst>
          <pc:docMk/>
          <pc:sldMk cId="1290466058" sldId="263"/>
        </pc:sldMkLst>
        <pc:spChg chg="mod">
          <ac:chgData name="Joyce Frankel" userId="f8cc88aa9d7a4b0f" providerId="LiveId" clId="{C1F93E55-BF84-4247-A6ED-4E1D159FDBC8}" dt="2022-03-16T15:50:32.259" v="306" actId="1076"/>
          <ac:spMkLst>
            <pc:docMk/>
            <pc:sldMk cId="1290466058" sldId="263"/>
            <ac:spMk id="418" creationId="{00000000-0000-0000-0000-000000000000}"/>
          </ac:spMkLst>
        </pc:spChg>
        <pc:spChg chg="mod">
          <ac:chgData name="Joyce Frankel" userId="f8cc88aa9d7a4b0f" providerId="LiveId" clId="{C1F93E55-BF84-4247-A6ED-4E1D159FDBC8}" dt="2022-03-16T15:48:06.136" v="301" actId="26606"/>
          <ac:spMkLst>
            <pc:docMk/>
            <pc:sldMk cId="1290466058" sldId="263"/>
            <ac:spMk id="419" creationId="{00000000-0000-0000-0000-000000000000}"/>
          </ac:spMkLst>
        </pc:spChg>
        <pc:spChg chg="del">
          <ac:chgData name="Joyce Frankel" userId="f8cc88aa9d7a4b0f" providerId="LiveId" clId="{C1F93E55-BF84-4247-A6ED-4E1D159FDBC8}" dt="2022-03-16T15:46:23.465" v="298" actId="478"/>
          <ac:spMkLst>
            <pc:docMk/>
            <pc:sldMk cId="1290466058" sldId="263"/>
            <ac:spMk id="420" creationId="{00000000-0000-0000-0000-000000000000}"/>
          </ac:spMkLst>
        </pc:spChg>
        <pc:spChg chg="del">
          <ac:chgData name="Joyce Frankel" userId="f8cc88aa9d7a4b0f" providerId="LiveId" clId="{C1F93E55-BF84-4247-A6ED-4E1D159FDBC8}" dt="2022-03-16T15:46:42.819" v="299" actId="478"/>
          <ac:spMkLst>
            <pc:docMk/>
            <pc:sldMk cId="1290466058" sldId="263"/>
            <ac:spMk id="421" creationId="{00000000-0000-0000-0000-000000000000}"/>
          </ac:spMkLst>
        </pc:spChg>
        <pc:spChg chg="del">
          <ac:chgData name="Joyce Frankel" userId="f8cc88aa9d7a4b0f" providerId="LiveId" clId="{C1F93E55-BF84-4247-A6ED-4E1D159FDBC8}" dt="2022-03-16T15:46:58.701" v="300" actId="478"/>
          <ac:spMkLst>
            <pc:docMk/>
            <pc:sldMk cId="1290466058" sldId="263"/>
            <ac:spMk id="422" creationId="{00000000-0000-0000-0000-000000000000}"/>
          </ac:spMkLst>
        </pc:spChg>
        <pc:picChg chg="add mod">
          <ac:chgData name="Joyce Frankel" userId="f8cc88aa9d7a4b0f" providerId="LiveId" clId="{C1F93E55-BF84-4247-A6ED-4E1D159FDBC8}" dt="2022-03-16T15:50:44.252" v="308" actId="1076"/>
          <ac:picMkLst>
            <pc:docMk/>
            <pc:sldMk cId="1290466058" sldId="263"/>
            <ac:picMk id="3" creationId="{E2F7E6FA-FFA9-4D15-9991-FBADCC09069B}"/>
          </ac:picMkLst>
        </pc:picChg>
        <pc:picChg chg="add mod">
          <ac:chgData name="Joyce Frankel" userId="f8cc88aa9d7a4b0f" providerId="LiveId" clId="{C1F93E55-BF84-4247-A6ED-4E1D159FDBC8}" dt="2022-03-16T15:55:03.099" v="319" actId="208"/>
          <ac:picMkLst>
            <pc:docMk/>
            <pc:sldMk cId="1290466058" sldId="263"/>
            <ac:picMk id="5" creationId="{259B1D36-DA0A-422F-9112-C0F9BC4A701A}"/>
          </ac:picMkLst>
        </pc:picChg>
        <pc:picChg chg="add mod">
          <ac:chgData name="Joyce Frankel" userId="f8cc88aa9d7a4b0f" providerId="LiveId" clId="{C1F93E55-BF84-4247-A6ED-4E1D159FDBC8}" dt="2022-03-16T15:59:17.178" v="324" actId="1076"/>
          <ac:picMkLst>
            <pc:docMk/>
            <pc:sldMk cId="1290466058" sldId="263"/>
            <ac:picMk id="7" creationId="{F12EFF74-10CA-47C9-A5B8-0F9418467A96}"/>
          </ac:picMkLst>
        </pc:picChg>
        <pc:picChg chg="add mod">
          <ac:chgData name="Joyce Frankel" userId="f8cc88aa9d7a4b0f" providerId="LiveId" clId="{C1F93E55-BF84-4247-A6ED-4E1D159FDBC8}" dt="2022-03-16T16:00:03.687" v="333" actId="14100"/>
          <ac:picMkLst>
            <pc:docMk/>
            <pc:sldMk cId="1290466058" sldId="263"/>
            <ac:picMk id="9" creationId="{47295A99-5227-47F3-8498-91DDA939E272}"/>
          </ac:picMkLst>
        </pc:picChg>
        <pc:picChg chg="add mod">
          <ac:chgData name="Joyce Frankel" userId="f8cc88aa9d7a4b0f" providerId="LiveId" clId="{C1F93E55-BF84-4247-A6ED-4E1D159FDBC8}" dt="2022-03-16T15:48:25.250" v="302" actId="14826"/>
          <ac:picMkLst>
            <pc:docMk/>
            <pc:sldMk cId="1290466058" sldId="263"/>
            <ac:picMk id="423" creationId="{2743BF26-3EA3-08BD-6156-2D3DCA49E887}"/>
          </ac:picMkLst>
        </pc:picChg>
        <pc:cxnChg chg="add">
          <ac:chgData name="Joyce Frankel" userId="f8cc88aa9d7a4b0f" providerId="LiveId" clId="{C1F93E55-BF84-4247-A6ED-4E1D159FDBC8}" dt="2022-03-16T15:48:06.136" v="301" actId="26606"/>
          <ac:cxnSpMkLst>
            <pc:docMk/>
            <pc:sldMk cId="1290466058" sldId="263"/>
            <ac:cxnSpMk id="105" creationId="{E4A809D5-3600-46D4-A466-67F2349A54FB}"/>
          </ac:cxnSpMkLst>
        </pc:cxnChg>
      </pc:sldChg>
      <pc:sldChg chg="del">
        <pc:chgData name="Joyce Frankel" userId="f8cc88aa9d7a4b0f" providerId="LiveId" clId="{C1F93E55-BF84-4247-A6ED-4E1D159FDBC8}" dt="2022-03-15T22:28:12.031" v="31" actId="2696"/>
        <pc:sldMkLst>
          <pc:docMk/>
          <pc:sldMk cId="717395013" sldId="264"/>
        </pc:sldMkLst>
      </pc:sldChg>
      <pc:sldChg chg="addSp delSp modSp add mod modClrScheme chgLayout">
        <pc:chgData name="Joyce Frankel" userId="f8cc88aa9d7a4b0f" providerId="LiveId" clId="{C1F93E55-BF84-4247-A6ED-4E1D159FDBC8}" dt="2022-03-16T16:10:39.431" v="389" actId="1076"/>
        <pc:sldMkLst>
          <pc:docMk/>
          <pc:sldMk cId="2199846728" sldId="264"/>
        </pc:sldMkLst>
        <pc:spChg chg="add del mod ord">
          <ac:chgData name="Joyce Frankel" userId="f8cc88aa9d7a4b0f" providerId="LiveId" clId="{C1F93E55-BF84-4247-A6ED-4E1D159FDBC8}" dt="2022-03-16T16:02:54.747" v="342" actId="931"/>
          <ac:spMkLst>
            <pc:docMk/>
            <pc:sldMk cId="2199846728" sldId="264"/>
            <ac:spMk id="2" creationId="{D2EFBE59-B3B1-4D00-BE81-2D6E66DBC5D0}"/>
          </ac:spMkLst>
        </pc:spChg>
        <pc:spChg chg="mod ord">
          <ac:chgData name="Joyce Frankel" userId="f8cc88aa9d7a4b0f" providerId="LiveId" clId="{C1F93E55-BF84-4247-A6ED-4E1D159FDBC8}" dt="2022-03-16T16:04:01.489" v="346" actId="1076"/>
          <ac:spMkLst>
            <pc:docMk/>
            <pc:sldMk cId="2199846728" sldId="264"/>
            <ac:spMk id="428" creationId="{00000000-0000-0000-0000-000000000000}"/>
          </ac:spMkLst>
        </pc:spChg>
        <pc:spChg chg="del">
          <ac:chgData name="Joyce Frankel" userId="f8cc88aa9d7a4b0f" providerId="LiveId" clId="{C1F93E55-BF84-4247-A6ED-4E1D159FDBC8}" dt="2022-03-16T16:00:49.740" v="334" actId="478"/>
          <ac:spMkLst>
            <pc:docMk/>
            <pc:sldMk cId="2199846728" sldId="264"/>
            <ac:spMk id="429" creationId="{00000000-0000-0000-0000-000000000000}"/>
          </ac:spMkLst>
        </pc:spChg>
        <pc:spChg chg="del">
          <ac:chgData name="Joyce Frankel" userId="f8cc88aa9d7a4b0f" providerId="LiveId" clId="{C1F93E55-BF84-4247-A6ED-4E1D159FDBC8}" dt="2022-03-16T16:01:24.268" v="336" actId="478"/>
          <ac:spMkLst>
            <pc:docMk/>
            <pc:sldMk cId="2199846728" sldId="264"/>
            <ac:spMk id="430" creationId="{00000000-0000-0000-0000-000000000000}"/>
          </ac:spMkLst>
        </pc:spChg>
        <pc:spChg chg="del">
          <ac:chgData name="Joyce Frankel" userId="f8cc88aa9d7a4b0f" providerId="LiveId" clId="{C1F93E55-BF84-4247-A6ED-4E1D159FDBC8}" dt="2022-03-16T16:01:07.056" v="335" actId="478"/>
          <ac:spMkLst>
            <pc:docMk/>
            <pc:sldMk cId="2199846728" sldId="264"/>
            <ac:spMk id="431" creationId="{00000000-0000-0000-0000-000000000000}"/>
          </ac:spMkLst>
        </pc:spChg>
        <pc:spChg chg="del">
          <ac:chgData name="Joyce Frankel" userId="f8cc88aa9d7a4b0f" providerId="LiveId" clId="{C1F93E55-BF84-4247-A6ED-4E1D159FDBC8}" dt="2022-03-16T16:01:35.687" v="337" actId="478"/>
          <ac:spMkLst>
            <pc:docMk/>
            <pc:sldMk cId="2199846728" sldId="264"/>
            <ac:spMk id="432" creationId="{00000000-0000-0000-0000-000000000000}"/>
          </ac:spMkLst>
        </pc:spChg>
        <pc:picChg chg="add mod">
          <ac:chgData name="Joyce Frankel" userId="f8cc88aa9d7a4b0f" providerId="LiveId" clId="{C1F93E55-BF84-4247-A6ED-4E1D159FDBC8}" dt="2022-03-16T16:08:13.414" v="381" actId="1076"/>
          <ac:picMkLst>
            <pc:docMk/>
            <pc:sldMk cId="2199846728" sldId="264"/>
            <ac:picMk id="4" creationId="{60400317-81DA-40FF-B2CE-717758D80BB2}"/>
          </ac:picMkLst>
        </pc:picChg>
        <pc:picChg chg="add mod">
          <ac:chgData name="Joyce Frankel" userId="f8cc88aa9d7a4b0f" providerId="LiveId" clId="{C1F93E55-BF84-4247-A6ED-4E1D159FDBC8}" dt="2022-03-16T16:04:51.333" v="354" actId="208"/>
          <ac:picMkLst>
            <pc:docMk/>
            <pc:sldMk cId="2199846728" sldId="264"/>
            <ac:picMk id="6" creationId="{C2B7DF1A-D823-4343-89FD-EAF79FFC4960}"/>
          </ac:picMkLst>
        </pc:picChg>
        <pc:picChg chg="add mod ord">
          <ac:chgData name="Joyce Frankel" userId="f8cc88aa9d7a4b0f" providerId="LiveId" clId="{C1F93E55-BF84-4247-A6ED-4E1D159FDBC8}" dt="2022-03-16T16:07:53.966" v="379" actId="167"/>
          <ac:picMkLst>
            <pc:docMk/>
            <pc:sldMk cId="2199846728" sldId="264"/>
            <ac:picMk id="8" creationId="{494A5D2B-E65D-4864-A318-BEB66CB756FE}"/>
          </ac:picMkLst>
        </pc:picChg>
        <pc:picChg chg="add mod">
          <ac:chgData name="Joyce Frankel" userId="f8cc88aa9d7a4b0f" providerId="LiveId" clId="{C1F93E55-BF84-4247-A6ED-4E1D159FDBC8}" dt="2022-03-16T16:07:05.372" v="372" actId="1076"/>
          <ac:picMkLst>
            <pc:docMk/>
            <pc:sldMk cId="2199846728" sldId="264"/>
            <ac:picMk id="10" creationId="{8AB70845-192A-421D-BA31-62E40F921AA6}"/>
          </ac:picMkLst>
        </pc:picChg>
        <pc:picChg chg="add mod">
          <ac:chgData name="Joyce Frankel" userId="f8cc88aa9d7a4b0f" providerId="LiveId" clId="{C1F93E55-BF84-4247-A6ED-4E1D159FDBC8}" dt="2022-03-16T16:07:22.032" v="374" actId="1076"/>
          <ac:picMkLst>
            <pc:docMk/>
            <pc:sldMk cId="2199846728" sldId="264"/>
            <ac:picMk id="12" creationId="{584BAA38-F613-4E97-87ED-8CACC0E16ECB}"/>
          </ac:picMkLst>
        </pc:picChg>
        <pc:picChg chg="add mod">
          <ac:chgData name="Joyce Frankel" userId="f8cc88aa9d7a4b0f" providerId="LiveId" clId="{C1F93E55-BF84-4247-A6ED-4E1D159FDBC8}" dt="2022-03-16T16:10:39.431" v="389" actId="1076"/>
          <ac:picMkLst>
            <pc:docMk/>
            <pc:sldMk cId="2199846728" sldId="264"/>
            <ac:picMk id="14" creationId="{E31CDA0F-57D5-4A3E-A6F3-5953639612B1}"/>
          </ac:picMkLst>
        </pc:picChg>
      </pc:sldChg>
      <pc:sldChg chg="addSp delSp modSp add mod setBg modClrScheme addAnim chgLayout">
        <pc:chgData name="Joyce Frankel" userId="f8cc88aa9d7a4b0f" providerId="LiveId" clId="{C1F93E55-BF84-4247-A6ED-4E1D159FDBC8}" dt="2022-03-16T16:25:09.513" v="446" actId="1076"/>
        <pc:sldMkLst>
          <pc:docMk/>
          <pc:sldMk cId="58266500" sldId="265"/>
        </pc:sldMkLst>
        <pc:spChg chg="add del mod ord">
          <ac:chgData name="Joyce Frankel" userId="f8cc88aa9d7a4b0f" providerId="LiveId" clId="{C1F93E55-BF84-4247-A6ED-4E1D159FDBC8}" dt="2022-03-16T16:17:33.781" v="401" actId="931"/>
          <ac:spMkLst>
            <pc:docMk/>
            <pc:sldMk cId="58266500" sldId="265"/>
            <ac:spMk id="2" creationId="{0C07CD9A-E6E1-4988-B971-26FB1DA9B084}"/>
          </ac:spMkLst>
        </pc:spChg>
        <pc:spChg chg="add">
          <ac:chgData name="Joyce Frankel" userId="f8cc88aa9d7a4b0f" providerId="LiveId" clId="{C1F93E55-BF84-4247-A6ED-4E1D159FDBC8}" dt="2022-03-16T16:18:16.571" v="404" actId="26606"/>
          <ac:spMkLst>
            <pc:docMk/>
            <pc:sldMk cId="58266500" sldId="265"/>
            <ac:spMk id="123" creationId="{8D0D6D3E-D7F9-4591-9CA9-DDF4DB1F73DA}"/>
          </ac:spMkLst>
        </pc:spChg>
        <pc:spChg chg="add">
          <ac:chgData name="Joyce Frankel" userId="f8cc88aa9d7a4b0f" providerId="LiveId" clId="{C1F93E55-BF84-4247-A6ED-4E1D159FDBC8}" dt="2022-03-16T16:18:16.571" v="404" actId="26606"/>
          <ac:spMkLst>
            <pc:docMk/>
            <pc:sldMk cId="58266500" sldId="265"/>
            <ac:spMk id="125" creationId="{C4C9F2B0-1044-46EB-8AEB-C3BFFDE6C2CC}"/>
          </ac:spMkLst>
        </pc:spChg>
        <pc:spChg chg="add">
          <ac:chgData name="Joyce Frankel" userId="f8cc88aa9d7a4b0f" providerId="LiveId" clId="{C1F93E55-BF84-4247-A6ED-4E1D159FDBC8}" dt="2022-03-16T16:18:16.571" v="404" actId="26606"/>
          <ac:spMkLst>
            <pc:docMk/>
            <pc:sldMk cId="58266500" sldId="265"/>
            <ac:spMk id="127" creationId="{D28B54C3-B57B-472A-B96E-1FCB67093DC2}"/>
          </ac:spMkLst>
        </pc:spChg>
        <pc:spChg chg="add">
          <ac:chgData name="Joyce Frankel" userId="f8cc88aa9d7a4b0f" providerId="LiveId" clId="{C1F93E55-BF84-4247-A6ED-4E1D159FDBC8}" dt="2022-03-16T16:18:16.571" v="404" actId="26606"/>
          <ac:spMkLst>
            <pc:docMk/>
            <pc:sldMk cId="58266500" sldId="265"/>
            <ac:spMk id="129" creationId="{7DB3C429-F8DA-49B9-AF84-21996FCF78B5}"/>
          </ac:spMkLst>
        </pc:spChg>
        <pc:spChg chg="mod ord">
          <ac:chgData name="Joyce Frankel" userId="f8cc88aa9d7a4b0f" providerId="LiveId" clId="{C1F93E55-BF84-4247-A6ED-4E1D159FDBC8}" dt="2022-03-16T16:25:09.513" v="446" actId="1076"/>
          <ac:spMkLst>
            <pc:docMk/>
            <pc:sldMk cId="58266500" sldId="265"/>
            <ac:spMk id="438" creationId="{00000000-0000-0000-0000-000000000000}"/>
          </ac:spMkLst>
        </pc:spChg>
        <pc:spChg chg="del mod ord">
          <ac:chgData name="Joyce Frankel" userId="f8cc88aa9d7a4b0f" providerId="LiveId" clId="{C1F93E55-BF84-4247-A6ED-4E1D159FDBC8}" dt="2022-03-16T16:14:51.893" v="400" actId="478"/>
          <ac:spMkLst>
            <pc:docMk/>
            <pc:sldMk cId="58266500" sldId="265"/>
            <ac:spMk id="439" creationId="{00000000-0000-0000-0000-000000000000}"/>
          </ac:spMkLst>
        </pc:spChg>
        <pc:spChg chg="del">
          <ac:chgData name="Joyce Frankel" userId="f8cc88aa9d7a4b0f" providerId="LiveId" clId="{C1F93E55-BF84-4247-A6ED-4E1D159FDBC8}" dt="2022-03-16T16:12:53.453" v="390" actId="478"/>
          <ac:spMkLst>
            <pc:docMk/>
            <pc:sldMk cId="58266500" sldId="265"/>
            <ac:spMk id="440" creationId="{00000000-0000-0000-0000-000000000000}"/>
          </ac:spMkLst>
        </pc:spChg>
        <pc:spChg chg="del">
          <ac:chgData name="Joyce Frankel" userId="f8cc88aa9d7a4b0f" providerId="LiveId" clId="{C1F93E55-BF84-4247-A6ED-4E1D159FDBC8}" dt="2022-03-16T16:13:25.866" v="392" actId="478"/>
          <ac:spMkLst>
            <pc:docMk/>
            <pc:sldMk cId="58266500" sldId="265"/>
            <ac:spMk id="441" creationId="{00000000-0000-0000-0000-000000000000}"/>
          </ac:spMkLst>
        </pc:spChg>
        <pc:spChg chg="del">
          <ac:chgData name="Joyce Frankel" userId="f8cc88aa9d7a4b0f" providerId="LiveId" clId="{C1F93E55-BF84-4247-A6ED-4E1D159FDBC8}" dt="2022-03-16T16:13:08.879" v="391" actId="478"/>
          <ac:spMkLst>
            <pc:docMk/>
            <pc:sldMk cId="58266500" sldId="265"/>
            <ac:spMk id="442" creationId="{00000000-0000-0000-0000-000000000000}"/>
          </ac:spMkLst>
        </pc:spChg>
        <pc:picChg chg="add mod ord">
          <ac:chgData name="Joyce Frankel" userId="f8cc88aa9d7a4b0f" providerId="LiveId" clId="{C1F93E55-BF84-4247-A6ED-4E1D159FDBC8}" dt="2022-03-16T16:18:28.523" v="406" actId="1076"/>
          <ac:picMkLst>
            <pc:docMk/>
            <pc:sldMk cId="58266500" sldId="265"/>
            <ac:picMk id="4" creationId="{D38A0FD7-727C-47CA-86CF-5627C373A6DF}"/>
          </ac:picMkLst>
        </pc:picChg>
        <pc:picChg chg="add mod">
          <ac:chgData name="Joyce Frankel" userId="f8cc88aa9d7a4b0f" providerId="LiveId" clId="{C1F93E55-BF84-4247-A6ED-4E1D159FDBC8}" dt="2022-03-16T16:19:29.337" v="412" actId="1076"/>
          <ac:picMkLst>
            <pc:docMk/>
            <pc:sldMk cId="58266500" sldId="265"/>
            <ac:picMk id="6" creationId="{AB5CB4D2-D712-4699-8C20-163A7A3ED2D0}"/>
          </ac:picMkLst>
        </pc:picChg>
        <pc:picChg chg="add mod">
          <ac:chgData name="Joyce Frankel" userId="f8cc88aa9d7a4b0f" providerId="LiveId" clId="{C1F93E55-BF84-4247-A6ED-4E1D159FDBC8}" dt="2022-03-16T16:21:09.766" v="426" actId="208"/>
          <ac:picMkLst>
            <pc:docMk/>
            <pc:sldMk cId="58266500" sldId="265"/>
            <ac:picMk id="8" creationId="{4EBD1FD2-BDC0-446F-B2D4-D494F632FF36}"/>
          </ac:picMkLst>
        </pc:picChg>
        <pc:picChg chg="add mod">
          <ac:chgData name="Joyce Frankel" userId="f8cc88aa9d7a4b0f" providerId="LiveId" clId="{C1F93E55-BF84-4247-A6ED-4E1D159FDBC8}" dt="2022-03-16T16:21:50.185" v="431" actId="1076"/>
          <ac:picMkLst>
            <pc:docMk/>
            <pc:sldMk cId="58266500" sldId="265"/>
            <ac:picMk id="10" creationId="{A6F8911B-A7A3-4388-8348-8BA5864E12ED}"/>
          </ac:picMkLst>
        </pc:picChg>
        <pc:picChg chg="add mod">
          <ac:chgData name="Joyce Frankel" userId="f8cc88aa9d7a4b0f" providerId="LiveId" clId="{C1F93E55-BF84-4247-A6ED-4E1D159FDBC8}" dt="2022-03-16T16:22:53.748" v="440" actId="1076"/>
          <ac:picMkLst>
            <pc:docMk/>
            <pc:sldMk cId="58266500" sldId="265"/>
            <ac:picMk id="12" creationId="{64A94818-4A81-44B5-84E9-B3BF2F2E2F1E}"/>
          </ac:picMkLst>
        </pc:picChg>
      </pc:sldChg>
      <pc:sldChg chg="del">
        <pc:chgData name="Joyce Frankel" userId="f8cc88aa9d7a4b0f" providerId="LiveId" clId="{C1F93E55-BF84-4247-A6ED-4E1D159FDBC8}" dt="2022-03-15T22:28:08.793" v="30" actId="2696"/>
        <pc:sldMkLst>
          <pc:docMk/>
          <pc:sldMk cId="3748530007" sldId="265"/>
        </pc:sldMkLst>
      </pc:sldChg>
      <pc:sldChg chg="addSp delSp modSp add mod setBg modClrScheme chgLayout">
        <pc:chgData name="Joyce Frankel" userId="f8cc88aa9d7a4b0f" providerId="LiveId" clId="{C1F93E55-BF84-4247-A6ED-4E1D159FDBC8}" dt="2022-03-16T17:29:38.542" v="583" actId="1076"/>
        <pc:sldMkLst>
          <pc:docMk/>
          <pc:sldMk cId="2919019620" sldId="266"/>
        </pc:sldMkLst>
        <pc:spChg chg="add del mod ord">
          <ac:chgData name="Joyce Frankel" userId="f8cc88aa9d7a4b0f" providerId="LiveId" clId="{C1F93E55-BF84-4247-A6ED-4E1D159FDBC8}" dt="2022-03-16T17:19:22.550" v="534" actId="931"/>
          <ac:spMkLst>
            <pc:docMk/>
            <pc:sldMk cId="2919019620" sldId="266"/>
            <ac:spMk id="2" creationId="{7CF52E17-FC10-47E7-AB4D-5FAD4284E8FA}"/>
          </ac:spMkLst>
        </pc:spChg>
        <pc:spChg chg="add">
          <ac:chgData name="Joyce Frankel" userId="f8cc88aa9d7a4b0f" providerId="LiveId" clId="{C1F93E55-BF84-4247-A6ED-4E1D159FDBC8}" dt="2022-03-16T17:19:45.237" v="535" actId="26606"/>
          <ac:spMkLst>
            <pc:docMk/>
            <pc:sldMk cId="2919019620" sldId="266"/>
            <ac:spMk id="70" creationId="{8108D317-7CBD-4897-BD1F-959436D2A3BE}"/>
          </ac:spMkLst>
        </pc:spChg>
        <pc:spChg chg="add">
          <ac:chgData name="Joyce Frankel" userId="f8cc88aa9d7a4b0f" providerId="LiveId" clId="{C1F93E55-BF84-4247-A6ED-4E1D159FDBC8}" dt="2022-03-16T17:19:45.237" v="535" actId="26606"/>
          <ac:spMkLst>
            <pc:docMk/>
            <pc:sldMk cId="2919019620" sldId="266"/>
            <ac:spMk id="72" creationId="{D6297641-8B9F-4767-9606-8A11313227BF}"/>
          </ac:spMkLst>
        </pc:spChg>
        <pc:spChg chg="add">
          <ac:chgData name="Joyce Frankel" userId="f8cc88aa9d7a4b0f" providerId="LiveId" clId="{C1F93E55-BF84-4247-A6ED-4E1D159FDBC8}" dt="2022-03-16T17:19:45.237" v="535" actId="26606"/>
          <ac:spMkLst>
            <pc:docMk/>
            <pc:sldMk cId="2919019620" sldId="266"/>
            <ac:spMk id="74" creationId="{D8F3CA65-EA00-46B4-9616-39E6853F7BED}"/>
          </ac:spMkLst>
        </pc:spChg>
        <pc:spChg chg="mod ord">
          <ac:chgData name="Joyce Frankel" userId="f8cc88aa9d7a4b0f" providerId="LiveId" clId="{C1F93E55-BF84-4247-A6ED-4E1D159FDBC8}" dt="2022-03-16T17:29:38.542" v="583" actId="1076"/>
          <ac:spMkLst>
            <pc:docMk/>
            <pc:sldMk cId="2919019620" sldId="266"/>
            <ac:spMk id="448" creationId="{00000000-0000-0000-0000-000000000000}"/>
          </ac:spMkLst>
        </pc:spChg>
        <pc:spChg chg="del mod ord">
          <ac:chgData name="Joyce Frankel" userId="f8cc88aa9d7a4b0f" providerId="LiveId" clId="{C1F93E55-BF84-4247-A6ED-4E1D159FDBC8}" dt="2022-03-16T17:22:44.554" v="549" actId="478"/>
          <ac:spMkLst>
            <pc:docMk/>
            <pc:sldMk cId="2919019620" sldId="266"/>
            <ac:spMk id="449" creationId="{00000000-0000-0000-0000-000000000000}"/>
          </ac:spMkLst>
        </pc:spChg>
        <pc:spChg chg="del">
          <ac:chgData name="Joyce Frankel" userId="f8cc88aa9d7a4b0f" providerId="LiveId" clId="{C1F93E55-BF84-4247-A6ED-4E1D159FDBC8}" dt="2022-03-16T17:05:39.398" v="523" actId="478"/>
          <ac:spMkLst>
            <pc:docMk/>
            <pc:sldMk cId="2919019620" sldId="266"/>
            <ac:spMk id="450" creationId="{00000000-0000-0000-0000-000000000000}"/>
          </ac:spMkLst>
        </pc:spChg>
        <pc:spChg chg="del">
          <ac:chgData name="Joyce Frankel" userId="f8cc88aa9d7a4b0f" providerId="LiveId" clId="{C1F93E55-BF84-4247-A6ED-4E1D159FDBC8}" dt="2022-03-16T17:05:23.487" v="522" actId="478"/>
          <ac:spMkLst>
            <pc:docMk/>
            <pc:sldMk cId="2919019620" sldId="266"/>
            <ac:spMk id="451" creationId="{00000000-0000-0000-0000-000000000000}"/>
          </ac:spMkLst>
        </pc:spChg>
        <pc:spChg chg="del">
          <ac:chgData name="Joyce Frankel" userId="f8cc88aa9d7a4b0f" providerId="LiveId" clId="{C1F93E55-BF84-4247-A6ED-4E1D159FDBC8}" dt="2022-03-16T17:05:03.404" v="521" actId="478"/>
          <ac:spMkLst>
            <pc:docMk/>
            <pc:sldMk cId="2919019620" sldId="266"/>
            <ac:spMk id="452" creationId="{00000000-0000-0000-0000-000000000000}"/>
          </ac:spMkLst>
        </pc:spChg>
        <pc:spChg chg="del">
          <ac:chgData name="Joyce Frankel" userId="f8cc88aa9d7a4b0f" providerId="LiveId" clId="{C1F93E55-BF84-4247-A6ED-4E1D159FDBC8}" dt="2022-03-16T17:04:46.816" v="520" actId="478"/>
          <ac:spMkLst>
            <pc:docMk/>
            <pc:sldMk cId="2919019620" sldId="266"/>
            <ac:spMk id="453" creationId="{00000000-0000-0000-0000-000000000000}"/>
          </ac:spMkLst>
        </pc:spChg>
        <pc:picChg chg="add mod ord">
          <ac:chgData name="Joyce Frankel" userId="f8cc88aa9d7a4b0f" providerId="LiveId" clId="{C1F93E55-BF84-4247-A6ED-4E1D159FDBC8}" dt="2022-03-16T17:19:45.237" v="535" actId="26606"/>
          <ac:picMkLst>
            <pc:docMk/>
            <pc:sldMk cId="2919019620" sldId="266"/>
            <ac:picMk id="4" creationId="{3EC8A855-35BA-4055-8845-876A6C5E35F9}"/>
          </ac:picMkLst>
        </pc:picChg>
        <pc:picChg chg="add mod">
          <ac:chgData name="Joyce Frankel" userId="f8cc88aa9d7a4b0f" providerId="LiveId" clId="{C1F93E55-BF84-4247-A6ED-4E1D159FDBC8}" dt="2022-03-16T17:20:13.774" v="537" actId="1076"/>
          <ac:picMkLst>
            <pc:docMk/>
            <pc:sldMk cId="2919019620" sldId="266"/>
            <ac:picMk id="6" creationId="{3A31AB38-AEEB-4D34-B9ED-6197B4493B42}"/>
          </ac:picMkLst>
        </pc:picChg>
        <pc:picChg chg="add mod">
          <ac:chgData name="Joyce Frankel" userId="f8cc88aa9d7a4b0f" providerId="LiveId" clId="{C1F93E55-BF84-4247-A6ED-4E1D159FDBC8}" dt="2022-03-16T17:25:38.692" v="569" actId="1076"/>
          <ac:picMkLst>
            <pc:docMk/>
            <pc:sldMk cId="2919019620" sldId="266"/>
            <ac:picMk id="8" creationId="{BA464DFE-7CC5-452B-80AB-52A132B8B439}"/>
          </ac:picMkLst>
        </pc:picChg>
        <pc:picChg chg="add mod">
          <ac:chgData name="Joyce Frankel" userId="f8cc88aa9d7a4b0f" providerId="LiveId" clId="{C1F93E55-BF84-4247-A6ED-4E1D159FDBC8}" dt="2022-03-16T17:28:57.409" v="581" actId="1076"/>
          <ac:picMkLst>
            <pc:docMk/>
            <pc:sldMk cId="2919019620" sldId="266"/>
            <ac:picMk id="10" creationId="{5CB94321-0CF3-446C-9BEE-681291507383}"/>
          </ac:picMkLst>
        </pc:picChg>
        <pc:picChg chg="add mod">
          <ac:chgData name="Joyce Frankel" userId="f8cc88aa9d7a4b0f" providerId="LiveId" clId="{C1F93E55-BF84-4247-A6ED-4E1D159FDBC8}" dt="2022-03-16T17:25:50.522" v="572" actId="14100"/>
          <ac:picMkLst>
            <pc:docMk/>
            <pc:sldMk cId="2919019620" sldId="266"/>
            <ac:picMk id="12" creationId="{0E9C4B56-D00C-4A9E-98A4-4BFD1E622C97}"/>
          </ac:picMkLst>
        </pc:picChg>
        <pc:picChg chg="add mod">
          <ac:chgData name="Joyce Frankel" userId="f8cc88aa9d7a4b0f" providerId="LiveId" clId="{C1F93E55-BF84-4247-A6ED-4E1D159FDBC8}" dt="2022-03-16T17:26:11.639" v="574" actId="1076"/>
          <ac:picMkLst>
            <pc:docMk/>
            <pc:sldMk cId="2919019620" sldId="266"/>
            <ac:picMk id="14" creationId="{86ADE60B-B5D7-4F26-BF4D-FD8B975C035C}"/>
          </ac:picMkLst>
        </pc:picChg>
        <pc:picChg chg="add mod">
          <ac:chgData name="Joyce Frankel" userId="f8cc88aa9d7a4b0f" providerId="LiveId" clId="{C1F93E55-BF84-4247-A6ED-4E1D159FDBC8}" dt="2022-03-16T17:28:53.091" v="579" actId="1076"/>
          <ac:picMkLst>
            <pc:docMk/>
            <pc:sldMk cId="2919019620" sldId="266"/>
            <ac:picMk id="16" creationId="{94FACF79-2283-4EEE-A288-FDEC3A5D9143}"/>
          </ac:picMkLst>
        </pc:picChg>
      </pc:sldChg>
      <pc:sldChg chg="del">
        <pc:chgData name="Joyce Frankel" userId="f8cc88aa9d7a4b0f" providerId="LiveId" clId="{C1F93E55-BF84-4247-A6ED-4E1D159FDBC8}" dt="2022-03-15T22:28:06.076" v="29" actId="2696"/>
        <pc:sldMkLst>
          <pc:docMk/>
          <pc:sldMk cId="4240063909" sldId="266"/>
        </pc:sldMkLst>
      </pc:sldChg>
      <pc:sldChg chg="addSp delSp modSp add mod setBg modClrScheme chgLayout">
        <pc:chgData name="Joyce Frankel" userId="f8cc88aa9d7a4b0f" providerId="LiveId" clId="{C1F93E55-BF84-4247-A6ED-4E1D159FDBC8}" dt="2022-03-16T17:52:18.683" v="645" actId="1076"/>
        <pc:sldMkLst>
          <pc:docMk/>
          <pc:sldMk cId="2238577478" sldId="267"/>
        </pc:sldMkLst>
        <pc:spChg chg="add del mod ord">
          <ac:chgData name="Joyce Frankel" userId="f8cc88aa9d7a4b0f" providerId="LiveId" clId="{C1F93E55-BF84-4247-A6ED-4E1D159FDBC8}" dt="2022-03-16T17:44:13.463" v="598" actId="931"/>
          <ac:spMkLst>
            <pc:docMk/>
            <pc:sldMk cId="2238577478" sldId="267"/>
            <ac:spMk id="2" creationId="{1F4F152D-C80A-45A8-A56C-BF720593B5A6}"/>
          </ac:spMkLst>
        </pc:spChg>
        <pc:spChg chg="add del mod">
          <ac:chgData name="Joyce Frankel" userId="f8cc88aa9d7a4b0f" providerId="LiveId" clId="{C1F93E55-BF84-4247-A6ED-4E1D159FDBC8}" dt="2022-03-16T17:44:40.371" v="604" actId="478"/>
          <ac:spMkLst>
            <pc:docMk/>
            <pc:sldMk cId="2238577478" sldId="267"/>
            <ac:spMk id="5" creationId="{11B16E59-2BC3-473A-8B66-696CF33FCC4A}"/>
          </ac:spMkLst>
        </pc:spChg>
        <pc:spChg chg="add del mod">
          <ac:chgData name="Joyce Frankel" userId="f8cc88aa9d7a4b0f" providerId="LiveId" clId="{C1F93E55-BF84-4247-A6ED-4E1D159FDBC8}" dt="2022-03-16T17:44:40.371" v="604" actId="478"/>
          <ac:spMkLst>
            <pc:docMk/>
            <pc:sldMk cId="2238577478" sldId="267"/>
            <ac:spMk id="8" creationId="{0FC219DC-9AD4-4C94-B110-2ED0E5CBADAC}"/>
          </ac:spMkLst>
        </pc:spChg>
        <pc:spChg chg="add del mod">
          <ac:chgData name="Joyce Frankel" userId="f8cc88aa9d7a4b0f" providerId="LiveId" clId="{C1F93E55-BF84-4247-A6ED-4E1D159FDBC8}" dt="2022-03-16T17:45:23.137" v="605" actId="931"/>
          <ac:spMkLst>
            <pc:docMk/>
            <pc:sldMk cId="2238577478" sldId="267"/>
            <ac:spMk id="10" creationId="{5E5CBBAC-9AD1-40E8-AFC0-49F9E6C575F8}"/>
          </ac:spMkLst>
        </pc:spChg>
        <pc:spChg chg="add">
          <ac:chgData name="Joyce Frankel" userId="f8cc88aa9d7a4b0f" providerId="LiveId" clId="{C1F93E55-BF84-4247-A6ED-4E1D159FDBC8}" dt="2022-03-16T17:46:49.042" v="610" actId="26606"/>
          <ac:spMkLst>
            <pc:docMk/>
            <pc:sldMk cId="2238577478" sldId="267"/>
            <ac:spMk id="81" creationId="{F94AA2BD-2E3F-4B1D-8127-5744B8115311}"/>
          </ac:spMkLst>
        </pc:spChg>
        <pc:spChg chg="add">
          <ac:chgData name="Joyce Frankel" userId="f8cc88aa9d7a4b0f" providerId="LiveId" clId="{C1F93E55-BF84-4247-A6ED-4E1D159FDBC8}" dt="2022-03-16T17:46:49.042" v="610" actId="26606"/>
          <ac:spMkLst>
            <pc:docMk/>
            <pc:sldMk cId="2238577478" sldId="267"/>
            <ac:spMk id="83" creationId="{4BD02261-2DC8-4AA8-9E16-7751AE892445}"/>
          </ac:spMkLst>
        </pc:spChg>
        <pc:spChg chg="add">
          <ac:chgData name="Joyce Frankel" userId="f8cc88aa9d7a4b0f" providerId="LiveId" clId="{C1F93E55-BF84-4247-A6ED-4E1D159FDBC8}" dt="2022-03-16T17:46:49.042" v="610" actId="26606"/>
          <ac:spMkLst>
            <pc:docMk/>
            <pc:sldMk cId="2238577478" sldId="267"/>
            <ac:spMk id="85" creationId="{3D752CF2-2291-40B5-B462-C17B174C10BC}"/>
          </ac:spMkLst>
        </pc:spChg>
        <pc:spChg chg="mod ord">
          <ac:chgData name="Joyce Frankel" userId="f8cc88aa9d7a4b0f" providerId="LiveId" clId="{C1F93E55-BF84-4247-A6ED-4E1D159FDBC8}" dt="2022-03-16T17:50:48.865" v="631" actId="1076"/>
          <ac:spMkLst>
            <pc:docMk/>
            <pc:sldMk cId="2238577478" sldId="267"/>
            <ac:spMk id="459" creationId="{00000000-0000-0000-0000-000000000000}"/>
          </ac:spMkLst>
        </pc:spChg>
        <pc:spChg chg="mod ord">
          <ac:chgData name="Joyce Frankel" userId="f8cc88aa9d7a4b0f" providerId="LiveId" clId="{C1F93E55-BF84-4247-A6ED-4E1D159FDBC8}" dt="2022-03-16T17:46:49.042" v="610" actId="26606"/>
          <ac:spMkLst>
            <pc:docMk/>
            <pc:sldMk cId="2238577478" sldId="267"/>
            <ac:spMk id="460" creationId="{00000000-0000-0000-0000-000000000000}"/>
          </ac:spMkLst>
        </pc:spChg>
        <pc:spChg chg="del">
          <ac:chgData name="Joyce Frankel" userId="f8cc88aa9d7a4b0f" providerId="LiveId" clId="{C1F93E55-BF84-4247-A6ED-4E1D159FDBC8}" dt="2022-03-16T17:32:51.966" v="589" actId="478"/>
          <ac:spMkLst>
            <pc:docMk/>
            <pc:sldMk cId="2238577478" sldId="267"/>
            <ac:spMk id="461" creationId="{00000000-0000-0000-0000-000000000000}"/>
          </ac:spMkLst>
        </pc:spChg>
        <pc:spChg chg="del">
          <ac:chgData name="Joyce Frankel" userId="f8cc88aa9d7a4b0f" providerId="LiveId" clId="{C1F93E55-BF84-4247-A6ED-4E1D159FDBC8}" dt="2022-03-16T17:32:00.734" v="584" actId="478"/>
          <ac:spMkLst>
            <pc:docMk/>
            <pc:sldMk cId="2238577478" sldId="267"/>
            <ac:spMk id="462" creationId="{00000000-0000-0000-0000-000000000000}"/>
          </ac:spMkLst>
        </pc:spChg>
        <pc:spChg chg="del">
          <ac:chgData name="Joyce Frankel" userId="f8cc88aa9d7a4b0f" providerId="LiveId" clId="{C1F93E55-BF84-4247-A6ED-4E1D159FDBC8}" dt="2022-03-16T17:32:29.245" v="586" actId="478"/>
          <ac:spMkLst>
            <pc:docMk/>
            <pc:sldMk cId="2238577478" sldId="267"/>
            <ac:spMk id="463" creationId="{00000000-0000-0000-0000-000000000000}"/>
          </ac:spMkLst>
        </pc:spChg>
        <pc:spChg chg="del mod">
          <ac:chgData name="Joyce Frankel" userId="f8cc88aa9d7a4b0f" providerId="LiveId" clId="{C1F93E55-BF84-4247-A6ED-4E1D159FDBC8}" dt="2022-03-16T17:32:44.641" v="588" actId="478"/>
          <ac:spMkLst>
            <pc:docMk/>
            <pc:sldMk cId="2238577478" sldId="267"/>
            <ac:spMk id="464" creationId="{00000000-0000-0000-0000-000000000000}"/>
          </ac:spMkLst>
        </pc:spChg>
        <pc:picChg chg="add del mod">
          <ac:chgData name="Joyce Frankel" userId="f8cc88aa9d7a4b0f" providerId="LiveId" clId="{C1F93E55-BF84-4247-A6ED-4E1D159FDBC8}" dt="2022-03-16T17:44:40.371" v="604" actId="478"/>
          <ac:picMkLst>
            <pc:docMk/>
            <pc:sldMk cId="2238577478" sldId="267"/>
            <ac:picMk id="4" creationId="{0496AE33-D4DC-41EE-B796-32236BE022CA}"/>
          </ac:picMkLst>
        </pc:picChg>
        <pc:picChg chg="add del mod">
          <ac:chgData name="Joyce Frankel" userId="f8cc88aa9d7a4b0f" providerId="LiveId" clId="{C1F93E55-BF84-4247-A6ED-4E1D159FDBC8}" dt="2022-03-16T17:44:40.371" v="604" actId="478"/>
          <ac:picMkLst>
            <pc:docMk/>
            <pc:sldMk cId="2238577478" sldId="267"/>
            <ac:picMk id="7" creationId="{9A368CEE-B5AF-4A21-A383-B48C61E3595E}"/>
          </ac:picMkLst>
        </pc:picChg>
        <pc:picChg chg="add mod">
          <ac:chgData name="Joyce Frankel" userId="f8cc88aa9d7a4b0f" providerId="LiveId" clId="{C1F93E55-BF84-4247-A6ED-4E1D159FDBC8}" dt="2022-03-16T17:46:49.042" v="610" actId="26606"/>
          <ac:picMkLst>
            <pc:docMk/>
            <pc:sldMk cId="2238577478" sldId="267"/>
            <ac:picMk id="12" creationId="{F80AB918-20CB-4E30-B970-7B654DF9BEF5}"/>
          </ac:picMkLst>
        </pc:picChg>
        <pc:picChg chg="add mod">
          <ac:chgData name="Joyce Frankel" userId="f8cc88aa9d7a4b0f" providerId="LiveId" clId="{C1F93E55-BF84-4247-A6ED-4E1D159FDBC8}" dt="2022-03-16T17:47:22.869" v="612" actId="1076"/>
          <ac:picMkLst>
            <pc:docMk/>
            <pc:sldMk cId="2238577478" sldId="267"/>
            <ac:picMk id="14" creationId="{34E8C4EA-41AB-4579-87CE-5F2FE93C2ED4}"/>
          </ac:picMkLst>
        </pc:picChg>
        <pc:picChg chg="add mod">
          <ac:chgData name="Joyce Frankel" userId="f8cc88aa9d7a4b0f" providerId="LiveId" clId="{C1F93E55-BF84-4247-A6ED-4E1D159FDBC8}" dt="2022-03-16T17:50:33.940" v="630" actId="14100"/>
          <ac:picMkLst>
            <pc:docMk/>
            <pc:sldMk cId="2238577478" sldId="267"/>
            <ac:picMk id="16" creationId="{D2E820BA-8795-494E-A8C0-FA5867C38222}"/>
          </ac:picMkLst>
        </pc:picChg>
        <pc:picChg chg="add mod">
          <ac:chgData name="Joyce Frankel" userId="f8cc88aa9d7a4b0f" providerId="LiveId" clId="{C1F93E55-BF84-4247-A6ED-4E1D159FDBC8}" dt="2022-03-16T17:51:18.434" v="636" actId="1076"/>
          <ac:picMkLst>
            <pc:docMk/>
            <pc:sldMk cId="2238577478" sldId="267"/>
            <ac:picMk id="18" creationId="{57390B34-9354-40BF-B0B2-6556DA0AE44C}"/>
          </ac:picMkLst>
        </pc:picChg>
        <pc:picChg chg="add mod">
          <ac:chgData name="Joyce Frankel" userId="f8cc88aa9d7a4b0f" providerId="LiveId" clId="{C1F93E55-BF84-4247-A6ED-4E1D159FDBC8}" dt="2022-03-16T17:52:01.288" v="643" actId="1076"/>
          <ac:picMkLst>
            <pc:docMk/>
            <pc:sldMk cId="2238577478" sldId="267"/>
            <ac:picMk id="20" creationId="{14CA3DD2-7D8D-41F2-95B8-D6ADCA727198}"/>
          </ac:picMkLst>
        </pc:picChg>
        <pc:picChg chg="add mod">
          <ac:chgData name="Joyce Frankel" userId="f8cc88aa9d7a4b0f" providerId="LiveId" clId="{C1F93E55-BF84-4247-A6ED-4E1D159FDBC8}" dt="2022-03-16T17:52:18.683" v="645" actId="1076"/>
          <ac:picMkLst>
            <pc:docMk/>
            <pc:sldMk cId="2238577478" sldId="267"/>
            <ac:picMk id="22" creationId="{9F84F087-E86E-4552-85B8-0E340DB26B0F}"/>
          </ac:picMkLst>
        </pc:picChg>
      </pc:sldChg>
      <pc:sldChg chg="del">
        <pc:chgData name="Joyce Frankel" userId="f8cc88aa9d7a4b0f" providerId="LiveId" clId="{C1F93E55-BF84-4247-A6ED-4E1D159FDBC8}" dt="2022-03-15T22:28:01.633" v="28" actId="2696"/>
        <pc:sldMkLst>
          <pc:docMk/>
          <pc:sldMk cId="2486142224" sldId="267"/>
        </pc:sldMkLst>
      </pc:sldChg>
      <pc:sldChg chg="addSp delSp modSp add mod setBg modClrScheme setClrOvrMap chgLayout">
        <pc:chgData name="Joyce Frankel" userId="f8cc88aa9d7a4b0f" providerId="LiveId" clId="{C1F93E55-BF84-4247-A6ED-4E1D159FDBC8}" dt="2022-03-16T18:25:18.516" v="689" actId="207"/>
        <pc:sldMkLst>
          <pc:docMk/>
          <pc:sldMk cId="3497427286" sldId="268"/>
        </pc:sldMkLst>
        <pc:spChg chg="add del mod ord">
          <ac:chgData name="Joyce Frankel" userId="f8cc88aa9d7a4b0f" providerId="LiveId" clId="{C1F93E55-BF84-4247-A6ED-4E1D159FDBC8}" dt="2022-03-16T18:19:19.409" v="659" actId="931"/>
          <ac:spMkLst>
            <pc:docMk/>
            <pc:sldMk cId="3497427286" sldId="268"/>
            <ac:spMk id="2" creationId="{D7A6A027-F3F5-4171-8B1F-F10F8F7D8FE0}"/>
          </ac:spMkLst>
        </pc:spChg>
        <pc:spChg chg="add">
          <ac:chgData name="Joyce Frankel" userId="f8cc88aa9d7a4b0f" providerId="LiveId" clId="{C1F93E55-BF84-4247-A6ED-4E1D159FDBC8}" dt="2022-03-16T18:22:38.934" v="673" actId="26606"/>
          <ac:spMkLst>
            <pc:docMk/>
            <pc:sldMk cId="3497427286" sldId="268"/>
            <ac:spMk id="91" creationId="{E49CC64F-7275-4E33-961B-0C5CDC439875}"/>
          </ac:spMkLst>
        </pc:spChg>
        <pc:spChg chg="mod ord">
          <ac:chgData name="Joyce Frankel" userId="f8cc88aa9d7a4b0f" providerId="LiveId" clId="{C1F93E55-BF84-4247-A6ED-4E1D159FDBC8}" dt="2022-03-16T18:25:18.516" v="689" actId="207"/>
          <ac:spMkLst>
            <pc:docMk/>
            <pc:sldMk cId="3497427286" sldId="268"/>
            <ac:spMk id="470" creationId="{00000000-0000-0000-0000-000000000000}"/>
          </ac:spMkLst>
        </pc:spChg>
        <pc:spChg chg="del">
          <ac:chgData name="Joyce Frankel" userId="f8cc88aa9d7a4b0f" providerId="LiveId" clId="{C1F93E55-BF84-4247-A6ED-4E1D159FDBC8}" dt="2022-03-16T18:16:48.463" v="646" actId="478"/>
          <ac:spMkLst>
            <pc:docMk/>
            <pc:sldMk cId="3497427286" sldId="268"/>
            <ac:spMk id="471" creationId="{00000000-0000-0000-0000-000000000000}"/>
          </ac:spMkLst>
        </pc:spChg>
        <pc:picChg chg="add mod ord">
          <ac:chgData name="Joyce Frankel" userId="f8cc88aa9d7a4b0f" providerId="LiveId" clId="{C1F93E55-BF84-4247-A6ED-4E1D159FDBC8}" dt="2022-03-16T18:22:38.934" v="673" actId="26606"/>
          <ac:picMkLst>
            <pc:docMk/>
            <pc:sldMk cId="3497427286" sldId="268"/>
            <ac:picMk id="4" creationId="{6C119267-9E74-4763-8E44-05BE30DD6EB9}"/>
          </ac:picMkLst>
        </pc:picChg>
        <pc:picChg chg="add mod">
          <ac:chgData name="Joyce Frankel" userId="f8cc88aa9d7a4b0f" providerId="LiveId" clId="{C1F93E55-BF84-4247-A6ED-4E1D159FDBC8}" dt="2022-03-16T18:24:29.345" v="685" actId="208"/>
          <ac:picMkLst>
            <pc:docMk/>
            <pc:sldMk cId="3497427286" sldId="268"/>
            <ac:picMk id="6" creationId="{4766C83D-84F2-4544-9AE5-0031521353B8}"/>
          </ac:picMkLst>
        </pc:picChg>
        <pc:picChg chg="add mod">
          <ac:chgData name="Joyce Frankel" userId="f8cc88aa9d7a4b0f" providerId="LiveId" clId="{C1F93E55-BF84-4247-A6ED-4E1D159FDBC8}" dt="2022-03-16T18:24:46.755" v="687" actId="1076"/>
          <ac:picMkLst>
            <pc:docMk/>
            <pc:sldMk cId="3497427286" sldId="268"/>
            <ac:picMk id="8" creationId="{926620E6-018C-42C1-8664-BA7F9D4E9B25}"/>
          </ac:picMkLst>
        </pc:picChg>
      </pc:sldChg>
      <pc:sldChg chg="del">
        <pc:chgData name="Joyce Frankel" userId="f8cc88aa9d7a4b0f" providerId="LiveId" clId="{C1F93E55-BF84-4247-A6ED-4E1D159FDBC8}" dt="2022-03-15T22:27:58.425" v="27" actId="2696"/>
        <pc:sldMkLst>
          <pc:docMk/>
          <pc:sldMk cId="4213046990" sldId="268"/>
        </pc:sldMkLst>
      </pc:sldChg>
      <pc:sldChg chg="addSp delSp modSp add mod setBg addAnim">
        <pc:chgData name="Joyce Frankel" userId="f8cc88aa9d7a4b0f" providerId="LiveId" clId="{C1F93E55-BF84-4247-A6ED-4E1D159FDBC8}" dt="2022-03-16T18:36:51.939" v="712" actId="208"/>
        <pc:sldMkLst>
          <pc:docMk/>
          <pc:sldMk cId="3116270200" sldId="269"/>
        </pc:sldMkLst>
        <pc:spChg chg="add del">
          <ac:chgData name="Joyce Frankel" userId="f8cc88aa9d7a4b0f" providerId="LiveId" clId="{C1F93E55-BF84-4247-A6ED-4E1D159FDBC8}" dt="2022-03-16T18:34:43.599" v="695" actId="26606"/>
          <ac:spMkLst>
            <pc:docMk/>
            <pc:sldMk cId="3116270200" sldId="269"/>
            <ac:spMk id="99" creationId="{5DCB5928-DC7D-4612-9922-441966E15627}"/>
          </ac:spMkLst>
        </pc:spChg>
        <pc:spChg chg="add del">
          <ac:chgData name="Joyce Frankel" userId="f8cc88aa9d7a4b0f" providerId="LiveId" clId="{C1F93E55-BF84-4247-A6ED-4E1D159FDBC8}" dt="2022-03-16T18:34:43.599" v="695" actId="26606"/>
          <ac:spMkLst>
            <pc:docMk/>
            <pc:sldMk cId="3116270200" sldId="269"/>
            <ac:spMk id="101" creationId="{682C1161-1736-45EC-99B7-33F3CAE9D517}"/>
          </ac:spMkLst>
        </pc:spChg>
        <pc:spChg chg="add del">
          <ac:chgData name="Joyce Frankel" userId="f8cc88aa9d7a4b0f" providerId="LiveId" clId="{C1F93E55-BF84-4247-A6ED-4E1D159FDBC8}" dt="2022-03-16T18:34:43.599" v="695" actId="26606"/>
          <ac:spMkLst>
            <pc:docMk/>
            <pc:sldMk cId="3116270200" sldId="269"/>
            <ac:spMk id="103" creationId="{84D4DDB8-B68F-45B0-9F62-C4279996F672}"/>
          </ac:spMkLst>
        </pc:spChg>
        <pc:spChg chg="add del">
          <ac:chgData name="Joyce Frankel" userId="f8cc88aa9d7a4b0f" providerId="LiveId" clId="{C1F93E55-BF84-4247-A6ED-4E1D159FDBC8}" dt="2022-03-16T18:34:43.599" v="695" actId="26606"/>
          <ac:spMkLst>
            <pc:docMk/>
            <pc:sldMk cId="3116270200" sldId="269"/>
            <ac:spMk id="105" creationId="{AF2F604E-43BE-4DC3-B983-E071523364F8}"/>
          </ac:spMkLst>
        </pc:spChg>
        <pc:spChg chg="add del">
          <ac:chgData name="Joyce Frankel" userId="f8cc88aa9d7a4b0f" providerId="LiveId" clId="{C1F93E55-BF84-4247-A6ED-4E1D159FDBC8}" dt="2022-03-16T18:34:43.599" v="695" actId="26606"/>
          <ac:spMkLst>
            <pc:docMk/>
            <pc:sldMk cId="3116270200" sldId="269"/>
            <ac:spMk id="107" creationId="{08C9B587-E65E-4B52-B37C-ABEBB6E87928}"/>
          </ac:spMkLst>
        </pc:spChg>
        <pc:spChg chg="mod">
          <ac:chgData name="Joyce Frankel" userId="f8cc88aa9d7a4b0f" providerId="LiveId" clId="{C1F93E55-BF84-4247-A6ED-4E1D159FDBC8}" dt="2022-03-16T18:35:18.346" v="703" actId="1076"/>
          <ac:spMkLst>
            <pc:docMk/>
            <pc:sldMk cId="3116270200" sldId="269"/>
            <ac:spMk id="478" creationId="{00000000-0000-0000-0000-000000000000}"/>
          </ac:spMkLst>
        </pc:spChg>
        <pc:spChg chg="del">
          <ac:chgData name="Joyce Frankel" userId="f8cc88aa9d7a4b0f" providerId="LiveId" clId="{C1F93E55-BF84-4247-A6ED-4E1D159FDBC8}" dt="2022-03-16T18:29:02.778" v="690" actId="478"/>
          <ac:spMkLst>
            <pc:docMk/>
            <pc:sldMk cId="3116270200" sldId="269"/>
            <ac:spMk id="479" creationId="{00000000-0000-0000-0000-000000000000}"/>
          </ac:spMkLst>
        </pc:spChg>
        <pc:spChg chg="add">
          <ac:chgData name="Joyce Frankel" userId="f8cc88aa9d7a4b0f" providerId="LiveId" clId="{C1F93E55-BF84-4247-A6ED-4E1D159FDBC8}" dt="2022-03-16T18:34:43.599" v="696" actId="26606"/>
          <ac:spMkLst>
            <pc:docMk/>
            <pc:sldMk cId="3116270200" sldId="269"/>
            <ac:spMk id="480" creationId="{9B7AD9F6-8CE7-4299-8FC6-328F4DCD3FF9}"/>
          </ac:spMkLst>
        </pc:spChg>
        <pc:spChg chg="add">
          <ac:chgData name="Joyce Frankel" userId="f8cc88aa9d7a4b0f" providerId="LiveId" clId="{C1F93E55-BF84-4247-A6ED-4E1D159FDBC8}" dt="2022-03-16T18:34:43.599" v="696" actId="26606"/>
          <ac:spMkLst>
            <pc:docMk/>
            <pc:sldMk cId="3116270200" sldId="269"/>
            <ac:spMk id="481" creationId="{F49775AF-8896-43EE-92C6-83497D6DC56F}"/>
          </ac:spMkLst>
        </pc:spChg>
        <pc:picChg chg="add mod">
          <ac:chgData name="Joyce Frankel" userId="f8cc88aa9d7a4b0f" providerId="LiveId" clId="{C1F93E55-BF84-4247-A6ED-4E1D159FDBC8}" dt="2022-03-16T18:34:43.599" v="696" actId="26606"/>
          <ac:picMkLst>
            <pc:docMk/>
            <pc:sldMk cId="3116270200" sldId="269"/>
            <ac:picMk id="3" creationId="{C3E54F99-5935-452E-9245-7032786A7872}"/>
          </ac:picMkLst>
        </pc:picChg>
        <pc:picChg chg="add mod">
          <ac:chgData name="Joyce Frankel" userId="f8cc88aa9d7a4b0f" providerId="LiveId" clId="{C1F93E55-BF84-4247-A6ED-4E1D159FDBC8}" dt="2022-03-16T18:35:36.763" v="705" actId="1076"/>
          <ac:picMkLst>
            <pc:docMk/>
            <pc:sldMk cId="3116270200" sldId="269"/>
            <ac:picMk id="5" creationId="{6E09932B-28A1-45B7-AC47-C2717E556EF7}"/>
          </ac:picMkLst>
        </pc:picChg>
        <pc:picChg chg="add mod">
          <ac:chgData name="Joyce Frankel" userId="f8cc88aa9d7a4b0f" providerId="LiveId" clId="{C1F93E55-BF84-4247-A6ED-4E1D159FDBC8}" dt="2022-03-16T18:36:51.939" v="712" actId="208"/>
          <ac:picMkLst>
            <pc:docMk/>
            <pc:sldMk cId="3116270200" sldId="269"/>
            <ac:picMk id="7" creationId="{AA875FB8-1BFC-49F7-B775-7A78078633E1}"/>
          </ac:picMkLst>
        </pc:picChg>
      </pc:sldChg>
      <pc:sldChg chg="del">
        <pc:chgData name="Joyce Frankel" userId="f8cc88aa9d7a4b0f" providerId="LiveId" clId="{C1F93E55-BF84-4247-A6ED-4E1D159FDBC8}" dt="2022-03-15T22:27:54.680" v="26" actId="2696"/>
        <pc:sldMkLst>
          <pc:docMk/>
          <pc:sldMk cId="4261856990" sldId="269"/>
        </pc:sldMkLst>
      </pc:sldChg>
      <pc:sldChg chg="del">
        <pc:chgData name="Joyce Frankel" userId="f8cc88aa9d7a4b0f" providerId="LiveId" clId="{C1F93E55-BF84-4247-A6ED-4E1D159FDBC8}" dt="2022-03-15T22:27:52.140" v="25" actId="2696"/>
        <pc:sldMkLst>
          <pc:docMk/>
          <pc:sldMk cId="3639710458" sldId="270"/>
        </pc:sldMkLst>
      </pc:sldChg>
      <pc:sldChg chg="addSp delSp modSp add mod setBg addAnim">
        <pc:chgData name="Joyce Frankel" userId="f8cc88aa9d7a4b0f" providerId="LiveId" clId="{C1F93E55-BF84-4247-A6ED-4E1D159FDBC8}" dt="2022-03-16T18:44:35.964" v="745" actId="208"/>
        <pc:sldMkLst>
          <pc:docMk/>
          <pc:sldMk cId="3835683557" sldId="270"/>
        </pc:sldMkLst>
        <pc:spChg chg="add">
          <ac:chgData name="Joyce Frankel" userId="f8cc88aa9d7a4b0f" providerId="LiveId" clId="{C1F93E55-BF84-4247-A6ED-4E1D159FDBC8}" dt="2022-03-16T18:41:11.036" v="720" actId="26606"/>
          <ac:spMkLst>
            <pc:docMk/>
            <pc:sldMk cId="3835683557" sldId="270"/>
            <ac:spMk id="106" creationId="{E91DC736-0EF8-4F87-9146-EBF1D2EE4D3D}"/>
          </ac:spMkLst>
        </pc:spChg>
        <pc:spChg chg="add">
          <ac:chgData name="Joyce Frankel" userId="f8cc88aa9d7a4b0f" providerId="LiveId" clId="{C1F93E55-BF84-4247-A6ED-4E1D159FDBC8}" dt="2022-03-16T18:41:11.036" v="720" actId="26606"/>
          <ac:spMkLst>
            <pc:docMk/>
            <pc:sldMk cId="3835683557" sldId="270"/>
            <ac:spMk id="108" creationId="{097CD68E-23E3-4007-8847-CD0944C4F7BE}"/>
          </ac:spMkLst>
        </pc:spChg>
        <pc:spChg chg="add">
          <ac:chgData name="Joyce Frankel" userId="f8cc88aa9d7a4b0f" providerId="LiveId" clId="{C1F93E55-BF84-4247-A6ED-4E1D159FDBC8}" dt="2022-03-16T18:41:11.036" v="720" actId="26606"/>
          <ac:spMkLst>
            <pc:docMk/>
            <pc:sldMk cId="3835683557" sldId="270"/>
            <ac:spMk id="110" creationId="{AF2F604E-43BE-4DC3-B983-E071523364F8}"/>
          </ac:spMkLst>
        </pc:spChg>
        <pc:spChg chg="add">
          <ac:chgData name="Joyce Frankel" userId="f8cc88aa9d7a4b0f" providerId="LiveId" clId="{C1F93E55-BF84-4247-A6ED-4E1D159FDBC8}" dt="2022-03-16T18:41:11.036" v="720" actId="26606"/>
          <ac:spMkLst>
            <pc:docMk/>
            <pc:sldMk cId="3835683557" sldId="270"/>
            <ac:spMk id="112" creationId="{08C9B587-E65E-4B52-B37C-ABEBB6E87928}"/>
          </ac:spMkLst>
        </pc:spChg>
        <pc:spChg chg="mod ord">
          <ac:chgData name="Joyce Frankel" userId="f8cc88aa9d7a4b0f" providerId="LiveId" clId="{C1F93E55-BF84-4247-A6ED-4E1D159FDBC8}" dt="2022-03-16T18:42:51.076" v="730" actId="1076"/>
          <ac:spMkLst>
            <pc:docMk/>
            <pc:sldMk cId="3835683557" sldId="270"/>
            <ac:spMk id="485" creationId="{00000000-0000-0000-0000-000000000000}"/>
          </ac:spMkLst>
        </pc:spChg>
        <pc:spChg chg="del">
          <ac:chgData name="Joyce Frankel" userId="f8cc88aa9d7a4b0f" providerId="LiveId" clId="{C1F93E55-BF84-4247-A6ED-4E1D159FDBC8}" dt="2022-03-16T18:37:48.525" v="713" actId="478"/>
          <ac:spMkLst>
            <pc:docMk/>
            <pc:sldMk cId="3835683557" sldId="270"/>
            <ac:spMk id="486" creationId="{00000000-0000-0000-0000-000000000000}"/>
          </ac:spMkLst>
        </pc:spChg>
        <pc:picChg chg="add mod">
          <ac:chgData name="Joyce Frankel" userId="f8cc88aa9d7a4b0f" providerId="LiveId" clId="{C1F93E55-BF84-4247-A6ED-4E1D159FDBC8}" dt="2022-03-16T18:41:11.036" v="720" actId="26606"/>
          <ac:picMkLst>
            <pc:docMk/>
            <pc:sldMk cId="3835683557" sldId="270"/>
            <ac:picMk id="3" creationId="{BC3BDCEB-CE7D-4535-8732-4F1BA5854C94}"/>
          </ac:picMkLst>
        </pc:picChg>
        <pc:picChg chg="add mod">
          <ac:chgData name="Joyce Frankel" userId="f8cc88aa9d7a4b0f" providerId="LiveId" clId="{C1F93E55-BF84-4247-A6ED-4E1D159FDBC8}" dt="2022-03-16T18:42:28.820" v="728" actId="1076"/>
          <ac:picMkLst>
            <pc:docMk/>
            <pc:sldMk cId="3835683557" sldId="270"/>
            <ac:picMk id="5" creationId="{06745573-445E-4EF4-AA7A-12BC9CADAF6E}"/>
          </ac:picMkLst>
        </pc:picChg>
        <pc:picChg chg="add mod">
          <ac:chgData name="Joyce Frankel" userId="f8cc88aa9d7a4b0f" providerId="LiveId" clId="{C1F93E55-BF84-4247-A6ED-4E1D159FDBC8}" dt="2022-03-16T18:43:09.896" v="732" actId="1076"/>
          <ac:picMkLst>
            <pc:docMk/>
            <pc:sldMk cId="3835683557" sldId="270"/>
            <ac:picMk id="7" creationId="{FFD19DD8-778A-45D5-A342-6189BD886CCD}"/>
          </ac:picMkLst>
        </pc:picChg>
        <pc:picChg chg="add mod">
          <ac:chgData name="Joyce Frankel" userId="f8cc88aa9d7a4b0f" providerId="LiveId" clId="{C1F93E55-BF84-4247-A6ED-4E1D159FDBC8}" dt="2022-03-16T18:44:35.964" v="745" actId="208"/>
          <ac:picMkLst>
            <pc:docMk/>
            <pc:sldMk cId="3835683557" sldId="270"/>
            <ac:picMk id="9" creationId="{45DB04F0-E4FE-40D9-A2E3-E43A017B7B99}"/>
          </ac:picMkLst>
        </pc:picChg>
      </pc:sldChg>
      <pc:sldChg chg="addSp delSp modSp add mod modClrScheme chgLayout">
        <pc:chgData name="Joyce Frankel" userId="f8cc88aa9d7a4b0f" providerId="LiveId" clId="{C1F93E55-BF84-4247-A6ED-4E1D159FDBC8}" dt="2022-03-16T18:55:51.524" v="746" actId="208"/>
        <pc:sldMkLst>
          <pc:docMk/>
          <pc:sldMk cId="2044748732" sldId="271"/>
        </pc:sldMkLst>
        <pc:spChg chg="add del mod ord">
          <ac:chgData name="Joyce Frankel" userId="f8cc88aa9d7a4b0f" providerId="LiveId" clId="{C1F93E55-BF84-4247-A6ED-4E1D159FDBC8}" dt="2022-03-16T16:46:40.173" v="504" actId="931"/>
          <ac:spMkLst>
            <pc:docMk/>
            <pc:sldMk cId="2044748732" sldId="271"/>
            <ac:spMk id="2" creationId="{F378FD99-DD5E-43E6-9696-714632DD71C9}"/>
          </ac:spMkLst>
        </pc:spChg>
        <pc:spChg chg="mod ord">
          <ac:chgData name="Joyce Frankel" userId="f8cc88aa9d7a4b0f" providerId="LiveId" clId="{C1F93E55-BF84-4247-A6ED-4E1D159FDBC8}" dt="2022-03-16T16:50:03.071" v="508" actId="1076"/>
          <ac:spMkLst>
            <pc:docMk/>
            <pc:sldMk cId="2044748732" sldId="271"/>
            <ac:spMk id="492" creationId="{00000000-0000-0000-0000-000000000000}"/>
          </ac:spMkLst>
        </pc:spChg>
        <pc:spChg chg="del">
          <ac:chgData name="Joyce Frankel" userId="f8cc88aa9d7a4b0f" providerId="LiveId" clId="{C1F93E55-BF84-4247-A6ED-4E1D159FDBC8}" dt="2022-03-16T16:43:32.102" v="491" actId="478"/>
          <ac:spMkLst>
            <pc:docMk/>
            <pc:sldMk cId="2044748732" sldId="271"/>
            <ac:spMk id="493" creationId="{00000000-0000-0000-0000-000000000000}"/>
          </ac:spMkLst>
        </pc:spChg>
        <pc:picChg chg="add mod">
          <ac:chgData name="Joyce Frankel" userId="f8cc88aa9d7a4b0f" providerId="LiveId" clId="{C1F93E55-BF84-4247-A6ED-4E1D159FDBC8}" dt="2022-03-16T17:00:08.796" v="519" actId="14826"/>
          <ac:picMkLst>
            <pc:docMk/>
            <pc:sldMk cId="2044748732" sldId="271"/>
            <ac:picMk id="4" creationId="{5177859F-7658-4F30-AD9A-6F0204D55DE5}"/>
          </ac:picMkLst>
        </pc:picChg>
        <pc:picChg chg="add mod">
          <ac:chgData name="Joyce Frankel" userId="f8cc88aa9d7a4b0f" providerId="LiveId" clId="{C1F93E55-BF84-4247-A6ED-4E1D159FDBC8}" dt="2022-03-16T18:55:51.524" v="746" actId="208"/>
          <ac:picMkLst>
            <pc:docMk/>
            <pc:sldMk cId="2044748732" sldId="271"/>
            <ac:picMk id="6" creationId="{37432ED9-2E2B-4E31-9D32-D5D51EB42B16}"/>
          </ac:picMkLst>
        </pc:picChg>
        <pc:picChg chg="add mod">
          <ac:chgData name="Joyce Frankel" userId="f8cc88aa9d7a4b0f" providerId="LiveId" clId="{C1F93E55-BF84-4247-A6ED-4E1D159FDBC8}" dt="2022-03-16T16:51:11.971" v="518" actId="1076"/>
          <ac:picMkLst>
            <pc:docMk/>
            <pc:sldMk cId="2044748732" sldId="271"/>
            <ac:picMk id="8" creationId="{0C358F64-8029-4DE7-B881-238398ABB1FE}"/>
          </ac:picMkLst>
        </pc:picChg>
      </pc:sldChg>
      <pc:sldChg chg="del">
        <pc:chgData name="Joyce Frankel" userId="f8cc88aa9d7a4b0f" providerId="LiveId" clId="{C1F93E55-BF84-4247-A6ED-4E1D159FDBC8}" dt="2022-03-15T22:27:49.707" v="24" actId="2696"/>
        <pc:sldMkLst>
          <pc:docMk/>
          <pc:sldMk cId="3950876015" sldId="271"/>
        </pc:sldMkLst>
      </pc:sldChg>
      <pc:sldChg chg="del">
        <pc:chgData name="Joyce Frankel" userId="f8cc88aa9d7a4b0f" providerId="LiveId" clId="{C1F93E55-BF84-4247-A6ED-4E1D159FDBC8}" dt="2022-03-15T22:27:44.844" v="23" actId="2696"/>
        <pc:sldMkLst>
          <pc:docMk/>
          <pc:sldMk cId="979281945" sldId="272"/>
        </pc:sldMkLst>
      </pc:sldChg>
      <pc:sldChg chg="addSp delSp modSp add mod setBg setFolMasterObjs modClrScheme chgLayout">
        <pc:chgData name="Joyce Frankel" userId="f8cc88aa9d7a4b0f" providerId="LiveId" clId="{C1F93E55-BF84-4247-A6ED-4E1D159FDBC8}" dt="2022-03-16T18:57:41.948" v="747" actId="208"/>
        <pc:sldMkLst>
          <pc:docMk/>
          <pc:sldMk cId="1269250636" sldId="272"/>
        </pc:sldMkLst>
        <pc:spChg chg="add del mod ord">
          <ac:chgData name="Joyce Frankel" userId="f8cc88aa9d7a4b0f" providerId="LiveId" clId="{C1F93E55-BF84-4247-A6ED-4E1D159FDBC8}" dt="2022-03-16T16:27:57.065" v="457" actId="931"/>
          <ac:spMkLst>
            <pc:docMk/>
            <pc:sldMk cId="1269250636" sldId="272"/>
            <ac:spMk id="2" creationId="{E3806D4A-B17C-42AC-9F80-F7905CF38A9A}"/>
          </ac:spMkLst>
        </pc:spChg>
        <pc:spChg chg="add">
          <ac:chgData name="Joyce Frankel" userId="f8cc88aa9d7a4b0f" providerId="LiveId" clId="{C1F93E55-BF84-4247-A6ED-4E1D159FDBC8}" dt="2022-03-16T16:29:59.863" v="464" actId="26606"/>
          <ac:spMkLst>
            <pc:docMk/>
            <pc:sldMk cId="1269250636" sldId="272"/>
            <ac:spMk id="120" creationId="{06DA9DF9-31F7-4056-B42E-878CC92417B8}"/>
          </ac:spMkLst>
        </pc:spChg>
        <pc:spChg chg="mod ord">
          <ac:chgData name="Joyce Frankel" userId="f8cc88aa9d7a4b0f" providerId="LiveId" clId="{C1F93E55-BF84-4247-A6ED-4E1D159FDBC8}" dt="2022-03-16T16:42:54.637" v="490" actId="20577"/>
          <ac:spMkLst>
            <pc:docMk/>
            <pc:sldMk cId="1269250636" sldId="272"/>
            <ac:spMk id="499" creationId="{00000000-0000-0000-0000-000000000000}"/>
          </ac:spMkLst>
        </pc:spChg>
        <pc:spChg chg="del">
          <ac:chgData name="Joyce Frankel" userId="f8cc88aa9d7a4b0f" providerId="LiveId" clId="{C1F93E55-BF84-4247-A6ED-4E1D159FDBC8}" dt="2022-03-16T16:26:27.152" v="447" actId="478"/>
          <ac:spMkLst>
            <pc:docMk/>
            <pc:sldMk cId="1269250636" sldId="272"/>
            <ac:spMk id="500" creationId="{00000000-0000-0000-0000-000000000000}"/>
          </ac:spMkLst>
        </pc:spChg>
        <pc:picChg chg="add mod ord">
          <ac:chgData name="Joyce Frankel" userId="f8cc88aa9d7a4b0f" providerId="LiveId" clId="{C1F93E55-BF84-4247-A6ED-4E1D159FDBC8}" dt="2022-03-16T16:29:59.863" v="464" actId="26606"/>
          <ac:picMkLst>
            <pc:docMk/>
            <pc:sldMk cId="1269250636" sldId="272"/>
            <ac:picMk id="4" creationId="{A7A2B56E-E33A-4177-B4D3-96738DF57A8E}"/>
          </ac:picMkLst>
        </pc:picChg>
        <pc:picChg chg="add mod">
          <ac:chgData name="Joyce Frankel" userId="f8cc88aa9d7a4b0f" providerId="LiveId" clId="{C1F93E55-BF84-4247-A6ED-4E1D159FDBC8}" dt="2022-03-16T18:57:41.948" v="747" actId="208"/>
          <ac:picMkLst>
            <pc:docMk/>
            <pc:sldMk cId="1269250636" sldId="272"/>
            <ac:picMk id="6" creationId="{D2E473AF-539F-4F65-A320-000B82D7DE47}"/>
          </ac:picMkLst>
        </pc:picChg>
        <pc:picChg chg="add mod">
          <ac:chgData name="Joyce Frankel" userId="f8cc88aa9d7a4b0f" providerId="LiveId" clId="{C1F93E55-BF84-4247-A6ED-4E1D159FDBC8}" dt="2022-03-16T16:42:17.528" v="486" actId="1076"/>
          <ac:picMkLst>
            <pc:docMk/>
            <pc:sldMk cId="1269250636" sldId="272"/>
            <ac:picMk id="8" creationId="{C1B91CE4-470E-4BC3-ABFF-2663697BBAEE}"/>
          </ac:picMkLst>
        </pc:picChg>
      </pc:sldChg>
      <pc:sldChg chg="addSp delSp modSp add mod setBg modClrScheme chgLayout">
        <pc:chgData name="Joyce Frankel" userId="f8cc88aa9d7a4b0f" providerId="LiveId" clId="{C1F93E55-BF84-4247-A6ED-4E1D159FDBC8}" dt="2022-03-16T12:50:31.460" v="297" actId="1076"/>
        <pc:sldMkLst>
          <pc:docMk/>
          <pc:sldMk cId="472979769" sldId="273"/>
        </pc:sldMkLst>
        <pc:spChg chg="add del mod ord">
          <ac:chgData name="Joyce Frankel" userId="f8cc88aa9d7a4b0f" providerId="LiveId" clId="{C1F93E55-BF84-4247-A6ED-4E1D159FDBC8}" dt="2022-03-16T12:48:55.449" v="284" actId="931"/>
          <ac:spMkLst>
            <pc:docMk/>
            <pc:sldMk cId="472979769" sldId="273"/>
            <ac:spMk id="2" creationId="{DDD82E48-2449-46CB-986A-D2E3E5C976F9}"/>
          </ac:spMkLst>
        </pc:spChg>
        <pc:spChg chg="mod ord">
          <ac:chgData name="Joyce Frankel" userId="f8cc88aa9d7a4b0f" providerId="LiveId" clId="{C1F93E55-BF84-4247-A6ED-4E1D159FDBC8}" dt="2022-03-16T12:49:18.698" v="287" actId="26606"/>
          <ac:spMkLst>
            <pc:docMk/>
            <pc:sldMk cId="472979769" sldId="273"/>
            <ac:spMk id="506" creationId="{00000000-0000-0000-0000-000000000000}"/>
          </ac:spMkLst>
        </pc:spChg>
        <pc:spChg chg="mod ord">
          <ac:chgData name="Joyce Frankel" userId="f8cc88aa9d7a4b0f" providerId="LiveId" clId="{C1F93E55-BF84-4247-A6ED-4E1D159FDBC8}" dt="2022-03-16T12:50:17.114" v="295" actId="14100"/>
          <ac:spMkLst>
            <pc:docMk/>
            <pc:sldMk cId="472979769" sldId="273"/>
            <ac:spMk id="507" creationId="{00000000-0000-0000-0000-000000000000}"/>
          </ac:spMkLst>
        </pc:spChg>
        <pc:picChg chg="del">
          <ac:chgData name="Joyce Frankel" userId="f8cc88aa9d7a4b0f" providerId="LiveId" clId="{C1F93E55-BF84-4247-A6ED-4E1D159FDBC8}" dt="2022-03-16T12:47:33.482" v="274" actId="478"/>
          <ac:picMkLst>
            <pc:docMk/>
            <pc:sldMk cId="472979769" sldId="273"/>
            <ac:picMk id="3" creationId="{00000000-0000-0000-0000-000000000000}"/>
          </ac:picMkLst>
        </pc:picChg>
        <pc:picChg chg="add mod ord">
          <ac:chgData name="Joyce Frankel" userId="f8cc88aa9d7a4b0f" providerId="LiveId" clId="{C1F93E55-BF84-4247-A6ED-4E1D159FDBC8}" dt="2022-03-16T12:49:18.698" v="287" actId="26606"/>
          <ac:picMkLst>
            <pc:docMk/>
            <pc:sldMk cId="472979769" sldId="273"/>
            <ac:picMk id="5" creationId="{514465F1-5159-41D7-8492-DCED4235B3CE}"/>
          </ac:picMkLst>
        </pc:picChg>
        <pc:picChg chg="add mod">
          <ac:chgData name="Joyce Frankel" userId="f8cc88aa9d7a4b0f" providerId="LiveId" clId="{C1F93E55-BF84-4247-A6ED-4E1D159FDBC8}" dt="2022-03-16T12:50:31.460" v="297" actId="1076"/>
          <ac:picMkLst>
            <pc:docMk/>
            <pc:sldMk cId="472979769" sldId="273"/>
            <ac:picMk id="7" creationId="{12852C20-412D-4031-B6EA-7A959880B717}"/>
          </ac:picMkLst>
        </pc:picChg>
        <pc:cxnChg chg="add">
          <ac:chgData name="Joyce Frankel" userId="f8cc88aa9d7a4b0f" providerId="LiveId" clId="{C1F93E55-BF84-4247-A6ED-4E1D159FDBC8}" dt="2022-03-16T12:49:18.698" v="287" actId="26606"/>
          <ac:cxnSpMkLst>
            <pc:docMk/>
            <pc:sldMk cId="472979769" sldId="273"/>
            <ac:cxnSpMk id="128" creationId="{E4A809D5-3600-46D4-A466-67F2349A54FB}"/>
          </ac:cxnSpMkLst>
        </pc:cxnChg>
      </pc:sldChg>
      <pc:sldChg chg="del">
        <pc:chgData name="Joyce Frankel" userId="f8cc88aa9d7a4b0f" providerId="LiveId" clId="{C1F93E55-BF84-4247-A6ED-4E1D159FDBC8}" dt="2022-03-15T22:27:42.617" v="22" actId="2696"/>
        <pc:sldMkLst>
          <pc:docMk/>
          <pc:sldMk cId="3505158674" sldId="273"/>
        </pc:sldMkLst>
      </pc:sldChg>
      <pc:sldChg chg="del">
        <pc:chgData name="Joyce Frankel" userId="f8cc88aa9d7a4b0f" providerId="LiveId" clId="{C1F93E55-BF84-4247-A6ED-4E1D159FDBC8}" dt="2022-03-15T22:27:40.091" v="21" actId="2696"/>
        <pc:sldMkLst>
          <pc:docMk/>
          <pc:sldMk cId="1900721846" sldId="274"/>
        </pc:sldMkLst>
      </pc:sldChg>
      <pc:sldChg chg="del">
        <pc:chgData name="Joyce Frankel" userId="f8cc88aa9d7a4b0f" providerId="LiveId" clId="{C1F93E55-BF84-4247-A6ED-4E1D159FDBC8}" dt="2022-03-15T22:27:37.644" v="20" actId="2696"/>
        <pc:sldMkLst>
          <pc:docMk/>
          <pc:sldMk cId="3345118320" sldId="275"/>
        </pc:sldMkLst>
      </pc:sldChg>
      <pc:sldChg chg="del">
        <pc:chgData name="Joyce Frankel" userId="f8cc88aa9d7a4b0f" providerId="LiveId" clId="{C1F93E55-BF84-4247-A6ED-4E1D159FDBC8}" dt="2022-03-15T22:27:35.377" v="19" actId="2696"/>
        <pc:sldMkLst>
          <pc:docMk/>
          <pc:sldMk cId="2798809020" sldId="277"/>
        </pc:sldMkLst>
      </pc:sldChg>
      <pc:sldChg chg="del">
        <pc:chgData name="Joyce Frankel" userId="f8cc88aa9d7a4b0f" providerId="LiveId" clId="{C1F93E55-BF84-4247-A6ED-4E1D159FDBC8}" dt="2022-03-15T22:27:32.351" v="18" actId="2696"/>
        <pc:sldMkLst>
          <pc:docMk/>
          <pc:sldMk cId="1973319831" sldId="278"/>
        </pc:sldMkLst>
      </pc:sldChg>
      <pc:sldChg chg="del">
        <pc:chgData name="Joyce Frankel" userId="f8cc88aa9d7a4b0f" providerId="LiveId" clId="{C1F93E55-BF84-4247-A6ED-4E1D159FDBC8}" dt="2022-03-15T22:27:29.132" v="17" actId="2696"/>
        <pc:sldMkLst>
          <pc:docMk/>
          <pc:sldMk cId="3354370951" sldId="280"/>
        </pc:sldMkLst>
      </pc:sldChg>
      <pc:sldChg chg="del">
        <pc:chgData name="Joyce Frankel" userId="f8cc88aa9d7a4b0f" providerId="LiveId" clId="{C1F93E55-BF84-4247-A6ED-4E1D159FDBC8}" dt="2022-03-15T22:27:26.731" v="16" actId="2696"/>
        <pc:sldMkLst>
          <pc:docMk/>
          <pc:sldMk cId="3563243013" sldId="281"/>
        </pc:sldMkLst>
      </pc:sldChg>
      <pc:sldChg chg="del">
        <pc:chgData name="Joyce Frankel" userId="f8cc88aa9d7a4b0f" providerId="LiveId" clId="{C1F93E55-BF84-4247-A6ED-4E1D159FDBC8}" dt="2022-03-15T22:27:24.178" v="15" actId="2696"/>
        <pc:sldMkLst>
          <pc:docMk/>
          <pc:sldMk cId="56455532" sldId="282"/>
        </pc:sldMkLst>
      </pc:sldChg>
      <pc:sldChg chg="del">
        <pc:chgData name="Joyce Frankel" userId="f8cc88aa9d7a4b0f" providerId="LiveId" clId="{C1F93E55-BF84-4247-A6ED-4E1D159FDBC8}" dt="2022-03-15T22:27:21.552" v="14" actId="2696"/>
        <pc:sldMkLst>
          <pc:docMk/>
          <pc:sldMk cId="1936579658" sldId="283"/>
        </pc:sldMkLst>
      </pc:sldChg>
      <pc:sldChg chg="del">
        <pc:chgData name="Joyce Frankel" userId="f8cc88aa9d7a4b0f" providerId="LiveId" clId="{C1F93E55-BF84-4247-A6ED-4E1D159FDBC8}" dt="2022-03-15T22:27:18.434" v="13" actId="2696"/>
        <pc:sldMkLst>
          <pc:docMk/>
          <pc:sldMk cId="2549444549" sldId="284"/>
        </pc:sldMkLst>
      </pc:sldChg>
      <pc:sldChg chg="del">
        <pc:chgData name="Joyce Frankel" userId="f8cc88aa9d7a4b0f" providerId="LiveId" clId="{C1F93E55-BF84-4247-A6ED-4E1D159FDBC8}" dt="2022-03-15T22:27:13.245" v="12" actId="2696"/>
        <pc:sldMkLst>
          <pc:docMk/>
          <pc:sldMk cId="1676652314" sldId="285"/>
        </pc:sldMkLst>
      </pc:sldChg>
      <pc:sldChg chg="del">
        <pc:chgData name="Joyce Frankel" userId="f8cc88aa9d7a4b0f" providerId="LiveId" clId="{C1F93E55-BF84-4247-A6ED-4E1D159FDBC8}" dt="2022-03-15T22:27:10.638" v="11" actId="2696"/>
        <pc:sldMkLst>
          <pc:docMk/>
          <pc:sldMk cId="1580267600" sldId="286"/>
        </pc:sldMkLst>
      </pc:sldChg>
      <pc:sldChg chg="del">
        <pc:chgData name="Joyce Frankel" userId="f8cc88aa9d7a4b0f" providerId="LiveId" clId="{C1F93E55-BF84-4247-A6ED-4E1D159FDBC8}" dt="2022-03-15T22:27:07.980" v="10" actId="2696"/>
        <pc:sldMkLst>
          <pc:docMk/>
          <pc:sldMk cId="3431195623" sldId="287"/>
        </pc:sldMkLst>
      </pc:sldChg>
      <pc:sldChg chg="del">
        <pc:chgData name="Joyce Frankel" userId="f8cc88aa9d7a4b0f" providerId="LiveId" clId="{C1F93E55-BF84-4247-A6ED-4E1D159FDBC8}" dt="2022-03-15T22:27:05.320" v="9" actId="2696"/>
        <pc:sldMkLst>
          <pc:docMk/>
          <pc:sldMk cId="1551778489" sldId="288"/>
        </pc:sldMkLst>
      </pc:sldChg>
      <pc:sldChg chg="del">
        <pc:chgData name="Joyce Frankel" userId="f8cc88aa9d7a4b0f" providerId="LiveId" clId="{C1F93E55-BF84-4247-A6ED-4E1D159FDBC8}" dt="2022-03-15T22:27:02.516" v="8" actId="2696"/>
        <pc:sldMkLst>
          <pc:docMk/>
          <pc:sldMk cId="90234876" sldId="289"/>
        </pc:sldMkLst>
      </pc:sldChg>
      <pc:sldChg chg="del">
        <pc:chgData name="Joyce Frankel" userId="f8cc88aa9d7a4b0f" providerId="LiveId" clId="{C1F93E55-BF84-4247-A6ED-4E1D159FDBC8}" dt="2022-03-15T22:26:58.268" v="7" actId="2696"/>
        <pc:sldMkLst>
          <pc:docMk/>
          <pc:sldMk cId="933221312" sldId="290"/>
        </pc:sldMkLst>
      </pc:sldChg>
      <pc:sldChg chg="del">
        <pc:chgData name="Joyce Frankel" userId="f8cc88aa9d7a4b0f" providerId="LiveId" clId="{C1F93E55-BF84-4247-A6ED-4E1D159FDBC8}" dt="2022-03-15T22:26:55.113" v="6" actId="2696"/>
        <pc:sldMkLst>
          <pc:docMk/>
          <pc:sldMk cId="4188333035" sldId="291"/>
        </pc:sldMkLst>
      </pc:sldChg>
      <pc:sldChg chg="del">
        <pc:chgData name="Joyce Frankel" userId="f8cc88aa9d7a4b0f" providerId="LiveId" clId="{C1F93E55-BF84-4247-A6ED-4E1D159FDBC8}" dt="2022-03-15T22:26:51.010" v="5" actId="2696"/>
        <pc:sldMkLst>
          <pc:docMk/>
          <pc:sldMk cId="3936341263" sldId="293"/>
        </pc:sldMkLst>
      </pc:sldChg>
      <pc:sldChg chg="del">
        <pc:chgData name="Joyce Frankel" userId="f8cc88aa9d7a4b0f" providerId="LiveId" clId="{C1F93E55-BF84-4247-A6ED-4E1D159FDBC8}" dt="2022-03-15T22:26:47.365" v="4" actId="2696"/>
        <pc:sldMkLst>
          <pc:docMk/>
          <pc:sldMk cId="2348195133" sldId="294"/>
        </pc:sldMkLst>
      </pc:sldChg>
      <pc:sldChg chg="del">
        <pc:chgData name="Joyce Frankel" userId="f8cc88aa9d7a4b0f" providerId="LiveId" clId="{C1F93E55-BF84-4247-A6ED-4E1D159FDBC8}" dt="2022-03-15T22:26:44.503" v="3" actId="2696"/>
        <pc:sldMkLst>
          <pc:docMk/>
          <pc:sldMk cId="967597338" sldId="295"/>
        </pc:sldMkLst>
      </pc:sldChg>
      <pc:sldChg chg="del">
        <pc:chgData name="Joyce Frankel" userId="f8cc88aa9d7a4b0f" providerId="LiveId" clId="{C1F93E55-BF84-4247-A6ED-4E1D159FDBC8}" dt="2022-03-15T22:26:42.064" v="2" actId="2696"/>
        <pc:sldMkLst>
          <pc:docMk/>
          <pc:sldMk cId="2671263961" sldId="296"/>
        </pc:sldMkLst>
      </pc:sldChg>
      <pc:sldChg chg="del">
        <pc:chgData name="Joyce Frankel" userId="f8cc88aa9d7a4b0f" providerId="LiveId" clId="{C1F93E55-BF84-4247-A6ED-4E1D159FDBC8}" dt="2022-03-15T22:26:39.489" v="1" actId="2696"/>
        <pc:sldMkLst>
          <pc:docMk/>
          <pc:sldMk cId="3746492771" sldId="297"/>
        </pc:sldMkLst>
      </pc:sldChg>
      <pc:sldChg chg="del">
        <pc:chgData name="Joyce Frankel" userId="f8cc88aa9d7a4b0f" providerId="LiveId" clId="{C1F93E55-BF84-4247-A6ED-4E1D159FDBC8}" dt="2022-03-15T22:26:36.639" v="0" actId="2696"/>
        <pc:sldMkLst>
          <pc:docMk/>
          <pc:sldMk cId="374790164" sldId="29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D9A794-8686-4685-8344-C04AA68E77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4EDB64-D3AB-4B00-9870-49FC0ACF61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3A15D0-226A-47D6-86E8-B6C5A1805F4A}" type="datetimeFigureOut">
              <a:rPr lang="en-US" smtClean="0"/>
              <a:t>6/14/2022</a:t>
            </a:fld>
            <a:endParaRPr lang="en-US"/>
          </a:p>
        </p:txBody>
      </p:sp>
      <p:sp>
        <p:nvSpPr>
          <p:cNvPr id="4" name="Footer Placeholder 3">
            <a:extLst>
              <a:ext uri="{FF2B5EF4-FFF2-40B4-BE49-F238E27FC236}">
                <a16:creationId xmlns:a16="http://schemas.microsoft.com/office/drawing/2014/main" id="{971A7FA2-BDAE-4D8D-BF6C-5BED775B06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DA106F-8AA8-48F9-AEA8-F7EB85399C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4A2CD1-AF6F-49B8-8A27-E1A8A5AABB6B}" type="slidenum">
              <a:rPr lang="en-US" smtClean="0"/>
              <a:t>‹#›</a:t>
            </a:fld>
            <a:endParaRPr lang="en-US"/>
          </a:p>
        </p:txBody>
      </p:sp>
    </p:spTree>
    <p:extLst>
      <p:ext uri="{BB962C8B-B14F-4D97-AF65-F5344CB8AC3E}">
        <p14:creationId xmlns:p14="http://schemas.microsoft.com/office/powerpoint/2010/main" val="3805905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008FB-3961-4465-A2EF-0EC75423D8E6}" type="datetimeFigureOut">
              <a:rPr lang="en-US" smtClean="0"/>
              <a:t>6/14/2022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7366C-7FF4-498D-9D4C-43ABFA05C1A6}" type="slidenum">
              <a:rPr lang="en-US" smtClean="0"/>
              <a:t>‹#›</a:t>
            </a:fld>
            <a:endParaRPr lang="en-US"/>
          </a:p>
        </p:txBody>
      </p:sp>
    </p:spTree>
    <p:extLst>
      <p:ext uri="{BB962C8B-B14F-4D97-AF65-F5344CB8AC3E}">
        <p14:creationId xmlns:p14="http://schemas.microsoft.com/office/powerpoint/2010/main" val="137463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08" name="Shape 4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71450" algn="l" rtl="0">
              <a:buClr>
                <a:srgbClr val="000000"/>
              </a:buClr>
              <a:buSzPct val="101851"/>
              <a:buFont typeface="Arial"/>
              <a:buChar char="•"/>
            </a:pPr>
            <a:r>
              <a:rPr lang="x-none" sz="1800" b="0" i="0" u="none" strike="noStrike" cap="none" baseline="0"/>
              <a:t>When the stocks </a:t>
            </a:r>
            <a:r>
              <a:rPr lang="x-none" sz="1800"/>
              <a:t>volatility</a:t>
            </a:r>
            <a:r>
              <a:rPr lang="x-none" sz="1800" b="0" i="0" u="none" strike="noStrike" cap="none" baseline="0"/>
              <a:t> is higher, usually the price of the options is higher</a:t>
            </a:r>
          </a:p>
          <a:p>
            <a:pPr marL="171450" marR="0" lvl="0" indent="-171450" algn="l" rtl="0">
              <a:buClr>
                <a:srgbClr val="000000"/>
              </a:buClr>
              <a:buSzPct val="101851"/>
              <a:buFont typeface="Arial"/>
              <a:buChar char="•"/>
            </a:pPr>
            <a:r>
              <a:rPr lang="x-none" sz="1800" b="0" i="0" u="none" strike="noStrike" cap="none" baseline="0"/>
              <a:t>Uncertainty in the market is measured with volatility</a:t>
            </a:r>
          </a:p>
          <a:p>
            <a:pPr marL="171450" marR="0" lvl="0" indent="-171450" algn="l" rtl="0">
              <a:buClr>
                <a:srgbClr val="000000"/>
              </a:buClr>
              <a:buSzPct val="101851"/>
              <a:buFont typeface="Arial"/>
              <a:buChar char="•"/>
            </a:pPr>
            <a:r>
              <a:rPr lang="x-none" sz="1800" b="0" i="0" u="none" strike="noStrike" cap="none" baseline="0"/>
              <a:t>ATM Option Always trades at the lowest </a:t>
            </a:r>
            <a:r>
              <a:rPr lang="x-none" sz="1800"/>
              <a:t>volatility</a:t>
            </a:r>
            <a:r>
              <a:rPr lang="x-none" sz="1800" b="0" i="0" u="none" strike="noStrike" cap="none" baseline="0"/>
              <a:t> in the </a:t>
            </a:r>
            <a:r>
              <a:rPr lang="x-none" sz="1800"/>
              <a:t>current</a:t>
            </a:r>
            <a:r>
              <a:rPr lang="x-none" sz="1800" b="0" i="0" u="none" strike="noStrike" cap="none" baseline="0"/>
              <a:t> month.</a:t>
            </a:r>
          </a:p>
          <a:p>
            <a:pPr marL="171450" marR="0" lvl="0" indent="-171450" algn="l" rtl="0">
              <a:buClr>
                <a:srgbClr val="000000"/>
              </a:buClr>
              <a:buSzPct val="101851"/>
              <a:buFont typeface="Arial"/>
              <a:buChar char="•"/>
            </a:pPr>
            <a:r>
              <a:rPr lang="x-none" sz="1800"/>
              <a:t>Further</a:t>
            </a:r>
            <a:r>
              <a:rPr lang="x-none" sz="1800" b="0" i="0" u="none" strike="noStrike" cap="none" baseline="0"/>
              <a:t> in time you move from current month the higher the volatility will be for those options. </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This is called the Volatility Smile </a:t>
            </a:r>
          </a:p>
        </p:txBody>
      </p:sp>
      <p:sp>
        <p:nvSpPr>
          <p:cNvPr id="409" name="Shape 40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89" name="Shape 48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71450" algn="l" rtl="0">
              <a:buClr>
                <a:srgbClr val="000000"/>
              </a:buClr>
              <a:buSzPct val="101851"/>
              <a:buFont typeface="Arial"/>
              <a:buChar char="•"/>
            </a:pPr>
            <a:r>
              <a:rPr lang="x-none" sz="1800" b="0" i="0" u="none" strike="noStrike" cap="none" baseline="0"/>
              <a:t>As you can see here on the chart just because 10 day Historical volaitlity spikes in a few places does not necessarily mean the stock is going down.</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Also you can visulally see that regarless of the stock direction shorter time frame historical volailities have a mean reverting tendency. Where they might spike above or below the long term average but eventually return to normal level on average over time.</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Uncertainty in the market is measured with volatility</a:t>
            </a:r>
          </a:p>
          <a:p>
            <a:endParaRPr lang="x-none" sz="1800" b="0" i="0" u="none" strike="noStrike" cap="none" baseline="0"/>
          </a:p>
        </p:txBody>
      </p:sp>
      <p:sp>
        <p:nvSpPr>
          <p:cNvPr id="490" name="Shape 49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96" name="Shape 49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71450" algn="l" rtl="0">
              <a:buClr>
                <a:srgbClr val="000000"/>
              </a:buClr>
              <a:buSzPct val="101851"/>
              <a:buFont typeface="Arial"/>
              <a:buChar char="•"/>
            </a:pPr>
            <a:r>
              <a:rPr lang="x-none" sz="1800" b="0" i="0" u="none" strike="noStrike" cap="none" baseline="0"/>
              <a:t>This is a comparison of Implied volatilities</a:t>
            </a:r>
          </a:p>
          <a:p>
            <a:pPr marL="171450" marR="0" lvl="0" indent="-171450" algn="l" rtl="0">
              <a:buClr>
                <a:srgbClr val="000000"/>
              </a:buClr>
              <a:buSzPct val="101851"/>
              <a:buFont typeface="Arial"/>
              <a:buChar char="•"/>
            </a:pPr>
            <a:r>
              <a:rPr lang="x-none" sz="1800" b="0" i="0" u="none" strike="noStrike" cap="none" baseline="0"/>
              <a:t>-You can see the movement of IV is much more erratic and unpredictable. It also has a smoother moving overlay as you use a larger time frame for calculation</a:t>
            </a:r>
          </a:p>
          <a:p>
            <a:endParaRPr lang="x-none" sz="1800" b="0" i="0" u="none" strike="noStrike" cap="none" baseline="0"/>
          </a:p>
        </p:txBody>
      </p:sp>
      <p:sp>
        <p:nvSpPr>
          <p:cNvPr id="497" name="Shape 49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03" name="Shape 5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71450" algn="l" rtl="0">
              <a:buClr>
                <a:srgbClr val="000000"/>
              </a:buClr>
              <a:buSzPct val="101851"/>
              <a:buFont typeface="Arial"/>
              <a:buChar char="•"/>
            </a:pPr>
            <a:r>
              <a:rPr lang="x-none" sz="1800" b="0" i="0" u="none" strike="noStrike" cap="none" baseline="0"/>
              <a:t>So lets next take a look at Implied vs. Historical volatilities</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 its easy to see why these volatilities are different</a:t>
            </a:r>
          </a:p>
          <a:p>
            <a:pPr marL="171450" marR="0" lvl="0" indent="-171450" algn="l" rtl="0">
              <a:buClr>
                <a:srgbClr val="000000"/>
              </a:buClr>
              <a:buSzPct val="101851"/>
              <a:buFont typeface="Arial"/>
              <a:buChar char="•"/>
            </a:pPr>
            <a:r>
              <a:rPr lang="x-none" sz="1800" b="0" i="0" u="none" strike="noStrike" cap="none" baseline="0"/>
              <a:t>There are often time where they go off in different directions and are very uncorrelated to each other</a:t>
            </a:r>
          </a:p>
          <a:p>
            <a:pPr marL="171450" marR="0" lvl="0" indent="-171450" algn="l" rtl="0">
              <a:buClr>
                <a:srgbClr val="000000"/>
              </a:buClr>
              <a:buSzPct val="101851"/>
              <a:buFont typeface="Arial"/>
              <a:buChar char="•"/>
            </a:pPr>
            <a:r>
              <a:rPr lang="x-none" sz="1800" b="0" i="0" u="none" strike="noStrike" cap="none" baseline="0"/>
              <a:t>Some traders look for times when the IV and Historical have a large gap in value. Some can say that this is a time to exploit the current IV as being either too much or to little.</a:t>
            </a:r>
          </a:p>
          <a:p>
            <a:pPr marL="171450" marR="0" lvl="0" indent="-171450" algn="l" rtl="0">
              <a:buClr>
                <a:srgbClr val="000000"/>
              </a:buClr>
              <a:buSzPct val="101851"/>
              <a:buFont typeface="Arial"/>
              <a:buChar char="•"/>
            </a:pPr>
            <a:r>
              <a:rPr lang="x-none" sz="1800" b="0" i="0" u="none" strike="noStrike" cap="none" baseline="0"/>
              <a:t>-</a:t>
            </a:r>
          </a:p>
          <a:p>
            <a:endParaRPr lang="x-none" sz="1800" b="0" i="0" u="none" strike="noStrike" cap="none" baseline="0"/>
          </a:p>
          <a:p>
            <a:endParaRPr lang="x-none" sz="1800" b="0" i="0" u="none" strike="noStrike" cap="none" baseline="0"/>
          </a:p>
          <a:p>
            <a:endParaRPr lang="x-none" sz="1800" b="0" i="0" u="none" strike="noStrike" cap="none" baseline="0"/>
          </a:p>
        </p:txBody>
      </p:sp>
      <p:sp>
        <p:nvSpPr>
          <p:cNvPr id="504" name="Shape 5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10" name="Shape 5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01600" algn="l" rtl="0">
              <a:buSzPct val="78571"/>
              <a:buFont typeface="Arial"/>
              <a:buNone/>
            </a:pPr>
            <a:r>
              <a:rPr lang="x-none"/>
              <a:t>
</a:t>
            </a:r>
          </a:p>
          <a:p>
            <a:endParaRPr lang="x-none"/>
          </a:p>
          <a:p>
            <a:pPr marL="171450" marR="0" lvl="0" indent="-171450" algn="l" rtl="0">
              <a:buClr>
                <a:srgbClr val="000000"/>
              </a:buClr>
              <a:buSzPct val="101851"/>
              <a:buFont typeface="Arial"/>
              <a:buChar char="•"/>
            </a:pPr>
            <a:r>
              <a:rPr lang="x-none" sz="1800" b="0" i="0" u="none" strike="noStrike" cap="none" baseline="0"/>
              <a:t>When the stocks volatility is higher, usually the price of the options is higher</a:t>
            </a:r>
          </a:p>
          <a:p>
            <a:pPr marL="171450" marR="0" lvl="0" indent="-171450" algn="l" rtl="0">
              <a:buClr>
                <a:srgbClr val="000000"/>
              </a:buClr>
              <a:buSzPct val="101851"/>
              <a:buFont typeface="Arial"/>
              <a:buChar char="•"/>
            </a:pPr>
            <a:r>
              <a:rPr lang="x-none" sz="1800" b="0" i="0" u="none" strike="noStrike" cap="none" baseline="0"/>
              <a:t>Uncertainty in the market is measured with volatility</a:t>
            </a:r>
          </a:p>
          <a:p>
            <a:pPr marL="171450" marR="0" lvl="0" indent="-171450" algn="l" rtl="0">
              <a:buClr>
                <a:srgbClr val="000000"/>
              </a:buClr>
              <a:buSzPct val="101851"/>
              <a:buFont typeface="Arial"/>
              <a:buChar char="•"/>
            </a:pPr>
            <a:r>
              <a:rPr lang="x-none" sz="1800" b="0" i="0" u="none" strike="noStrike" cap="none" baseline="0"/>
              <a:t>ATM Option Always trades at the lowest volatility in the current month.</a:t>
            </a:r>
          </a:p>
          <a:p>
            <a:pPr marL="171450" marR="0" lvl="0" indent="-171450" algn="l" rtl="0">
              <a:buClr>
                <a:srgbClr val="000000"/>
              </a:buClr>
              <a:buSzPct val="101851"/>
              <a:buFont typeface="Arial"/>
              <a:buChar char="•"/>
            </a:pPr>
            <a:r>
              <a:rPr lang="x-none" sz="1800" b="0" i="0" u="none" strike="noStrike" cap="none" baseline="0"/>
              <a:t>Further in time you move from current month the higher the volatility will be for those options. </a:t>
            </a:r>
          </a:p>
          <a:p>
            <a:endParaRPr lang="x-none" sz="1800" b="0" i="0" u="none" strike="noStrike" cap="none" baseline="0"/>
          </a:p>
          <a:p>
            <a:pPr marL="171450" marR="0" lvl="0" indent="-171450" algn="l" rtl="0">
              <a:buClr>
                <a:srgbClr val="000000"/>
              </a:buClr>
              <a:buSzPct val="97222"/>
              <a:buFont typeface="Arial"/>
              <a:buChar char="•"/>
            </a:pPr>
            <a:r>
              <a:rPr lang="x-none" sz="1200" b="0" i="0" u="none" strike="noStrike" cap="none" baseline="0">
                <a:solidFill>
                  <a:schemeClr val="dk1"/>
                </a:solidFill>
                <a:latin typeface="Calibri"/>
                <a:ea typeface="Calibri"/>
                <a:cs typeface="Calibri"/>
                <a:sym typeface="Calibri"/>
              </a:rPr>
              <a:t>This is the hardest Greek to capture, because implied volatility can move so fast that a trader like myself has to be quick on their feet.  Earnings, possible company annoucements, rumors can all affect volatility.</a:t>
            </a:r>
          </a:p>
          <a:p>
            <a:endParaRPr lang="x-none" sz="1200" b="0" i="0" u="none" strike="noStrike" cap="none" baseline="0">
              <a:solidFill>
                <a:schemeClr val="dk1"/>
              </a:solidFill>
              <a:latin typeface="Calibri"/>
              <a:ea typeface="Calibri"/>
              <a:cs typeface="Calibri"/>
              <a:sym typeface="Calibri"/>
            </a:endParaRPr>
          </a:p>
        </p:txBody>
      </p:sp>
      <p:sp>
        <p:nvSpPr>
          <p:cNvPr id="511" name="Shape 5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15" name="Shape 4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71450" algn="l" rtl="0">
              <a:buClr>
                <a:srgbClr val="000000"/>
              </a:buClr>
              <a:buSzPct val="101851"/>
              <a:buFont typeface="Arial"/>
              <a:buChar char="•"/>
            </a:pPr>
            <a:r>
              <a:rPr lang="x-none" sz="1800" b="0" i="0" u="none" strike="noStrike" cap="none" baseline="0"/>
              <a:t>When the stocks </a:t>
            </a:r>
            <a:r>
              <a:rPr lang="x-none" sz="1800"/>
              <a:t>volatility</a:t>
            </a:r>
            <a:r>
              <a:rPr lang="x-none" sz="1800" b="0" i="0" u="none" strike="noStrike" cap="none" baseline="0"/>
              <a:t> is higher, usually the price of the options is higher</a:t>
            </a:r>
          </a:p>
          <a:p>
            <a:pPr marL="171450" marR="0" lvl="0" indent="-171450" algn="l" rtl="0">
              <a:buClr>
                <a:srgbClr val="000000"/>
              </a:buClr>
              <a:buSzPct val="101851"/>
              <a:buFont typeface="Arial"/>
              <a:buChar char="•"/>
            </a:pPr>
            <a:r>
              <a:rPr lang="x-none" sz="1800" b="0" i="0" u="none" strike="noStrike" cap="none" baseline="0"/>
              <a:t>Uncertainty in the market is measured with volatility</a:t>
            </a:r>
          </a:p>
          <a:p>
            <a:pPr marL="171450" marR="0" lvl="0" indent="-171450" algn="l" rtl="0">
              <a:buClr>
                <a:srgbClr val="000000"/>
              </a:buClr>
              <a:buSzPct val="101851"/>
              <a:buFont typeface="Arial"/>
              <a:buChar char="•"/>
            </a:pPr>
            <a:r>
              <a:rPr lang="x-none" sz="1800" b="0" i="0" u="none" strike="noStrike" cap="none" baseline="0"/>
              <a:t>ATM Option Always trades at the lowest </a:t>
            </a:r>
            <a:r>
              <a:rPr lang="x-none" sz="1800"/>
              <a:t>volatility</a:t>
            </a:r>
            <a:r>
              <a:rPr lang="x-none" sz="1800" b="0" i="0" u="none" strike="noStrike" cap="none" baseline="0"/>
              <a:t> in the </a:t>
            </a:r>
            <a:r>
              <a:rPr lang="x-none" sz="1800"/>
              <a:t>current</a:t>
            </a:r>
            <a:r>
              <a:rPr lang="x-none" sz="1800" b="0" i="0" u="none" strike="noStrike" cap="none" baseline="0"/>
              <a:t> month.</a:t>
            </a:r>
          </a:p>
          <a:p>
            <a:pPr marL="171450" marR="0" lvl="0" indent="-171450" algn="l" rtl="0">
              <a:buClr>
                <a:srgbClr val="000000"/>
              </a:buClr>
              <a:buSzPct val="101851"/>
              <a:buFont typeface="Arial"/>
              <a:buChar char="•"/>
            </a:pPr>
            <a:r>
              <a:rPr lang="x-none" sz="1800"/>
              <a:t>Further</a:t>
            </a:r>
            <a:r>
              <a:rPr lang="x-none" sz="1800" b="0" i="0" u="none" strike="noStrike" cap="none" baseline="0"/>
              <a:t> in time you move from current month the higher the volatility will be for those options. </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This is called the Volatility Smile </a:t>
            </a:r>
          </a:p>
        </p:txBody>
      </p:sp>
      <p:sp>
        <p:nvSpPr>
          <p:cNvPr id="416" name="Shape 41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25" name="Shape 4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lvl="0" rtl="0">
              <a:buNone/>
            </a:pPr>
            <a:r>
              <a:rPr lang="x-none" sz="1800" b="0" i="0" u="none" strike="noStrike" cap="none" baseline="0"/>
              <a:t>Where is ITM?</a:t>
            </a:r>
          </a:p>
          <a:p>
            <a:endParaRPr lang="x-none" sz="1800" b="0" i="0" u="none" strike="noStrike" cap="none" baseline="0"/>
          </a:p>
          <a:p>
            <a:pPr lvl="0" rtl="0">
              <a:buNone/>
            </a:pPr>
            <a:r>
              <a:rPr lang="x-none" sz="1800" b="0" i="0" u="none" strike="noStrike" cap="none" baseline="0"/>
              <a:t>Where is ATM?</a:t>
            </a:r>
          </a:p>
          <a:p>
            <a:endParaRPr lang="x-none" sz="1800" b="0" i="0" u="none" strike="noStrike" cap="none" baseline="0"/>
          </a:p>
          <a:p>
            <a:pPr lvl="0" rtl="0">
              <a:buNone/>
            </a:pPr>
            <a:r>
              <a:rPr lang="x-none" sz="1800" b="0" i="0" u="none" strike="noStrike" cap="none" baseline="0"/>
              <a:t>Where is OTM?</a:t>
            </a:r>
          </a:p>
          <a:p>
            <a:endParaRPr lang="x-none" sz="1800" b="0" i="0" u="none" strike="noStrike" cap="none" baseline="0"/>
          </a:p>
        </p:txBody>
      </p:sp>
      <p:sp>
        <p:nvSpPr>
          <p:cNvPr id="426" name="Shape 4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35" name="Shape 4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lvl="0" rtl="0">
              <a:buNone/>
            </a:pPr>
            <a:r>
              <a:rPr lang="x-none" sz="1800" b="0" i="0" u="none" strike="noStrike" cap="none" baseline="0"/>
              <a:t>Where is ITM?</a:t>
            </a:r>
          </a:p>
          <a:p>
            <a:endParaRPr lang="x-none" sz="1800" b="0" i="0" u="none" strike="noStrike" cap="none" baseline="0"/>
          </a:p>
          <a:p>
            <a:pPr lvl="0" rtl="0">
              <a:buNone/>
            </a:pPr>
            <a:r>
              <a:rPr lang="x-none" sz="1800" b="0" i="0" u="none" strike="noStrike" cap="none" baseline="0"/>
              <a:t>Where is ATM?</a:t>
            </a:r>
          </a:p>
          <a:p>
            <a:endParaRPr lang="x-none" sz="1800" b="0" i="0" u="none" strike="noStrike" cap="none" baseline="0"/>
          </a:p>
          <a:p>
            <a:pPr lvl="0" rtl="0">
              <a:buNone/>
            </a:pPr>
            <a:r>
              <a:rPr lang="x-none" sz="1800" b="0" i="0" u="none" strike="noStrike" cap="none" baseline="0"/>
              <a:t>Where is OTM?</a:t>
            </a:r>
          </a:p>
          <a:p>
            <a:endParaRPr lang="x-none" sz="1800" b="0" i="0" u="none" strike="noStrike" cap="none" baseline="0"/>
          </a:p>
        </p:txBody>
      </p:sp>
      <p:sp>
        <p:nvSpPr>
          <p:cNvPr id="436" name="Shape 4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45" name="Shape 4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lvl="0" rtl="0">
              <a:buNone/>
            </a:pPr>
            <a:r>
              <a:rPr lang="x-none" sz="1800" b="0" i="0" u="none" strike="noStrike" cap="none" baseline="0"/>
              <a:t>
Where is ITM?</a:t>
            </a:r>
          </a:p>
          <a:p>
            <a:endParaRPr lang="x-none" sz="1800" b="0" i="0" u="none" strike="noStrike" cap="none" baseline="0"/>
          </a:p>
          <a:p>
            <a:pPr lvl="0" rtl="0">
              <a:buNone/>
            </a:pPr>
            <a:r>
              <a:rPr lang="x-none" sz="1800" b="0" i="0" u="none" strike="noStrike" cap="none" baseline="0"/>
              <a:t>Where is ATM?</a:t>
            </a:r>
          </a:p>
          <a:p>
            <a:endParaRPr lang="x-none" sz="1800" b="0" i="0" u="none" strike="noStrike" cap="none" baseline="0"/>
          </a:p>
          <a:p>
            <a:pPr lvl="0" rtl="0">
              <a:buNone/>
            </a:pPr>
            <a:r>
              <a:rPr lang="x-none" sz="1800" b="0" i="0" u="none" strike="noStrike" cap="none" baseline="0"/>
              <a:t>Where is OTM?</a:t>
            </a:r>
          </a:p>
          <a:p>
            <a:endParaRPr lang="x-none" sz="1800" b="0" i="0" u="none" strike="noStrike" cap="none" baseline="0"/>
          </a:p>
          <a:p>
            <a:endParaRPr lang="x-none" sz="1800" b="0" i="0" u="none" strike="noStrike" cap="none" baseline="0"/>
          </a:p>
          <a:p>
            <a:pPr marL="0" marR="0" lvl="0" indent="0" algn="l" rtl="0">
              <a:lnSpc>
                <a:spcPct val="100000"/>
              </a:lnSpc>
              <a:spcBef>
                <a:spcPts val="0"/>
              </a:spcBef>
              <a:spcAft>
                <a:spcPts val="0"/>
              </a:spcAft>
              <a:buSzPct val="25000"/>
              <a:buFont typeface="Arial"/>
              <a:buNone/>
            </a:pPr>
            <a:r>
              <a:rPr lang="x-none" sz="1800" b="0" i="0" u="none" strike="noStrike" cap="none" baseline="0"/>
              <a:t>Kurtosis of the Greeks is steeper because with the Strangle the Strikes are set apart.</a:t>
            </a:r>
          </a:p>
          <a:p>
            <a:endParaRPr lang="x-none" sz="1800" b="0" i="0" u="none" strike="noStrike" cap="none" baseline="0"/>
          </a:p>
        </p:txBody>
      </p:sp>
      <p:sp>
        <p:nvSpPr>
          <p:cNvPr id="446" name="Shape 44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Shape 4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56" name="Shape 45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lvl="0" rtl="0">
              <a:buNone/>
            </a:pPr>
            <a:r>
              <a:rPr lang="x-none" sz="1800" b="0" i="0" u="none" strike="noStrike" cap="none" baseline="0"/>
              <a:t>Where is ITM?</a:t>
            </a:r>
          </a:p>
          <a:p>
            <a:endParaRPr lang="x-none" sz="1800" b="0" i="0" u="none" strike="noStrike" cap="none" baseline="0"/>
          </a:p>
          <a:p>
            <a:pPr lvl="0" rtl="0">
              <a:buNone/>
            </a:pPr>
            <a:r>
              <a:rPr lang="x-none" sz="1800" b="0" i="0" u="none" strike="noStrike" cap="none" baseline="0"/>
              <a:t>Where is ATM?</a:t>
            </a:r>
          </a:p>
          <a:p>
            <a:endParaRPr lang="x-none" sz="1800" b="0" i="0" u="none" strike="noStrike" cap="none" baseline="0"/>
          </a:p>
          <a:p>
            <a:pPr lvl="0" rtl="0">
              <a:buNone/>
            </a:pPr>
            <a:r>
              <a:rPr lang="x-none" sz="1800" b="0" i="0" u="none" strike="noStrike" cap="none" baseline="0"/>
              <a:t>Where is OTM?</a:t>
            </a:r>
          </a:p>
          <a:p>
            <a:endParaRPr lang="x-none" sz="1800" b="0" i="0" u="none" strike="noStrike" cap="none" baseline="0"/>
          </a:p>
          <a:p>
            <a:pPr lvl="0" rtl="0">
              <a:buNone/>
            </a:pPr>
            <a:r>
              <a:rPr lang="x-none" sz="1800" b="0" i="0" u="none" strike="noStrike" cap="none" baseline="0"/>
              <a:t>Kurtosis of the Greeks is steeper because with the Strangle the Strikes are set apart.</a:t>
            </a:r>
          </a:p>
        </p:txBody>
      </p:sp>
      <p:sp>
        <p:nvSpPr>
          <p:cNvPr id="457" name="Shape 45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67" name="Shape 4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lvl="0" rtl="0">
              <a:buNone/>
            </a:pPr>
            <a:r>
              <a:rPr lang="x-none" sz="1800" b="0" i="0" u="none" strike="noStrike" cap="none" baseline="0"/>
              <a:t>Where is ITM?</a:t>
            </a:r>
          </a:p>
          <a:p>
            <a:endParaRPr lang="x-none" sz="1800" b="0" i="0" u="none" strike="noStrike" cap="none" baseline="0"/>
          </a:p>
          <a:p>
            <a:pPr lvl="0" rtl="0">
              <a:buNone/>
            </a:pPr>
            <a:r>
              <a:rPr lang="x-none" sz="1800" b="0" i="0" u="none" strike="noStrike" cap="none" baseline="0"/>
              <a:t>Where is ATM?</a:t>
            </a:r>
          </a:p>
          <a:p>
            <a:endParaRPr lang="x-none" sz="1800" b="0" i="0" u="none" strike="noStrike" cap="none" baseline="0"/>
          </a:p>
          <a:p>
            <a:pPr lvl="0" rtl="0">
              <a:buNone/>
            </a:pPr>
            <a:r>
              <a:rPr lang="x-none" sz="1800" b="0" i="0" u="none" strike="noStrike" cap="none" baseline="0"/>
              <a:t>Where is OTM?</a:t>
            </a:r>
          </a:p>
          <a:p>
            <a:endParaRPr lang="x-none" sz="1800" b="0" i="0" u="none" strike="noStrike" cap="none" baseline="0"/>
          </a:p>
          <a:p>
            <a:pPr lvl="0" rtl="0">
              <a:buNone/>
            </a:pPr>
            <a:r>
              <a:rPr lang="x-none" sz="1800" b="0" i="0" u="none" strike="noStrike" cap="none" baseline="0"/>
              <a:t>Kurtosis of the Greeks is steeper because with the Strangle the Strikes are set apart.</a:t>
            </a:r>
          </a:p>
        </p:txBody>
      </p:sp>
      <p:sp>
        <p:nvSpPr>
          <p:cNvPr id="468" name="Shape 4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Shape 4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75" name="Shape 4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71450" algn="l" rtl="0">
              <a:buClr>
                <a:srgbClr val="000000"/>
              </a:buClr>
              <a:buSzPct val="101851"/>
              <a:buFont typeface="Arial"/>
              <a:buChar char="•"/>
            </a:pPr>
            <a:r>
              <a:rPr lang="x-none" sz="1800" b="0" i="0" u="none" strike="noStrike" cap="none" baseline="0"/>
              <a:t>When the stocks volatility is higher, usually the price of the options is higher</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Uncertainty in the market is measured with volatility</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ATM Option Always trades at the lowest volatility in the current month.</a:t>
            </a:r>
          </a:p>
          <a:p>
            <a:pPr marL="171450" marR="0" lvl="0" indent="-171450" algn="l" rtl="0">
              <a:buClr>
                <a:srgbClr val="000000"/>
              </a:buClr>
              <a:buSzPct val="101851"/>
              <a:buFont typeface="Arial"/>
              <a:buChar char="•"/>
            </a:pPr>
            <a:r>
              <a:rPr lang="x-none" sz="1800" b="0" i="0" u="none" strike="noStrike" cap="none" baseline="0"/>
              <a:t>Further in time you move from current month the higher the volatility will be for those options. </a:t>
            </a:r>
          </a:p>
          <a:p>
            <a:pPr marL="171450" marR="0" lvl="0" indent="-171450" algn="l" rtl="0">
              <a:buClr>
                <a:srgbClr val="000000"/>
              </a:buClr>
              <a:buSzPct val="101851"/>
              <a:buFont typeface="Arial"/>
              <a:buChar char="•"/>
            </a:pPr>
            <a:r>
              <a:rPr lang="x-none" sz="1800" b="0" i="0" u="none" strike="noStrike" cap="none" baseline="0"/>
              <a:t>This is because the options are much less  expensive in value (lower deltas) and will have a “lotto” ticket type behavior</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This is called the Volatility Smile </a:t>
            </a:r>
          </a:p>
        </p:txBody>
      </p:sp>
      <p:sp>
        <p:nvSpPr>
          <p:cNvPr id="476" name="Shape 47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82" name="Shape 48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spAutoFit/>
          </a:bodyPr>
          <a:lstStyle/>
          <a:p>
            <a:pPr marL="171450" marR="0" lvl="0" indent="-171450" algn="l" rtl="0">
              <a:lnSpc>
                <a:spcPct val="100000"/>
              </a:lnSpc>
              <a:spcBef>
                <a:spcPts val="0"/>
              </a:spcBef>
              <a:spcAft>
                <a:spcPts val="0"/>
              </a:spcAft>
              <a:buClr>
                <a:srgbClr val="000000"/>
              </a:buClr>
              <a:buSzPct val="101851"/>
              <a:buFont typeface="Arial"/>
              <a:buChar char="•"/>
            </a:pPr>
            <a:r>
              <a:rPr lang="x-none" sz="1800" b="0" i="0" u="none" strike="noStrike" cap="none" baseline="0"/>
              <a:t>This is a display of multiple options  at the same strike.</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Further in time you move from current month the higher the volatility will be for those options. </a:t>
            </a:r>
          </a:p>
          <a:p>
            <a:endParaRPr lang="x-none" sz="1800" b="0" i="0" u="none" strike="noStrike" cap="none" baseline="0"/>
          </a:p>
          <a:p>
            <a:pPr marL="171450" marR="0" lvl="0" indent="-171450" algn="l" rtl="0">
              <a:buClr>
                <a:srgbClr val="000000"/>
              </a:buClr>
              <a:buSzPct val="101851"/>
              <a:buFont typeface="Arial"/>
              <a:buChar char="•"/>
            </a:pPr>
            <a:r>
              <a:rPr lang="x-none" sz="1800" b="0" i="0" u="none" strike="noStrike" cap="none" baseline="0"/>
              <a:t>The Sensitivity is the Highest with At the Money Option.</a:t>
            </a:r>
          </a:p>
          <a:p>
            <a:endParaRPr lang="x-none" sz="1800" b="0" i="0" u="none" strike="noStrike" cap="none" baseline="0"/>
          </a:p>
          <a:p>
            <a:endParaRPr lang="x-none" sz="1800" b="0" i="0" u="none" strike="noStrike" cap="none" baseline="0"/>
          </a:p>
        </p:txBody>
      </p:sp>
      <p:sp>
        <p:nvSpPr>
          <p:cNvPr id="483" name="Shape 48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spAutoFit/>
          </a:bodyPr>
          <a:lstStyle/>
          <a:p>
            <a:pPr>
              <a:buSzPct val="25000"/>
            </a:pPr>
            <a:r>
              <a:rPr lang="x-none"/>
              <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281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7D1CBB-5EF3-40E6-A9A4-96A1D97FCF02}"/>
              </a:ext>
            </a:extLst>
          </p:cNvPr>
          <p:cNvSpPr>
            <a:spLocks noGrp="1"/>
          </p:cNvSpPr>
          <p:nvPr>
            <p:ph type="pic" sz="quarter" idx="10"/>
          </p:nvPr>
        </p:nvSpPr>
        <p:spPr>
          <a:xfrm>
            <a:off x="1" y="554702"/>
            <a:ext cx="4840093" cy="5717811"/>
          </a:xfrm>
          <a:custGeom>
            <a:avLst/>
            <a:gdLst>
              <a:gd name="connsiteX0" fmla="*/ 0 w 4840093"/>
              <a:gd name="connsiteY0" fmla="*/ 0 h 5717811"/>
              <a:gd name="connsiteX1" fmla="*/ 4705060 w 4840093"/>
              <a:gd name="connsiteY1" fmla="*/ 258649 h 5717811"/>
              <a:gd name="connsiteX2" fmla="*/ 4840093 w 4840093"/>
              <a:gd name="connsiteY2" fmla="*/ 401309 h 5717811"/>
              <a:gd name="connsiteX3" fmla="*/ 4840093 w 4840093"/>
              <a:gd name="connsiteY3" fmla="*/ 5250921 h 5717811"/>
              <a:gd name="connsiteX4" fmla="*/ 4707040 w 4840093"/>
              <a:gd name="connsiteY4" fmla="*/ 5393453 h 5717811"/>
              <a:gd name="connsiteX5" fmla="*/ 0 w 4840093"/>
              <a:gd name="connsiteY5" fmla="*/ 5717811 h 57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0093" h="5717811">
                <a:moveTo>
                  <a:pt x="0" y="0"/>
                </a:moveTo>
                <a:lnTo>
                  <a:pt x="4705060" y="258649"/>
                </a:lnTo>
                <a:cubicBezTo>
                  <a:pt x="4780807" y="262813"/>
                  <a:pt x="4840093" y="325448"/>
                  <a:pt x="4840093" y="401309"/>
                </a:cubicBezTo>
                <a:lnTo>
                  <a:pt x="4840093" y="5250921"/>
                </a:lnTo>
                <a:cubicBezTo>
                  <a:pt x="4840093" y="5326016"/>
                  <a:pt x="4781958" y="5388290"/>
                  <a:pt x="4707040" y="5393453"/>
                </a:cubicBezTo>
                <a:lnTo>
                  <a:pt x="0" y="571781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52638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A2BF95-F4F5-4C4D-8CF8-A40AFFCD20FE}"/>
              </a:ext>
            </a:extLst>
          </p:cNvPr>
          <p:cNvSpPr>
            <a:spLocks noGrp="1"/>
          </p:cNvSpPr>
          <p:nvPr>
            <p:ph type="pic" sz="quarter" idx="12"/>
          </p:nvPr>
        </p:nvSpPr>
        <p:spPr>
          <a:xfrm>
            <a:off x="1523999"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3DB2694B-9858-41F1-BA1D-199F09A99DAF}"/>
              </a:ext>
            </a:extLst>
          </p:cNvPr>
          <p:cNvSpPr>
            <a:spLocks noGrp="1"/>
          </p:cNvSpPr>
          <p:nvPr>
            <p:ph type="pic" sz="quarter" idx="13"/>
          </p:nvPr>
        </p:nvSpPr>
        <p:spPr>
          <a:xfrm>
            <a:off x="4545807" y="1955228"/>
            <a:ext cx="3100387" cy="4279106"/>
          </a:xfrm>
          <a:custGeom>
            <a:avLst/>
            <a:gdLst>
              <a:gd name="connsiteX0" fmla="*/ 111025 w 3100387"/>
              <a:gd name="connsiteY0" fmla="*/ 0 h 4279106"/>
              <a:gd name="connsiteX1" fmla="*/ 2989362 w 3100387"/>
              <a:gd name="connsiteY1" fmla="*/ 0 h 4279106"/>
              <a:gd name="connsiteX2" fmla="*/ 3100387 w 3100387"/>
              <a:gd name="connsiteY2" fmla="*/ 111025 h 4279106"/>
              <a:gd name="connsiteX3" fmla="*/ 3100387 w 3100387"/>
              <a:gd name="connsiteY3" fmla="*/ 4168081 h 4279106"/>
              <a:gd name="connsiteX4" fmla="*/ 2989362 w 3100387"/>
              <a:gd name="connsiteY4" fmla="*/ 4279106 h 4279106"/>
              <a:gd name="connsiteX5" fmla="*/ 111025 w 3100387"/>
              <a:gd name="connsiteY5" fmla="*/ 4279106 h 4279106"/>
              <a:gd name="connsiteX6" fmla="*/ 0 w 3100387"/>
              <a:gd name="connsiteY6" fmla="*/ 4168081 h 4279106"/>
              <a:gd name="connsiteX7" fmla="*/ 0 w 3100387"/>
              <a:gd name="connsiteY7" fmla="*/ 111025 h 4279106"/>
              <a:gd name="connsiteX8" fmla="*/ 111025 w 3100387"/>
              <a:gd name="connsiteY8" fmla="*/ 0 h 427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0387" h="4279106">
                <a:moveTo>
                  <a:pt x="111025" y="0"/>
                </a:moveTo>
                <a:lnTo>
                  <a:pt x="2989362" y="0"/>
                </a:lnTo>
                <a:cubicBezTo>
                  <a:pt x="3050679" y="0"/>
                  <a:pt x="3100387" y="49708"/>
                  <a:pt x="3100387" y="111025"/>
                </a:cubicBezTo>
                <a:lnTo>
                  <a:pt x="3100387" y="4168081"/>
                </a:lnTo>
                <a:cubicBezTo>
                  <a:pt x="3100387" y="4229398"/>
                  <a:pt x="3050679" y="4279106"/>
                  <a:pt x="2989362" y="4279106"/>
                </a:cubicBezTo>
                <a:lnTo>
                  <a:pt x="111025" y="4279106"/>
                </a:lnTo>
                <a:cubicBezTo>
                  <a:pt x="49708" y="4279106"/>
                  <a:pt x="0" y="4229398"/>
                  <a:pt x="0" y="4168081"/>
                </a:cubicBezTo>
                <a:lnTo>
                  <a:pt x="0" y="111025"/>
                </a:lnTo>
                <a:cubicBezTo>
                  <a:pt x="0" y="49708"/>
                  <a:pt x="49708" y="0"/>
                  <a:pt x="11102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FCFB4AC5-B81E-43D1-87DB-C5473A012F62}"/>
              </a:ext>
            </a:extLst>
          </p:cNvPr>
          <p:cNvSpPr>
            <a:spLocks noGrp="1"/>
          </p:cNvSpPr>
          <p:nvPr>
            <p:ph type="pic" sz="quarter" idx="11"/>
          </p:nvPr>
        </p:nvSpPr>
        <p:spPr>
          <a:xfrm>
            <a:off x="8079583"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516165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2FE9AF0-A0C1-47C2-B649-0294F073D876}"/>
              </a:ext>
            </a:extLst>
          </p:cNvPr>
          <p:cNvSpPr>
            <a:spLocks noGrp="1"/>
          </p:cNvSpPr>
          <p:nvPr>
            <p:ph type="pic" sz="quarter" idx="13"/>
          </p:nvPr>
        </p:nvSpPr>
        <p:spPr>
          <a:xfrm>
            <a:off x="6436860" y="776514"/>
            <a:ext cx="4760911" cy="6081486"/>
          </a:xfrm>
          <a:custGeom>
            <a:avLst/>
            <a:gdLst>
              <a:gd name="connsiteX0" fmla="*/ 0 w 4760911"/>
              <a:gd name="connsiteY0" fmla="*/ 0 h 6081486"/>
              <a:gd name="connsiteX1" fmla="*/ 4760911 w 4760911"/>
              <a:gd name="connsiteY1" fmla="*/ 0 h 6081486"/>
              <a:gd name="connsiteX2" fmla="*/ 4760911 w 4760911"/>
              <a:gd name="connsiteY2" fmla="*/ 6081486 h 6081486"/>
              <a:gd name="connsiteX3" fmla="*/ 0 w 4760911"/>
              <a:gd name="connsiteY3" fmla="*/ 6081486 h 6081486"/>
            </a:gdLst>
            <a:ahLst/>
            <a:cxnLst>
              <a:cxn ang="0">
                <a:pos x="connsiteX0" y="connsiteY0"/>
              </a:cxn>
              <a:cxn ang="0">
                <a:pos x="connsiteX1" y="connsiteY1"/>
              </a:cxn>
              <a:cxn ang="0">
                <a:pos x="connsiteX2" y="connsiteY2"/>
              </a:cxn>
              <a:cxn ang="0">
                <a:pos x="connsiteX3" y="connsiteY3"/>
              </a:cxn>
            </a:cxnLst>
            <a:rect l="l" t="t" r="r" b="b"/>
            <a:pathLst>
              <a:path w="4760911" h="6081486">
                <a:moveTo>
                  <a:pt x="0" y="0"/>
                </a:moveTo>
                <a:lnTo>
                  <a:pt x="4760911" y="0"/>
                </a:lnTo>
                <a:lnTo>
                  <a:pt x="4760911" y="6081486"/>
                </a:lnTo>
                <a:lnTo>
                  <a:pt x="0" y="6081486"/>
                </a:lnTo>
                <a:close/>
              </a:path>
            </a:pathLst>
          </a:cu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805429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D4FA4C2-7E2B-407C-83B7-F6A1FE937251}"/>
              </a:ext>
            </a:extLst>
          </p:cNvPr>
          <p:cNvSpPr>
            <a:spLocks noGrp="1"/>
          </p:cNvSpPr>
          <p:nvPr>
            <p:ph type="pic" sz="quarter" idx="14"/>
          </p:nvPr>
        </p:nvSpPr>
        <p:spPr>
          <a:xfrm>
            <a:off x="7999771" y="780305"/>
            <a:ext cx="3293270" cy="3293270"/>
          </a:xfrm>
          <a:custGeom>
            <a:avLst/>
            <a:gdLst>
              <a:gd name="connsiteX0" fmla="*/ 1646635 w 3293270"/>
              <a:gd name="connsiteY0" fmla="*/ 0 h 3293270"/>
              <a:gd name="connsiteX1" fmla="*/ 3293270 w 3293270"/>
              <a:gd name="connsiteY1" fmla="*/ 1646635 h 3293270"/>
              <a:gd name="connsiteX2" fmla="*/ 3293269 w 3293270"/>
              <a:gd name="connsiteY2" fmla="*/ 1646635 h 3293270"/>
              <a:gd name="connsiteX3" fmla="*/ 1646634 w 3293270"/>
              <a:gd name="connsiteY3" fmla="*/ 3293270 h 3293270"/>
              <a:gd name="connsiteX4" fmla="*/ 0 w 3293270"/>
              <a:gd name="connsiteY4" fmla="*/ 3293270 h 3293270"/>
              <a:gd name="connsiteX5" fmla="*/ 0 w 3293270"/>
              <a:gd name="connsiteY5" fmla="*/ 1646635 h 3293270"/>
              <a:gd name="connsiteX6" fmla="*/ 1646635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5" y="0"/>
                </a:moveTo>
                <a:cubicBezTo>
                  <a:pt x="2556046" y="0"/>
                  <a:pt x="3293270" y="737224"/>
                  <a:pt x="3293270" y="1646635"/>
                </a:cubicBezTo>
                <a:lnTo>
                  <a:pt x="3293269" y="1646635"/>
                </a:lnTo>
                <a:cubicBezTo>
                  <a:pt x="3293269" y="2556046"/>
                  <a:pt x="2556045" y="3293270"/>
                  <a:pt x="1646634" y="3293270"/>
                </a:cubicBezTo>
                <a:lnTo>
                  <a:pt x="0" y="3293270"/>
                </a:lnTo>
                <a:lnTo>
                  <a:pt x="0" y="1646635"/>
                </a:lnTo>
                <a:cubicBezTo>
                  <a:pt x="0" y="737224"/>
                  <a:pt x="737224" y="0"/>
                  <a:pt x="164663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09EF5213-7CDD-494D-84E8-20E261F3409D}"/>
              </a:ext>
            </a:extLst>
          </p:cNvPr>
          <p:cNvSpPr>
            <a:spLocks noGrp="1"/>
          </p:cNvSpPr>
          <p:nvPr>
            <p:ph type="pic" sz="quarter" idx="13"/>
          </p:nvPr>
        </p:nvSpPr>
        <p:spPr>
          <a:xfrm>
            <a:off x="4420751" y="2784425"/>
            <a:ext cx="3293270" cy="3293270"/>
          </a:xfrm>
          <a:custGeom>
            <a:avLst/>
            <a:gdLst>
              <a:gd name="connsiteX0" fmla="*/ 1646636 w 3293270"/>
              <a:gd name="connsiteY0" fmla="*/ 0 h 3293270"/>
              <a:gd name="connsiteX1" fmla="*/ 3293270 w 3293270"/>
              <a:gd name="connsiteY1" fmla="*/ 0 h 3293270"/>
              <a:gd name="connsiteX2" fmla="*/ 3293270 w 3293270"/>
              <a:gd name="connsiteY2" fmla="*/ 1646635 h 3293270"/>
              <a:gd name="connsiteX3" fmla="*/ 1646635 w 3293270"/>
              <a:gd name="connsiteY3" fmla="*/ 3293270 h 3293270"/>
              <a:gd name="connsiteX4" fmla="*/ 0 w 3293270"/>
              <a:gd name="connsiteY4" fmla="*/ 1646635 h 3293270"/>
              <a:gd name="connsiteX5" fmla="*/ 1 w 3293270"/>
              <a:gd name="connsiteY5" fmla="*/ 1646635 h 3293270"/>
              <a:gd name="connsiteX6" fmla="*/ 1646636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6" y="0"/>
                </a:moveTo>
                <a:lnTo>
                  <a:pt x="3293270" y="0"/>
                </a:lnTo>
                <a:lnTo>
                  <a:pt x="3293270" y="1646635"/>
                </a:lnTo>
                <a:cubicBezTo>
                  <a:pt x="3293270" y="2556046"/>
                  <a:pt x="2556046" y="3293270"/>
                  <a:pt x="1646635" y="3293270"/>
                </a:cubicBezTo>
                <a:cubicBezTo>
                  <a:pt x="737224" y="3293270"/>
                  <a:pt x="0" y="2556046"/>
                  <a:pt x="0" y="1646635"/>
                </a:cubicBezTo>
                <a:lnTo>
                  <a:pt x="1" y="1646635"/>
                </a:lnTo>
                <a:cubicBezTo>
                  <a:pt x="1" y="737224"/>
                  <a:pt x="737225" y="0"/>
                  <a:pt x="164663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Graphic 22">
            <a:extLst>
              <a:ext uri="{FF2B5EF4-FFF2-40B4-BE49-F238E27FC236}">
                <a16:creationId xmlns:a16="http://schemas.microsoft.com/office/drawing/2014/main" id="{54C39EAC-78FC-4BDB-8A96-50BCECEDE716}"/>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904725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097F2AD-7A26-4492-9C62-2BBD53B82CDE}"/>
              </a:ext>
            </a:extLst>
          </p:cNvPr>
          <p:cNvSpPr>
            <a:spLocks noGrp="1"/>
          </p:cNvSpPr>
          <p:nvPr>
            <p:ph type="pic" sz="quarter" idx="13"/>
          </p:nvPr>
        </p:nvSpPr>
        <p:spPr>
          <a:xfrm>
            <a:off x="3536979" y="2647786"/>
            <a:ext cx="2288142" cy="2288142"/>
          </a:xfrm>
          <a:custGeom>
            <a:avLst/>
            <a:gdLst>
              <a:gd name="connsiteX0" fmla="*/ 1144071 w 2288142"/>
              <a:gd name="connsiteY0" fmla="*/ 0 h 2288142"/>
              <a:gd name="connsiteX1" fmla="*/ 2288142 w 2288142"/>
              <a:gd name="connsiteY1" fmla="*/ 1144071 h 2288142"/>
              <a:gd name="connsiteX2" fmla="*/ 1144071 w 2288142"/>
              <a:gd name="connsiteY2" fmla="*/ 2288142 h 2288142"/>
              <a:gd name="connsiteX3" fmla="*/ 0 w 2288142"/>
              <a:gd name="connsiteY3" fmla="*/ 1144071 h 2288142"/>
              <a:gd name="connsiteX4" fmla="*/ 1144071 w 2288142"/>
              <a:gd name="connsiteY4" fmla="*/ 0 h 2288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142" h="2288142">
                <a:moveTo>
                  <a:pt x="1144071" y="0"/>
                </a:moveTo>
                <a:cubicBezTo>
                  <a:pt x="1775924" y="0"/>
                  <a:pt x="2288142" y="512218"/>
                  <a:pt x="2288142" y="1144071"/>
                </a:cubicBezTo>
                <a:cubicBezTo>
                  <a:pt x="2288142" y="1775924"/>
                  <a:pt x="1775924" y="2288142"/>
                  <a:pt x="1144071" y="2288142"/>
                </a:cubicBezTo>
                <a:cubicBezTo>
                  <a:pt x="512218" y="2288142"/>
                  <a:pt x="0" y="1775924"/>
                  <a:pt x="0" y="1144071"/>
                </a:cubicBezTo>
                <a:cubicBezTo>
                  <a:pt x="0" y="512218"/>
                  <a:pt x="512218" y="0"/>
                  <a:pt x="114407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FDFBC260-03B4-4E46-9767-B2D99AFE4F31}"/>
              </a:ext>
            </a:extLst>
          </p:cNvPr>
          <p:cNvSpPr>
            <a:spLocks noGrp="1"/>
          </p:cNvSpPr>
          <p:nvPr>
            <p:ph type="pic" sz="quarter" idx="14"/>
          </p:nvPr>
        </p:nvSpPr>
        <p:spPr>
          <a:xfrm>
            <a:off x="667511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82A5B8D8-8A11-4B23-BF08-08B303F5FD5F}"/>
              </a:ext>
            </a:extLst>
          </p:cNvPr>
          <p:cNvSpPr>
            <a:spLocks noGrp="1"/>
          </p:cNvSpPr>
          <p:nvPr>
            <p:ph type="pic" sz="quarter" idx="15"/>
          </p:nvPr>
        </p:nvSpPr>
        <p:spPr>
          <a:xfrm>
            <a:off x="9434800"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4" name="Picture Placeholder 13">
            <a:extLst>
              <a:ext uri="{FF2B5EF4-FFF2-40B4-BE49-F238E27FC236}">
                <a16:creationId xmlns:a16="http://schemas.microsoft.com/office/drawing/2014/main" id="{7618ACB5-2C2B-4A0C-B9E9-D29D0C9EF897}"/>
              </a:ext>
            </a:extLst>
          </p:cNvPr>
          <p:cNvSpPr>
            <a:spLocks noGrp="1"/>
          </p:cNvSpPr>
          <p:nvPr>
            <p:ph type="pic" sz="quarter" idx="12"/>
          </p:nvPr>
        </p:nvSpPr>
        <p:spPr>
          <a:xfrm>
            <a:off x="72520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04317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01CC36B-EDA6-4FEB-A15B-33D8FB3BD5C5}"/>
              </a:ext>
            </a:extLst>
          </p:cNvPr>
          <p:cNvSpPr/>
          <p:nvPr userDrawn="1"/>
        </p:nvSpPr>
        <p:spPr>
          <a:xfrm>
            <a:off x="0" y="0"/>
            <a:ext cx="4551945" cy="5036457"/>
          </a:xfrm>
          <a:custGeom>
            <a:avLst/>
            <a:gdLst>
              <a:gd name="connsiteX0" fmla="*/ 2202961 w 4795325"/>
              <a:gd name="connsiteY0" fmla="*/ 0 h 5305743"/>
              <a:gd name="connsiteX1" fmla="*/ 4421256 w 4795325"/>
              <a:gd name="connsiteY1" fmla="*/ 0 h 5305743"/>
              <a:gd name="connsiteX2" fmla="*/ 4505035 w 4795325"/>
              <a:gd name="connsiteY2" fmla="*/ 173913 h 5305743"/>
              <a:gd name="connsiteX3" fmla="*/ 4795325 w 4795325"/>
              <a:gd name="connsiteY3" fmla="*/ 1611773 h 5305743"/>
              <a:gd name="connsiteX4" fmla="*/ 1101355 w 4795325"/>
              <a:gd name="connsiteY4" fmla="*/ 5305743 h 5305743"/>
              <a:gd name="connsiteX5" fmla="*/ 2882 w 4795325"/>
              <a:gd name="connsiteY5" fmla="*/ 5139670 h 5305743"/>
              <a:gd name="connsiteX6" fmla="*/ 0 w 4795325"/>
              <a:gd name="connsiteY6" fmla="*/ 5138695 h 5305743"/>
              <a:gd name="connsiteX7" fmla="*/ 0 w 4795325"/>
              <a:gd name="connsiteY7" fmla="*/ 3223734 h 5305743"/>
              <a:gd name="connsiteX8" fmla="*/ 9620 w 4795325"/>
              <a:gd name="connsiteY8" fmla="*/ 3230927 h 5305743"/>
              <a:gd name="connsiteX9" fmla="*/ 1101355 w 4795325"/>
              <a:gd name="connsiteY9" fmla="*/ 3564406 h 5305743"/>
              <a:gd name="connsiteX10" fmla="*/ 3053988 w 4795325"/>
              <a:gd name="connsiteY10" fmla="*/ 1611773 h 5305743"/>
              <a:gd name="connsiteX11" fmla="*/ 2343411 w 4795325"/>
              <a:gd name="connsiteY11" fmla="*/ 105027 h 530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5325" h="5305743">
                <a:moveTo>
                  <a:pt x="2202961" y="0"/>
                </a:moveTo>
                <a:lnTo>
                  <a:pt x="4421256" y="0"/>
                </a:lnTo>
                <a:lnTo>
                  <a:pt x="4505035" y="173913"/>
                </a:lnTo>
                <a:cubicBezTo>
                  <a:pt x="4691960" y="615854"/>
                  <a:pt x="4795325" y="1101742"/>
                  <a:pt x="4795325" y="1611773"/>
                </a:cubicBezTo>
                <a:cubicBezTo>
                  <a:pt x="4795325" y="3651896"/>
                  <a:pt x="3141478" y="5305743"/>
                  <a:pt x="1101355" y="5305743"/>
                </a:cubicBezTo>
                <a:cubicBezTo>
                  <a:pt x="718832" y="5305743"/>
                  <a:pt x="349889" y="5247600"/>
                  <a:pt x="2882" y="5139670"/>
                </a:cubicBezTo>
                <a:lnTo>
                  <a:pt x="0" y="5138695"/>
                </a:lnTo>
                <a:lnTo>
                  <a:pt x="0" y="3223734"/>
                </a:lnTo>
                <a:lnTo>
                  <a:pt x="9620" y="3230927"/>
                </a:lnTo>
                <a:cubicBezTo>
                  <a:pt x="321262" y="3441468"/>
                  <a:pt x="696952" y="3564406"/>
                  <a:pt x="1101355" y="3564406"/>
                </a:cubicBezTo>
                <a:cubicBezTo>
                  <a:pt x="2179764" y="3564406"/>
                  <a:pt x="3053988" y="2690182"/>
                  <a:pt x="3053988" y="1611773"/>
                </a:cubicBezTo>
                <a:cubicBezTo>
                  <a:pt x="3053988" y="1005168"/>
                  <a:pt x="2777378" y="463168"/>
                  <a:pt x="2343411" y="105027"/>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Picture Placeholder 9">
            <a:extLst>
              <a:ext uri="{FF2B5EF4-FFF2-40B4-BE49-F238E27FC236}">
                <a16:creationId xmlns:a16="http://schemas.microsoft.com/office/drawing/2014/main" id="{C559A31E-2921-4443-8080-A05B93F84F7B}"/>
              </a:ext>
            </a:extLst>
          </p:cNvPr>
          <p:cNvSpPr>
            <a:spLocks noGrp="1"/>
          </p:cNvSpPr>
          <p:nvPr>
            <p:ph type="pic" sz="quarter" idx="12"/>
          </p:nvPr>
        </p:nvSpPr>
        <p:spPr>
          <a:xfrm>
            <a:off x="928914" y="1058008"/>
            <a:ext cx="4760685" cy="2370991"/>
          </a:xfrm>
          <a:custGeom>
            <a:avLst/>
            <a:gdLst>
              <a:gd name="connsiteX0" fmla="*/ 98823 w 4760685"/>
              <a:gd name="connsiteY0" fmla="*/ 0 h 2370991"/>
              <a:gd name="connsiteX1" fmla="*/ 4661862 w 4760685"/>
              <a:gd name="connsiteY1" fmla="*/ 0 h 2370991"/>
              <a:gd name="connsiteX2" fmla="*/ 4760685 w 4760685"/>
              <a:gd name="connsiteY2" fmla="*/ 98823 h 2370991"/>
              <a:gd name="connsiteX3" fmla="*/ 4760685 w 4760685"/>
              <a:gd name="connsiteY3" fmla="*/ 2272168 h 2370991"/>
              <a:gd name="connsiteX4" fmla="*/ 4661862 w 4760685"/>
              <a:gd name="connsiteY4" fmla="*/ 2370991 h 2370991"/>
              <a:gd name="connsiteX5" fmla="*/ 98823 w 4760685"/>
              <a:gd name="connsiteY5" fmla="*/ 2370991 h 2370991"/>
              <a:gd name="connsiteX6" fmla="*/ 0 w 4760685"/>
              <a:gd name="connsiteY6" fmla="*/ 2272168 h 2370991"/>
              <a:gd name="connsiteX7" fmla="*/ 0 w 4760685"/>
              <a:gd name="connsiteY7" fmla="*/ 98823 h 2370991"/>
              <a:gd name="connsiteX8" fmla="*/ 98823 w 4760685"/>
              <a:gd name="connsiteY8" fmla="*/ 0 h 237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0685" h="2370991">
                <a:moveTo>
                  <a:pt x="98823" y="0"/>
                </a:moveTo>
                <a:lnTo>
                  <a:pt x="4661862" y="0"/>
                </a:lnTo>
                <a:cubicBezTo>
                  <a:pt x="4716440" y="0"/>
                  <a:pt x="4760685" y="44245"/>
                  <a:pt x="4760685" y="98823"/>
                </a:cubicBezTo>
                <a:lnTo>
                  <a:pt x="4760685" y="2272168"/>
                </a:lnTo>
                <a:cubicBezTo>
                  <a:pt x="4760685" y="2326746"/>
                  <a:pt x="4716440" y="2370991"/>
                  <a:pt x="4661862" y="2370991"/>
                </a:cubicBezTo>
                <a:lnTo>
                  <a:pt x="98823" y="2370991"/>
                </a:lnTo>
                <a:cubicBezTo>
                  <a:pt x="44245" y="2370991"/>
                  <a:pt x="0" y="2326746"/>
                  <a:pt x="0" y="2272168"/>
                </a:cubicBezTo>
                <a:lnTo>
                  <a:pt x="0" y="98823"/>
                </a:lnTo>
                <a:cubicBezTo>
                  <a:pt x="0" y="44245"/>
                  <a:pt x="44245" y="0"/>
                  <a:pt x="98823"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98FC388E-7514-4F33-998D-5979C02EE759}"/>
              </a:ext>
            </a:extLst>
          </p:cNvPr>
          <p:cNvSpPr>
            <a:spLocks noGrp="1"/>
          </p:cNvSpPr>
          <p:nvPr>
            <p:ph type="pic" sz="quarter" idx="13"/>
          </p:nvPr>
        </p:nvSpPr>
        <p:spPr>
          <a:xfrm>
            <a:off x="6096001" y="1058009"/>
            <a:ext cx="5167086" cy="3357774"/>
          </a:xfrm>
          <a:custGeom>
            <a:avLst/>
            <a:gdLst>
              <a:gd name="connsiteX0" fmla="*/ 139952 w 5167086"/>
              <a:gd name="connsiteY0" fmla="*/ 0 h 3357774"/>
              <a:gd name="connsiteX1" fmla="*/ 5027134 w 5167086"/>
              <a:gd name="connsiteY1" fmla="*/ 0 h 3357774"/>
              <a:gd name="connsiteX2" fmla="*/ 5167086 w 5167086"/>
              <a:gd name="connsiteY2" fmla="*/ 139952 h 3357774"/>
              <a:gd name="connsiteX3" fmla="*/ 5167086 w 5167086"/>
              <a:gd name="connsiteY3" fmla="*/ 3217822 h 3357774"/>
              <a:gd name="connsiteX4" fmla="*/ 5027134 w 5167086"/>
              <a:gd name="connsiteY4" fmla="*/ 3357774 h 3357774"/>
              <a:gd name="connsiteX5" fmla="*/ 139952 w 5167086"/>
              <a:gd name="connsiteY5" fmla="*/ 3357774 h 3357774"/>
              <a:gd name="connsiteX6" fmla="*/ 0 w 5167086"/>
              <a:gd name="connsiteY6" fmla="*/ 3217822 h 3357774"/>
              <a:gd name="connsiteX7" fmla="*/ 0 w 5167086"/>
              <a:gd name="connsiteY7" fmla="*/ 139952 h 3357774"/>
              <a:gd name="connsiteX8" fmla="*/ 139952 w 5167086"/>
              <a:gd name="connsiteY8" fmla="*/ 0 h 335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086" h="3357774">
                <a:moveTo>
                  <a:pt x="139952" y="0"/>
                </a:moveTo>
                <a:lnTo>
                  <a:pt x="5027134" y="0"/>
                </a:lnTo>
                <a:cubicBezTo>
                  <a:pt x="5104427" y="0"/>
                  <a:pt x="5167086" y="62659"/>
                  <a:pt x="5167086" y="139952"/>
                </a:cubicBezTo>
                <a:lnTo>
                  <a:pt x="5167086" y="3217822"/>
                </a:lnTo>
                <a:cubicBezTo>
                  <a:pt x="5167086" y="3295115"/>
                  <a:pt x="5104427" y="3357774"/>
                  <a:pt x="5027134" y="3357774"/>
                </a:cubicBezTo>
                <a:lnTo>
                  <a:pt x="139952" y="3357774"/>
                </a:lnTo>
                <a:cubicBezTo>
                  <a:pt x="62659" y="3357774"/>
                  <a:pt x="0" y="3295115"/>
                  <a:pt x="0" y="3217822"/>
                </a:cubicBezTo>
                <a:lnTo>
                  <a:pt x="0" y="139952"/>
                </a:lnTo>
                <a:cubicBezTo>
                  <a:pt x="0" y="62659"/>
                  <a:pt x="62659" y="0"/>
                  <a:pt x="13995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199051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F7251A2-C2C1-4EA6-8282-307DDF5CA67D}"/>
              </a:ext>
            </a:extLst>
          </p:cNvPr>
          <p:cNvSpPr>
            <a:spLocks noGrp="1"/>
          </p:cNvSpPr>
          <p:nvPr>
            <p:ph type="pic" sz="quarter" idx="15"/>
          </p:nvPr>
        </p:nvSpPr>
        <p:spPr>
          <a:xfrm>
            <a:off x="9059079" y="1643250"/>
            <a:ext cx="2422247" cy="3635998"/>
          </a:xfrm>
          <a:custGeom>
            <a:avLst/>
            <a:gdLst>
              <a:gd name="connsiteX0" fmla="*/ 88460 w 2422247"/>
              <a:gd name="connsiteY0" fmla="*/ 0 h 3635998"/>
              <a:gd name="connsiteX1" fmla="*/ 2333787 w 2422247"/>
              <a:gd name="connsiteY1" fmla="*/ 0 h 3635998"/>
              <a:gd name="connsiteX2" fmla="*/ 2422247 w 2422247"/>
              <a:gd name="connsiteY2" fmla="*/ 88460 h 3635998"/>
              <a:gd name="connsiteX3" fmla="*/ 2422247 w 2422247"/>
              <a:gd name="connsiteY3" fmla="*/ 3547538 h 3635998"/>
              <a:gd name="connsiteX4" fmla="*/ 2333787 w 2422247"/>
              <a:gd name="connsiteY4" fmla="*/ 3635998 h 3635998"/>
              <a:gd name="connsiteX5" fmla="*/ 88460 w 2422247"/>
              <a:gd name="connsiteY5" fmla="*/ 3635998 h 3635998"/>
              <a:gd name="connsiteX6" fmla="*/ 0 w 2422247"/>
              <a:gd name="connsiteY6" fmla="*/ 3547538 h 3635998"/>
              <a:gd name="connsiteX7" fmla="*/ 0 w 2422247"/>
              <a:gd name="connsiteY7" fmla="*/ 88460 h 3635998"/>
              <a:gd name="connsiteX8" fmla="*/ 88460 w 2422247"/>
              <a:gd name="connsiteY8" fmla="*/ 0 h 363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247" h="3635998">
                <a:moveTo>
                  <a:pt x="88460" y="0"/>
                </a:moveTo>
                <a:lnTo>
                  <a:pt x="2333787" y="0"/>
                </a:lnTo>
                <a:cubicBezTo>
                  <a:pt x="2382642" y="0"/>
                  <a:pt x="2422247" y="39605"/>
                  <a:pt x="2422247" y="88460"/>
                </a:cubicBezTo>
                <a:lnTo>
                  <a:pt x="2422247" y="3547538"/>
                </a:lnTo>
                <a:cubicBezTo>
                  <a:pt x="2422247" y="3596393"/>
                  <a:pt x="2382642" y="3635998"/>
                  <a:pt x="2333787" y="3635998"/>
                </a:cubicBezTo>
                <a:lnTo>
                  <a:pt x="88460" y="3635998"/>
                </a:lnTo>
                <a:cubicBezTo>
                  <a:pt x="39605" y="3635998"/>
                  <a:pt x="0" y="3596393"/>
                  <a:pt x="0" y="3547538"/>
                </a:cubicBezTo>
                <a:lnTo>
                  <a:pt x="0" y="88460"/>
                </a:lnTo>
                <a:cubicBezTo>
                  <a:pt x="0" y="39605"/>
                  <a:pt x="39605" y="0"/>
                  <a:pt x="88460"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92577E8A-0E99-46BF-AB4C-ADB90B0B02E4}"/>
              </a:ext>
            </a:extLst>
          </p:cNvPr>
          <p:cNvSpPr>
            <a:spLocks noGrp="1"/>
          </p:cNvSpPr>
          <p:nvPr>
            <p:ph type="pic" sz="quarter" idx="14"/>
          </p:nvPr>
        </p:nvSpPr>
        <p:spPr>
          <a:xfrm>
            <a:off x="7454430" y="1347892"/>
            <a:ext cx="2815772" cy="4226712"/>
          </a:xfrm>
          <a:custGeom>
            <a:avLst/>
            <a:gdLst>
              <a:gd name="connsiteX0" fmla="*/ 102832 w 2815772"/>
              <a:gd name="connsiteY0" fmla="*/ 0 h 4226712"/>
              <a:gd name="connsiteX1" fmla="*/ 2712940 w 2815772"/>
              <a:gd name="connsiteY1" fmla="*/ 0 h 4226712"/>
              <a:gd name="connsiteX2" fmla="*/ 2815772 w 2815772"/>
              <a:gd name="connsiteY2" fmla="*/ 102832 h 4226712"/>
              <a:gd name="connsiteX3" fmla="*/ 2815772 w 2815772"/>
              <a:gd name="connsiteY3" fmla="*/ 4123880 h 4226712"/>
              <a:gd name="connsiteX4" fmla="*/ 2712940 w 2815772"/>
              <a:gd name="connsiteY4" fmla="*/ 4226712 h 4226712"/>
              <a:gd name="connsiteX5" fmla="*/ 102832 w 2815772"/>
              <a:gd name="connsiteY5" fmla="*/ 4226712 h 4226712"/>
              <a:gd name="connsiteX6" fmla="*/ 0 w 2815772"/>
              <a:gd name="connsiteY6" fmla="*/ 4123880 h 4226712"/>
              <a:gd name="connsiteX7" fmla="*/ 0 w 2815772"/>
              <a:gd name="connsiteY7" fmla="*/ 102832 h 4226712"/>
              <a:gd name="connsiteX8" fmla="*/ 102832 w 2815772"/>
              <a:gd name="connsiteY8" fmla="*/ 0 h 422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772" h="4226712">
                <a:moveTo>
                  <a:pt x="102832" y="0"/>
                </a:moveTo>
                <a:lnTo>
                  <a:pt x="2712940" y="0"/>
                </a:lnTo>
                <a:cubicBezTo>
                  <a:pt x="2769733" y="0"/>
                  <a:pt x="2815772" y="46039"/>
                  <a:pt x="2815772" y="102832"/>
                </a:cubicBezTo>
                <a:lnTo>
                  <a:pt x="2815772" y="4123880"/>
                </a:lnTo>
                <a:cubicBezTo>
                  <a:pt x="2815772" y="4180673"/>
                  <a:pt x="2769733" y="4226712"/>
                  <a:pt x="2712940" y="4226712"/>
                </a:cubicBezTo>
                <a:lnTo>
                  <a:pt x="102832" y="4226712"/>
                </a:lnTo>
                <a:cubicBezTo>
                  <a:pt x="46039" y="4226712"/>
                  <a:pt x="0" y="4180673"/>
                  <a:pt x="0" y="4123880"/>
                </a:cubicBezTo>
                <a:lnTo>
                  <a:pt x="0" y="102832"/>
                </a:lnTo>
                <a:cubicBezTo>
                  <a:pt x="0" y="46039"/>
                  <a:pt x="46039" y="0"/>
                  <a:pt x="102832"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340CB6AA-B7E2-40BD-AA39-ED138EF81272}"/>
              </a:ext>
            </a:extLst>
          </p:cNvPr>
          <p:cNvSpPr>
            <a:spLocks noGrp="1"/>
          </p:cNvSpPr>
          <p:nvPr>
            <p:ph type="pic" sz="quarter" idx="13"/>
          </p:nvPr>
        </p:nvSpPr>
        <p:spPr>
          <a:xfrm>
            <a:off x="5654659" y="1140915"/>
            <a:ext cx="3091543" cy="4640668"/>
          </a:xfrm>
          <a:custGeom>
            <a:avLst/>
            <a:gdLst>
              <a:gd name="connsiteX0" fmla="*/ 112903 w 3091543"/>
              <a:gd name="connsiteY0" fmla="*/ 0 h 4640668"/>
              <a:gd name="connsiteX1" fmla="*/ 2978640 w 3091543"/>
              <a:gd name="connsiteY1" fmla="*/ 0 h 4640668"/>
              <a:gd name="connsiteX2" fmla="*/ 3091543 w 3091543"/>
              <a:gd name="connsiteY2" fmla="*/ 112903 h 4640668"/>
              <a:gd name="connsiteX3" fmla="*/ 3091543 w 3091543"/>
              <a:gd name="connsiteY3" fmla="*/ 4527765 h 4640668"/>
              <a:gd name="connsiteX4" fmla="*/ 2978640 w 3091543"/>
              <a:gd name="connsiteY4" fmla="*/ 4640668 h 4640668"/>
              <a:gd name="connsiteX5" fmla="*/ 112903 w 3091543"/>
              <a:gd name="connsiteY5" fmla="*/ 4640668 h 4640668"/>
              <a:gd name="connsiteX6" fmla="*/ 0 w 3091543"/>
              <a:gd name="connsiteY6" fmla="*/ 4527765 h 4640668"/>
              <a:gd name="connsiteX7" fmla="*/ 0 w 3091543"/>
              <a:gd name="connsiteY7" fmla="*/ 112903 h 4640668"/>
              <a:gd name="connsiteX8" fmla="*/ 112903 w 3091543"/>
              <a:gd name="connsiteY8" fmla="*/ 0 h 46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1543" h="4640668">
                <a:moveTo>
                  <a:pt x="112903" y="0"/>
                </a:moveTo>
                <a:lnTo>
                  <a:pt x="2978640" y="0"/>
                </a:lnTo>
                <a:cubicBezTo>
                  <a:pt x="3040995" y="0"/>
                  <a:pt x="3091543" y="50548"/>
                  <a:pt x="3091543" y="112903"/>
                </a:cubicBezTo>
                <a:lnTo>
                  <a:pt x="3091543" y="4527765"/>
                </a:lnTo>
                <a:cubicBezTo>
                  <a:pt x="3091543" y="4590120"/>
                  <a:pt x="3040995" y="4640668"/>
                  <a:pt x="2978640" y="4640668"/>
                </a:cubicBezTo>
                <a:lnTo>
                  <a:pt x="112903" y="4640668"/>
                </a:lnTo>
                <a:cubicBezTo>
                  <a:pt x="50548" y="4640668"/>
                  <a:pt x="0" y="4590120"/>
                  <a:pt x="0" y="4527765"/>
                </a:cubicBezTo>
                <a:lnTo>
                  <a:pt x="0" y="112903"/>
                </a:lnTo>
                <a:cubicBezTo>
                  <a:pt x="0" y="50548"/>
                  <a:pt x="50548" y="0"/>
                  <a:pt x="112903" y="0"/>
                </a:cubicBezTo>
                <a:close/>
              </a:path>
            </a:pathLst>
          </a:custGeom>
          <a:pattFill prst="pct5">
            <a:fgClr>
              <a:srgbClr val="FF0000"/>
            </a:fgClr>
            <a:bgClr>
              <a:schemeClr val="bg1"/>
            </a:bgClr>
          </a:pattFill>
          <a:effectLst>
            <a:outerShdw blurRad="381000" dist="50800" dir="21540000" algn="ctr" rotWithShape="0">
              <a:srgbClr val="001132">
                <a:alpha val="23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1583668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EE72087-A3DC-478A-BD66-F5A989DF8C4D}"/>
              </a:ext>
            </a:extLst>
          </p:cNvPr>
          <p:cNvSpPr>
            <a:spLocks noGrp="1"/>
          </p:cNvSpPr>
          <p:nvPr>
            <p:ph type="pic" sz="quarter" idx="13"/>
          </p:nvPr>
        </p:nvSpPr>
        <p:spPr>
          <a:xfrm>
            <a:off x="1077174" y="987828"/>
            <a:ext cx="4886100" cy="4882342"/>
          </a:xfrm>
          <a:custGeom>
            <a:avLst/>
            <a:gdLst>
              <a:gd name="connsiteX0" fmla="*/ 1191541 w 4886100"/>
              <a:gd name="connsiteY0" fmla="*/ 2499262 h 4882342"/>
              <a:gd name="connsiteX1" fmla="*/ 2383080 w 4886100"/>
              <a:gd name="connsiteY1" fmla="*/ 2499262 h 4882342"/>
              <a:gd name="connsiteX2" fmla="*/ 2383080 w 4886100"/>
              <a:gd name="connsiteY2" fmla="*/ 3690802 h 4882342"/>
              <a:gd name="connsiteX3" fmla="*/ 1191540 w 4886100"/>
              <a:gd name="connsiteY3" fmla="*/ 4882342 h 4882342"/>
              <a:gd name="connsiteX4" fmla="*/ 0 w 4886100"/>
              <a:gd name="connsiteY4" fmla="*/ 3690802 h 4882342"/>
              <a:gd name="connsiteX5" fmla="*/ 1 w 4886100"/>
              <a:gd name="connsiteY5" fmla="*/ 3690802 h 4882342"/>
              <a:gd name="connsiteX6" fmla="*/ 1191541 w 4886100"/>
              <a:gd name="connsiteY6" fmla="*/ 2499262 h 4882342"/>
              <a:gd name="connsiteX7" fmla="*/ 2503020 w 4886100"/>
              <a:gd name="connsiteY7" fmla="*/ 2499261 h 4882342"/>
              <a:gd name="connsiteX8" fmla="*/ 3694559 w 4886100"/>
              <a:gd name="connsiteY8" fmla="*/ 2499261 h 4882342"/>
              <a:gd name="connsiteX9" fmla="*/ 4886099 w 4886100"/>
              <a:gd name="connsiteY9" fmla="*/ 3690801 h 4882342"/>
              <a:gd name="connsiteX10" fmla="*/ 4886100 w 4886100"/>
              <a:gd name="connsiteY10" fmla="*/ 3690801 h 4882342"/>
              <a:gd name="connsiteX11" fmla="*/ 3694560 w 4886100"/>
              <a:gd name="connsiteY11" fmla="*/ 4882341 h 4882342"/>
              <a:gd name="connsiteX12" fmla="*/ 2503020 w 4886100"/>
              <a:gd name="connsiteY12" fmla="*/ 3690801 h 4882342"/>
              <a:gd name="connsiteX13" fmla="*/ 1191540 w 4886100"/>
              <a:gd name="connsiteY13" fmla="*/ 1 h 4882342"/>
              <a:gd name="connsiteX14" fmla="*/ 2383080 w 4886100"/>
              <a:gd name="connsiteY14" fmla="*/ 1191541 h 4882342"/>
              <a:gd name="connsiteX15" fmla="*/ 2383080 w 4886100"/>
              <a:gd name="connsiteY15" fmla="*/ 2383081 h 4882342"/>
              <a:gd name="connsiteX16" fmla="*/ 1191541 w 4886100"/>
              <a:gd name="connsiteY16" fmla="*/ 2383081 h 4882342"/>
              <a:gd name="connsiteX17" fmla="*/ 1 w 4886100"/>
              <a:gd name="connsiteY17" fmla="*/ 1191541 h 4882342"/>
              <a:gd name="connsiteX18" fmla="*/ 0 w 4886100"/>
              <a:gd name="connsiteY18" fmla="*/ 1191541 h 4882342"/>
              <a:gd name="connsiteX19" fmla="*/ 1191540 w 4886100"/>
              <a:gd name="connsiteY19" fmla="*/ 1 h 4882342"/>
              <a:gd name="connsiteX20" fmla="*/ 3694560 w 4886100"/>
              <a:gd name="connsiteY20" fmla="*/ 0 h 4882342"/>
              <a:gd name="connsiteX21" fmla="*/ 4886100 w 4886100"/>
              <a:gd name="connsiteY21" fmla="*/ 1191540 h 4882342"/>
              <a:gd name="connsiteX22" fmla="*/ 4886099 w 4886100"/>
              <a:gd name="connsiteY22" fmla="*/ 1191540 h 4882342"/>
              <a:gd name="connsiteX23" fmla="*/ 3694559 w 4886100"/>
              <a:gd name="connsiteY23" fmla="*/ 2383080 h 4882342"/>
              <a:gd name="connsiteX24" fmla="*/ 2503020 w 4886100"/>
              <a:gd name="connsiteY24" fmla="*/ 2383080 h 4882342"/>
              <a:gd name="connsiteX25" fmla="*/ 2503020 w 4886100"/>
              <a:gd name="connsiteY25" fmla="*/ 1191540 h 4882342"/>
              <a:gd name="connsiteX26" fmla="*/ 3694560 w 4886100"/>
              <a:gd name="connsiteY26" fmla="*/ 0 h 48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86100" h="4882342">
                <a:moveTo>
                  <a:pt x="1191541" y="2499262"/>
                </a:moveTo>
                <a:lnTo>
                  <a:pt x="2383080" y="2499262"/>
                </a:lnTo>
                <a:lnTo>
                  <a:pt x="2383080" y="3690802"/>
                </a:lnTo>
                <a:cubicBezTo>
                  <a:pt x="2383080" y="4348871"/>
                  <a:pt x="1849609" y="4882342"/>
                  <a:pt x="1191540" y="4882342"/>
                </a:cubicBezTo>
                <a:cubicBezTo>
                  <a:pt x="533471" y="4882342"/>
                  <a:pt x="0" y="4348871"/>
                  <a:pt x="0" y="3690802"/>
                </a:cubicBezTo>
                <a:lnTo>
                  <a:pt x="1" y="3690802"/>
                </a:lnTo>
                <a:cubicBezTo>
                  <a:pt x="1" y="3032733"/>
                  <a:pt x="533472" y="2499262"/>
                  <a:pt x="1191541" y="2499262"/>
                </a:cubicBezTo>
                <a:close/>
                <a:moveTo>
                  <a:pt x="2503020" y="2499261"/>
                </a:moveTo>
                <a:lnTo>
                  <a:pt x="3694559" y="2499261"/>
                </a:lnTo>
                <a:cubicBezTo>
                  <a:pt x="4352628" y="2499261"/>
                  <a:pt x="4886099" y="3032732"/>
                  <a:pt x="4886099" y="3690801"/>
                </a:cubicBezTo>
                <a:lnTo>
                  <a:pt x="4886100" y="3690801"/>
                </a:lnTo>
                <a:cubicBezTo>
                  <a:pt x="4886100" y="4348870"/>
                  <a:pt x="4352629" y="4882341"/>
                  <a:pt x="3694560" y="4882341"/>
                </a:cubicBezTo>
                <a:cubicBezTo>
                  <a:pt x="3036491" y="4882341"/>
                  <a:pt x="2503020" y="4348870"/>
                  <a:pt x="2503020" y="3690801"/>
                </a:cubicBezTo>
                <a:close/>
                <a:moveTo>
                  <a:pt x="1191540" y="1"/>
                </a:moveTo>
                <a:cubicBezTo>
                  <a:pt x="1849609" y="1"/>
                  <a:pt x="2383080" y="533472"/>
                  <a:pt x="2383080" y="1191541"/>
                </a:cubicBezTo>
                <a:lnTo>
                  <a:pt x="2383080" y="2383081"/>
                </a:lnTo>
                <a:lnTo>
                  <a:pt x="1191541" y="2383081"/>
                </a:lnTo>
                <a:cubicBezTo>
                  <a:pt x="533472" y="2383081"/>
                  <a:pt x="1" y="1849610"/>
                  <a:pt x="1" y="1191541"/>
                </a:cubicBezTo>
                <a:lnTo>
                  <a:pt x="0" y="1191541"/>
                </a:lnTo>
                <a:cubicBezTo>
                  <a:pt x="0" y="533472"/>
                  <a:pt x="533471" y="1"/>
                  <a:pt x="1191540" y="1"/>
                </a:cubicBezTo>
                <a:close/>
                <a:moveTo>
                  <a:pt x="3694560" y="0"/>
                </a:moveTo>
                <a:cubicBezTo>
                  <a:pt x="4352629" y="0"/>
                  <a:pt x="4886100" y="533471"/>
                  <a:pt x="4886100" y="1191540"/>
                </a:cubicBezTo>
                <a:lnTo>
                  <a:pt x="4886099" y="1191540"/>
                </a:lnTo>
                <a:cubicBezTo>
                  <a:pt x="4886099" y="1849609"/>
                  <a:pt x="4352628" y="2383080"/>
                  <a:pt x="3694559" y="2383080"/>
                </a:cubicBezTo>
                <a:lnTo>
                  <a:pt x="2503020" y="2383080"/>
                </a:lnTo>
                <a:lnTo>
                  <a:pt x="2503020" y="1191540"/>
                </a:lnTo>
                <a:cubicBezTo>
                  <a:pt x="2503020" y="533471"/>
                  <a:pt x="3036491" y="0"/>
                  <a:pt x="3694560" y="0"/>
                </a:cubicBezTo>
                <a:close/>
              </a:path>
            </a:pathLst>
          </a:custGeom>
          <a:pattFill prst="pct5">
            <a:fgClr>
              <a:srgbClr val="FF0000"/>
            </a:fgClr>
            <a:bgClr>
              <a:schemeClr val="bg1"/>
            </a:bgClr>
          </a:pattFill>
          <a:effectLst>
            <a:outerShdw blurRad="381000" dist="50800" dir="5400000" algn="ctr" rotWithShape="0">
              <a:srgbClr val="001132">
                <a:alpha val="2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996387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B98ED-0CE3-4D87-87E3-E62B6E90CA9C}"/>
              </a:ext>
            </a:extLst>
          </p:cNvPr>
          <p:cNvSpPr/>
          <p:nvPr userDrawn="1"/>
        </p:nvSpPr>
        <p:spPr>
          <a:xfrm>
            <a:off x="9043988" y="0"/>
            <a:ext cx="314801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0A1A4A4B-43C3-4886-9FBD-BE142771DF7D}"/>
              </a:ext>
            </a:extLst>
          </p:cNvPr>
          <p:cNvSpPr>
            <a:spLocks noGrp="1"/>
          </p:cNvSpPr>
          <p:nvPr>
            <p:ph type="pic" sz="quarter" idx="13"/>
          </p:nvPr>
        </p:nvSpPr>
        <p:spPr>
          <a:xfrm>
            <a:off x="6880317" y="692942"/>
            <a:ext cx="5311681" cy="5472115"/>
          </a:xfrm>
          <a:custGeom>
            <a:avLst/>
            <a:gdLst>
              <a:gd name="connsiteX0" fmla="*/ 1535021 w 5311681"/>
              <a:gd name="connsiteY0" fmla="*/ 2 h 5472115"/>
              <a:gd name="connsiteX1" fmla="*/ 5311681 w 5311681"/>
              <a:gd name="connsiteY1" fmla="*/ 2 h 5472115"/>
              <a:gd name="connsiteX2" fmla="*/ 5311681 w 5311681"/>
              <a:gd name="connsiteY2" fmla="*/ 5472115 h 5472115"/>
              <a:gd name="connsiteX3" fmla="*/ 1535021 w 5311681"/>
              <a:gd name="connsiteY3" fmla="*/ 5472115 h 5472115"/>
              <a:gd name="connsiteX4" fmla="*/ 105249 w 5311681"/>
              <a:gd name="connsiteY4" fmla="*/ 0 h 5472115"/>
              <a:gd name="connsiteX5" fmla="*/ 1402947 w 5311681"/>
              <a:gd name="connsiteY5" fmla="*/ 0 h 5472115"/>
              <a:gd name="connsiteX6" fmla="*/ 1402947 w 5311681"/>
              <a:gd name="connsiteY6" fmla="*/ 5472113 h 5472115"/>
              <a:gd name="connsiteX7" fmla="*/ 105249 w 5311681"/>
              <a:gd name="connsiteY7" fmla="*/ 5472113 h 5472115"/>
              <a:gd name="connsiteX8" fmla="*/ 0 w 5311681"/>
              <a:gd name="connsiteY8" fmla="*/ 5366864 h 5472115"/>
              <a:gd name="connsiteX9" fmla="*/ 0 w 5311681"/>
              <a:gd name="connsiteY9" fmla="*/ 105249 h 5472115"/>
              <a:gd name="connsiteX10" fmla="*/ 105249 w 5311681"/>
              <a:gd name="connsiteY10" fmla="*/ 0 h 547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1681" h="5472115">
                <a:moveTo>
                  <a:pt x="1535021" y="2"/>
                </a:moveTo>
                <a:lnTo>
                  <a:pt x="5311681" y="2"/>
                </a:lnTo>
                <a:lnTo>
                  <a:pt x="5311681" y="5472115"/>
                </a:lnTo>
                <a:lnTo>
                  <a:pt x="1535021" y="5472115"/>
                </a:lnTo>
                <a:close/>
                <a:moveTo>
                  <a:pt x="105249" y="0"/>
                </a:moveTo>
                <a:lnTo>
                  <a:pt x="1402947" y="0"/>
                </a:lnTo>
                <a:lnTo>
                  <a:pt x="1402947" y="5472113"/>
                </a:lnTo>
                <a:lnTo>
                  <a:pt x="105249" y="5472113"/>
                </a:lnTo>
                <a:cubicBezTo>
                  <a:pt x="47122" y="5472113"/>
                  <a:pt x="0" y="5424991"/>
                  <a:pt x="0" y="5366864"/>
                </a:cubicBezTo>
                <a:lnTo>
                  <a:pt x="0" y="105249"/>
                </a:lnTo>
                <a:cubicBezTo>
                  <a:pt x="0" y="47122"/>
                  <a:pt x="47122" y="0"/>
                  <a:pt x="105249"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709177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C80B57D-AF22-494D-8DBE-C5CCF32FDDD8}"/>
              </a:ext>
            </a:extLst>
          </p:cNvPr>
          <p:cNvSpPr>
            <a:spLocks noGrp="1"/>
          </p:cNvSpPr>
          <p:nvPr>
            <p:ph type="pic" sz="quarter" idx="13"/>
          </p:nvPr>
        </p:nvSpPr>
        <p:spPr>
          <a:xfrm>
            <a:off x="1055206" y="1041400"/>
            <a:ext cx="4775202" cy="4775202"/>
          </a:xfrm>
          <a:custGeom>
            <a:avLst/>
            <a:gdLst>
              <a:gd name="connsiteX0" fmla="*/ 2387602 w 4775202"/>
              <a:gd name="connsiteY0" fmla="*/ 0 h 4775202"/>
              <a:gd name="connsiteX1" fmla="*/ 4775202 w 4775202"/>
              <a:gd name="connsiteY1" fmla="*/ 0 h 4775202"/>
              <a:gd name="connsiteX2" fmla="*/ 4775202 w 4775202"/>
              <a:gd name="connsiteY2" fmla="*/ 2387601 h 4775202"/>
              <a:gd name="connsiteX3" fmla="*/ 2387601 w 4775202"/>
              <a:gd name="connsiteY3" fmla="*/ 4775202 h 4775202"/>
              <a:gd name="connsiteX4" fmla="*/ 0 w 4775202"/>
              <a:gd name="connsiteY4" fmla="*/ 2387601 h 4775202"/>
              <a:gd name="connsiteX5" fmla="*/ 1 w 4775202"/>
              <a:gd name="connsiteY5" fmla="*/ 2387601 h 4775202"/>
              <a:gd name="connsiteX6" fmla="*/ 2387602 w 4775202"/>
              <a:gd name="connsiteY6" fmla="*/ 0 h 477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5202" h="4775202">
                <a:moveTo>
                  <a:pt x="2387602" y="0"/>
                </a:moveTo>
                <a:lnTo>
                  <a:pt x="4775202" y="0"/>
                </a:lnTo>
                <a:lnTo>
                  <a:pt x="4775202" y="2387601"/>
                </a:lnTo>
                <a:cubicBezTo>
                  <a:pt x="4775202" y="3706237"/>
                  <a:pt x="3706237" y="4775202"/>
                  <a:pt x="2387601" y="4775202"/>
                </a:cubicBezTo>
                <a:cubicBezTo>
                  <a:pt x="1068965" y="4775202"/>
                  <a:pt x="0" y="3706237"/>
                  <a:pt x="0" y="2387601"/>
                </a:cubicBezTo>
                <a:lnTo>
                  <a:pt x="1" y="2387601"/>
                </a:lnTo>
                <a:cubicBezTo>
                  <a:pt x="1" y="1068965"/>
                  <a:pt x="1068966" y="0"/>
                  <a:pt x="238760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7" name="Graphic 22">
            <a:extLst>
              <a:ext uri="{FF2B5EF4-FFF2-40B4-BE49-F238E27FC236}">
                <a16:creationId xmlns:a16="http://schemas.microsoft.com/office/drawing/2014/main" id="{3938DB5D-5AF7-4D67-848D-4D44929200EF}"/>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677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49EECC1-1B82-4FCD-AA61-10C9D3751F55}"/>
              </a:ext>
            </a:extLst>
          </p:cNvPr>
          <p:cNvSpPr>
            <a:spLocks noGrp="1"/>
          </p:cNvSpPr>
          <p:nvPr>
            <p:ph type="pic" sz="quarter" idx="10"/>
          </p:nvPr>
        </p:nvSpPr>
        <p:spPr>
          <a:xfrm>
            <a:off x="0" y="0"/>
            <a:ext cx="12192000" cy="6858000"/>
          </a:xfrm>
          <a:pattFill prst="pct5">
            <a:fgClr>
              <a:srgbClr val="FF0000"/>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57393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75FD715-2D6A-40A8-92B9-8177F5476A88}"/>
              </a:ext>
            </a:extLst>
          </p:cNvPr>
          <p:cNvSpPr>
            <a:spLocks noGrp="1"/>
          </p:cNvSpPr>
          <p:nvPr>
            <p:ph type="pic" sz="quarter" idx="11"/>
          </p:nvPr>
        </p:nvSpPr>
        <p:spPr>
          <a:xfrm>
            <a:off x="6588383" y="0"/>
            <a:ext cx="5603617" cy="6857998"/>
          </a:xfrm>
          <a:custGeom>
            <a:avLst/>
            <a:gdLst>
              <a:gd name="connsiteX0" fmla="*/ 5603617 w 5603617"/>
              <a:gd name="connsiteY0" fmla="*/ 1947915 h 6857998"/>
              <a:gd name="connsiteX1" fmla="*/ 5595681 w 5603617"/>
              <a:gd name="connsiteY1" fmla="*/ 6857998 h 6857998"/>
              <a:gd name="connsiteX2" fmla="*/ 415381 w 5603617"/>
              <a:gd name="connsiteY2" fmla="*/ 6857998 h 6857998"/>
              <a:gd name="connsiteX3" fmla="*/ 4550861 w 5603617"/>
              <a:gd name="connsiteY3" fmla="*/ 0 h 6857998"/>
              <a:gd name="connsiteX4" fmla="*/ 5593562 w 5603617"/>
              <a:gd name="connsiteY4" fmla="*/ 0 h 6857998"/>
              <a:gd name="connsiteX5" fmla="*/ 5593562 w 5603617"/>
              <a:gd name="connsiteY5" fmla="*/ 1663740 h 6857998"/>
              <a:gd name="connsiteX6" fmla="*/ 2796781 w 5603617"/>
              <a:gd name="connsiteY6" fmla="*/ 4316479 h 6857998"/>
              <a:gd name="connsiteX7" fmla="*/ 0 w 5603617"/>
              <a:gd name="connsiteY7" fmla="*/ 43164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617" h="6857998">
                <a:moveTo>
                  <a:pt x="5603617" y="1947915"/>
                </a:moveTo>
                <a:lnTo>
                  <a:pt x="5595681" y="6857998"/>
                </a:lnTo>
                <a:lnTo>
                  <a:pt x="415381" y="6857998"/>
                </a:lnTo>
                <a:close/>
                <a:moveTo>
                  <a:pt x="4550861" y="0"/>
                </a:moveTo>
                <a:lnTo>
                  <a:pt x="5593562" y="0"/>
                </a:lnTo>
                <a:lnTo>
                  <a:pt x="5593562" y="1663740"/>
                </a:lnTo>
                <a:lnTo>
                  <a:pt x="2796781" y="4316479"/>
                </a:lnTo>
                <a:lnTo>
                  <a:pt x="0" y="4316479"/>
                </a:lnTo>
                <a:close/>
              </a:path>
            </a:pathLst>
          </a:custGeom>
          <a:pattFill prst="pct5">
            <a:fgClr>
              <a:srgbClr val="FF0000"/>
            </a:fgClr>
            <a:bgClr>
              <a:schemeClr val="bg1"/>
            </a:bgClr>
          </a:pattFill>
          <a:effectLst>
            <a:outerShdw blurRad="304800" dist="50800" dir="120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3606354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96DEE6-31B8-4DCA-8022-304D5211E812}"/>
              </a:ext>
            </a:extLst>
          </p:cNvPr>
          <p:cNvSpPr/>
          <p:nvPr userDrawn="1"/>
        </p:nvSpPr>
        <p:spPr>
          <a:xfrm>
            <a:off x="0" y="0"/>
            <a:ext cx="4034972" cy="6858000"/>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925D87C-76B5-4235-ACEE-6344B2FDEABF}"/>
              </a:ext>
            </a:extLst>
          </p:cNvPr>
          <p:cNvSpPr>
            <a:spLocks noGrp="1"/>
          </p:cNvSpPr>
          <p:nvPr>
            <p:ph type="pic" sz="quarter" idx="13"/>
          </p:nvPr>
        </p:nvSpPr>
        <p:spPr>
          <a:xfrm>
            <a:off x="1299030" y="725714"/>
            <a:ext cx="4376053" cy="5406572"/>
          </a:xfrm>
          <a:custGeom>
            <a:avLst/>
            <a:gdLst>
              <a:gd name="connsiteX0" fmla="*/ 90716 w 4376053"/>
              <a:gd name="connsiteY0" fmla="*/ 0 h 5406572"/>
              <a:gd name="connsiteX1" fmla="*/ 3341903 w 4376053"/>
              <a:gd name="connsiteY1" fmla="*/ 0 h 5406572"/>
              <a:gd name="connsiteX2" fmla="*/ 4376053 w 4376053"/>
              <a:gd name="connsiteY2" fmla="*/ 1034150 h 5406572"/>
              <a:gd name="connsiteX3" fmla="*/ 4376053 w 4376053"/>
              <a:gd name="connsiteY3" fmla="*/ 5315876 h 5406572"/>
              <a:gd name="connsiteX4" fmla="*/ 4368928 w 4376053"/>
              <a:gd name="connsiteY4" fmla="*/ 5351167 h 5406572"/>
              <a:gd name="connsiteX5" fmla="*/ 4285341 w 4376053"/>
              <a:gd name="connsiteY5" fmla="*/ 5406572 h 5406572"/>
              <a:gd name="connsiteX6" fmla="*/ 1034147 w 4376053"/>
              <a:gd name="connsiteY6" fmla="*/ 5406572 h 5406572"/>
              <a:gd name="connsiteX7" fmla="*/ 5336 w 4376053"/>
              <a:gd name="connsiteY7" fmla="*/ 4478158 h 5406572"/>
              <a:gd name="connsiteX8" fmla="*/ 0 w 4376053"/>
              <a:gd name="connsiteY8" fmla="*/ 4372482 h 5406572"/>
              <a:gd name="connsiteX9" fmla="*/ 0 w 4376053"/>
              <a:gd name="connsiteY9" fmla="*/ 90716 h 5406572"/>
              <a:gd name="connsiteX10" fmla="*/ 90716 w 4376053"/>
              <a:gd name="connsiteY10" fmla="*/ 0 h 540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6053" h="5406572">
                <a:moveTo>
                  <a:pt x="90716" y="0"/>
                </a:moveTo>
                <a:lnTo>
                  <a:pt x="3341903" y="0"/>
                </a:lnTo>
                <a:cubicBezTo>
                  <a:pt x="3913048" y="0"/>
                  <a:pt x="4376053" y="463005"/>
                  <a:pt x="4376053" y="1034150"/>
                </a:cubicBezTo>
                <a:lnTo>
                  <a:pt x="4376053" y="5315876"/>
                </a:lnTo>
                <a:lnTo>
                  <a:pt x="4368928" y="5351167"/>
                </a:lnTo>
                <a:cubicBezTo>
                  <a:pt x="4355157" y="5383726"/>
                  <a:pt x="4322917" y="5406572"/>
                  <a:pt x="4285341" y="5406572"/>
                </a:cubicBezTo>
                <a:lnTo>
                  <a:pt x="1034147" y="5406572"/>
                </a:lnTo>
                <a:cubicBezTo>
                  <a:pt x="498699" y="5406572"/>
                  <a:pt x="58295" y="4999634"/>
                  <a:pt x="5336" y="4478158"/>
                </a:cubicBezTo>
                <a:lnTo>
                  <a:pt x="0" y="4372482"/>
                </a:lnTo>
                <a:lnTo>
                  <a:pt x="0" y="90716"/>
                </a:lnTo>
                <a:cubicBezTo>
                  <a:pt x="0" y="40615"/>
                  <a:pt x="40615" y="0"/>
                  <a:pt x="9071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934952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D71363F-E3BC-448B-8800-C8F8A6446389}"/>
              </a:ext>
            </a:extLst>
          </p:cNvPr>
          <p:cNvSpPr/>
          <p:nvPr userDrawn="1"/>
        </p:nvSpPr>
        <p:spPr>
          <a:xfrm>
            <a:off x="7451935" y="0"/>
            <a:ext cx="4740065" cy="4398019"/>
          </a:xfrm>
          <a:custGeom>
            <a:avLst/>
            <a:gdLst>
              <a:gd name="connsiteX0" fmla="*/ 227749 w 4740065"/>
              <a:gd name="connsiteY0" fmla="*/ 0 h 4398019"/>
              <a:gd name="connsiteX1" fmla="*/ 1103059 w 4740065"/>
              <a:gd name="connsiteY1" fmla="*/ 0 h 4398019"/>
              <a:gd name="connsiteX2" fmla="*/ 1085397 w 4740065"/>
              <a:gd name="connsiteY2" fmla="*/ 29072 h 4398019"/>
              <a:gd name="connsiteX3" fmla="*/ 793128 w 4740065"/>
              <a:gd name="connsiteY3" fmla="*/ 1183331 h 4398019"/>
              <a:gd name="connsiteX4" fmla="*/ 3214688 w 4740065"/>
              <a:gd name="connsiteY4" fmla="*/ 3604891 h 4398019"/>
              <a:gd name="connsiteX5" fmla="*/ 4568605 w 4740065"/>
              <a:gd name="connsiteY5" fmla="*/ 3191327 h 4398019"/>
              <a:gd name="connsiteX6" fmla="*/ 4740065 w 4740065"/>
              <a:gd name="connsiteY6" fmla="*/ 3063112 h 4398019"/>
              <a:gd name="connsiteX7" fmla="*/ 4740065 w 4740065"/>
              <a:gd name="connsiteY7" fmla="*/ 4013364 h 4398019"/>
              <a:gd name="connsiteX8" fmla="*/ 4465990 w 4740065"/>
              <a:gd name="connsiteY8" fmla="*/ 4145393 h 4398019"/>
              <a:gd name="connsiteX9" fmla="*/ 3214688 w 4740065"/>
              <a:gd name="connsiteY9" fmla="*/ 4398019 h 4398019"/>
              <a:gd name="connsiteX10" fmla="*/ 0 w 4740065"/>
              <a:gd name="connsiteY10" fmla="*/ 1183331 h 4398019"/>
              <a:gd name="connsiteX11" fmla="*/ 144526 w 4740065"/>
              <a:gd name="connsiteY11" fmla="*/ 227381 h 439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065" h="4398019">
                <a:moveTo>
                  <a:pt x="227749" y="0"/>
                </a:moveTo>
                <a:lnTo>
                  <a:pt x="1103059" y="0"/>
                </a:lnTo>
                <a:lnTo>
                  <a:pt x="1085397" y="29072"/>
                </a:lnTo>
                <a:cubicBezTo>
                  <a:pt x="899004" y="372190"/>
                  <a:pt x="793128" y="765396"/>
                  <a:pt x="793128" y="1183331"/>
                </a:cubicBezTo>
                <a:cubicBezTo>
                  <a:pt x="793128" y="2520722"/>
                  <a:pt x="1877297" y="3604891"/>
                  <a:pt x="3214688" y="3604891"/>
                </a:cubicBezTo>
                <a:cubicBezTo>
                  <a:pt x="3716210" y="3604891"/>
                  <a:pt x="4182122" y="3452430"/>
                  <a:pt x="4568605" y="3191327"/>
                </a:cubicBezTo>
                <a:lnTo>
                  <a:pt x="4740065" y="3063112"/>
                </a:lnTo>
                <a:lnTo>
                  <a:pt x="4740065" y="4013364"/>
                </a:lnTo>
                <a:lnTo>
                  <a:pt x="4465990" y="4145393"/>
                </a:lnTo>
                <a:cubicBezTo>
                  <a:pt x="4081390" y="4308065"/>
                  <a:pt x="3658544" y="4398019"/>
                  <a:pt x="3214688" y="4398019"/>
                </a:cubicBezTo>
                <a:cubicBezTo>
                  <a:pt x="1439265" y="4398019"/>
                  <a:pt x="0" y="2958754"/>
                  <a:pt x="0" y="1183331"/>
                </a:cubicBezTo>
                <a:cubicBezTo>
                  <a:pt x="0" y="850439"/>
                  <a:pt x="50600" y="529365"/>
                  <a:pt x="144526" y="227381"/>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Picture Placeholder 21">
            <a:extLst>
              <a:ext uri="{FF2B5EF4-FFF2-40B4-BE49-F238E27FC236}">
                <a16:creationId xmlns:a16="http://schemas.microsoft.com/office/drawing/2014/main" id="{E7006146-2D31-443F-A19A-965007E9780F}"/>
              </a:ext>
            </a:extLst>
          </p:cNvPr>
          <p:cNvSpPr>
            <a:spLocks noGrp="1"/>
          </p:cNvSpPr>
          <p:nvPr>
            <p:ph type="pic" sz="quarter" idx="16"/>
          </p:nvPr>
        </p:nvSpPr>
        <p:spPr>
          <a:xfrm>
            <a:off x="7132021" y="3899805"/>
            <a:ext cx="1427938" cy="1449529"/>
          </a:xfrm>
          <a:custGeom>
            <a:avLst/>
            <a:gdLst>
              <a:gd name="connsiteX0" fmla="*/ 713969 w 1427938"/>
              <a:gd name="connsiteY0" fmla="*/ 0 h 1299212"/>
              <a:gd name="connsiteX1" fmla="*/ 1427938 w 1427938"/>
              <a:gd name="connsiteY1" fmla="*/ 649606 h 1299212"/>
              <a:gd name="connsiteX2" fmla="*/ 713969 w 1427938"/>
              <a:gd name="connsiteY2" fmla="*/ 1299212 h 1299212"/>
              <a:gd name="connsiteX3" fmla="*/ 0 w 1427938"/>
              <a:gd name="connsiteY3" fmla="*/ 649606 h 1299212"/>
              <a:gd name="connsiteX4" fmla="*/ 713969 w 1427938"/>
              <a:gd name="connsiteY4" fmla="*/ 0 h 1299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938" h="1299212">
                <a:moveTo>
                  <a:pt x="713969" y="0"/>
                </a:moveTo>
                <a:cubicBezTo>
                  <a:pt x="1108283" y="0"/>
                  <a:pt x="1427938" y="290839"/>
                  <a:pt x="1427938" y="649606"/>
                </a:cubicBezTo>
                <a:cubicBezTo>
                  <a:pt x="1427938" y="1008373"/>
                  <a:pt x="1108283" y="1299212"/>
                  <a:pt x="713969" y="1299212"/>
                </a:cubicBezTo>
                <a:cubicBezTo>
                  <a:pt x="319655" y="1299212"/>
                  <a:pt x="0" y="1008373"/>
                  <a:pt x="0" y="649606"/>
                </a:cubicBezTo>
                <a:cubicBezTo>
                  <a:pt x="0" y="290839"/>
                  <a:pt x="319655" y="0"/>
                  <a:pt x="713969"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3" name="Picture Placeholder 22">
            <a:extLst>
              <a:ext uri="{FF2B5EF4-FFF2-40B4-BE49-F238E27FC236}">
                <a16:creationId xmlns:a16="http://schemas.microsoft.com/office/drawing/2014/main" id="{D55BBC2D-97C4-4FDA-AF9E-6026691409DF}"/>
              </a:ext>
            </a:extLst>
          </p:cNvPr>
          <p:cNvSpPr>
            <a:spLocks noGrp="1"/>
          </p:cNvSpPr>
          <p:nvPr>
            <p:ph type="pic" sz="quarter" idx="15"/>
          </p:nvPr>
        </p:nvSpPr>
        <p:spPr>
          <a:xfrm>
            <a:off x="9062809" y="5452201"/>
            <a:ext cx="786440" cy="786440"/>
          </a:xfrm>
          <a:custGeom>
            <a:avLst/>
            <a:gdLst>
              <a:gd name="connsiteX0" fmla="*/ 393220 w 786440"/>
              <a:gd name="connsiteY0" fmla="*/ 0 h 786440"/>
              <a:gd name="connsiteX1" fmla="*/ 786440 w 786440"/>
              <a:gd name="connsiteY1" fmla="*/ 393220 h 786440"/>
              <a:gd name="connsiteX2" fmla="*/ 393220 w 786440"/>
              <a:gd name="connsiteY2" fmla="*/ 786440 h 786440"/>
              <a:gd name="connsiteX3" fmla="*/ 0 w 786440"/>
              <a:gd name="connsiteY3" fmla="*/ 393220 h 786440"/>
              <a:gd name="connsiteX4" fmla="*/ 393220 w 786440"/>
              <a:gd name="connsiteY4" fmla="*/ 0 h 78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40" h="786440">
                <a:moveTo>
                  <a:pt x="393220" y="0"/>
                </a:moveTo>
                <a:cubicBezTo>
                  <a:pt x="610389" y="0"/>
                  <a:pt x="786440" y="176051"/>
                  <a:pt x="786440" y="393220"/>
                </a:cubicBezTo>
                <a:cubicBezTo>
                  <a:pt x="786440" y="610389"/>
                  <a:pt x="610389" y="786440"/>
                  <a:pt x="393220" y="786440"/>
                </a:cubicBezTo>
                <a:cubicBezTo>
                  <a:pt x="176051" y="786440"/>
                  <a:pt x="0" y="610389"/>
                  <a:pt x="0" y="393220"/>
                </a:cubicBezTo>
                <a:cubicBezTo>
                  <a:pt x="0" y="176051"/>
                  <a:pt x="176051" y="0"/>
                  <a:pt x="393220"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0" name="Picture Placeholder 19">
            <a:extLst>
              <a:ext uri="{FF2B5EF4-FFF2-40B4-BE49-F238E27FC236}">
                <a16:creationId xmlns:a16="http://schemas.microsoft.com/office/drawing/2014/main" id="{3B10DD01-21EA-4D2C-9353-459F65FD94FE}"/>
              </a:ext>
            </a:extLst>
          </p:cNvPr>
          <p:cNvSpPr>
            <a:spLocks noGrp="1"/>
          </p:cNvSpPr>
          <p:nvPr>
            <p:ph type="pic" sz="quarter" idx="13"/>
          </p:nvPr>
        </p:nvSpPr>
        <p:spPr>
          <a:xfrm>
            <a:off x="9849249" y="1417007"/>
            <a:ext cx="1102328" cy="1102328"/>
          </a:xfrm>
          <a:custGeom>
            <a:avLst/>
            <a:gdLst>
              <a:gd name="connsiteX0" fmla="*/ 551164 w 1102328"/>
              <a:gd name="connsiteY0" fmla="*/ 0 h 1102328"/>
              <a:gd name="connsiteX1" fmla="*/ 1102328 w 1102328"/>
              <a:gd name="connsiteY1" fmla="*/ 551164 h 1102328"/>
              <a:gd name="connsiteX2" fmla="*/ 551164 w 1102328"/>
              <a:gd name="connsiteY2" fmla="*/ 1102328 h 1102328"/>
              <a:gd name="connsiteX3" fmla="*/ 0 w 1102328"/>
              <a:gd name="connsiteY3" fmla="*/ 551164 h 1102328"/>
              <a:gd name="connsiteX4" fmla="*/ 551164 w 1102328"/>
              <a:gd name="connsiteY4" fmla="*/ 0 h 110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28" h="1102328">
                <a:moveTo>
                  <a:pt x="551164" y="0"/>
                </a:moveTo>
                <a:cubicBezTo>
                  <a:pt x="855563" y="0"/>
                  <a:pt x="1102328" y="246765"/>
                  <a:pt x="1102328" y="551164"/>
                </a:cubicBezTo>
                <a:cubicBezTo>
                  <a:pt x="1102328" y="855563"/>
                  <a:pt x="855563" y="1102328"/>
                  <a:pt x="551164" y="1102328"/>
                </a:cubicBezTo>
                <a:cubicBezTo>
                  <a:pt x="246765" y="1102328"/>
                  <a:pt x="0" y="855563"/>
                  <a:pt x="0" y="551164"/>
                </a:cubicBezTo>
                <a:cubicBezTo>
                  <a:pt x="0" y="246765"/>
                  <a:pt x="246765" y="0"/>
                  <a:pt x="551164"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1" name="Picture Placeholder 20">
            <a:extLst>
              <a:ext uri="{FF2B5EF4-FFF2-40B4-BE49-F238E27FC236}">
                <a16:creationId xmlns:a16="http://schemas.microsoft.com/office/drawing/2014/main" id="{16067994-1D1E-47B2-B8D4-361DC0792BD8}"/>
              </a:ext>
            </a:extLst>
          </p:cNvPr>
          <p:cNvSpPr>
            <a:spLocks noGrp="1"/>
          </p:cNvSpPr>
          <p:nvPr>
            <p:ph type="pic" sz="quarter" idx="14"/>
          </p:nvPr>
        </p:nvSpPr>
        <p:spPr>
          <a:xfrm>
            <a:off x="9211430" y="3201915"/>
            <a:ext cx="1605962" cy="1605962"/>
          </a:xfrm>
          <a:custGeom>
            <a:avLst/>
            <a:gdLst>
              <a:gd name="connsiteX0" fmla="*/ 802981 w 1605962"/>
              <a:gd name="connsiteY0" fmla="*/ 0 h 1605962"/>
              <a:gd name="connsiteX1" fmla="*/ 1605962 w 1605962"/>
              <a:gd name="connsiteY1" fmla="*/ 802981 h 1605962"/>
              <a:gd name="connsiteX2" fmla="*/ 802981 w 1605962"/>
              <a:gd name="connsiteY2" fmla="*/ 1605962 h 1605962"/>
              <a:gd name="connsiteX3" fmla="*/ 0 w 1605962"/>
              <a:gd name="connsiteY3" fmla="*/ 802981 h 1605962"/>
              <a:gd name="connsiteX4" fmla="*/ 802981 w 1605962"/>
              <a:gd name="connsiteY4" fmla="*/ 0 h 160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962" h="1605962">
                <a:moveTo>
                  <a:pt x="802981" y="0"/>
                </a:moveTo>
                <a:cubicBezTo>
                  <a:pt x="1246455" y="0"/>
                  <a:pt x="1605962" y="359507"/>
                  <a:pt x="1605962" y="802981"/>
                </a:cubicBezTo>
                <a:cubicBezTo>
                  <a:pt x="1605962" y="1246455"/>
                  <a:pt x="1246455" y="1605962"/>
                  <a:pt x="802981" y="1605962"/>
                </a:cubicBezTo>
                <a:cubicBezTo>
                  <a:pt x="359507" y="1605962"/>
                  <a:pt x="0" y="1246455"/>
                  <a:pt x="0" y="802981"/>
                </a:cubicBezTo>
                <a:cubicBezTo>
                  <a:pt x="0" y="359507"/>
                  <a:pt x="359507" y="0"/>
                  <a:pt x="802981"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19" name="Picture Placeholder 18">
            <a:extLst>
              <a:ext uri="{FF2B5EF4-FFF2-40B4-BE49-F238E27FC236}">
                <a16:creationId xmlns:a16="http://schemas.microsoft.com/office/drawing/2014/main" id="{588B231B-C88F-4B8B-A8B7-06E2B5EB0E43}"/>
              </a:ext>
            </a:extLst>
          </p:cNvPr>
          <p:cNvSpPr>
            <a:spLocks noGrp="1"/>
          </p:cNvSpPr>
          <p:nvPr>
            <p:ph type="pic" sz="quarter" idx="12"/>
          </p:nvPr>
        </p:nvSpPr>
        <p:spPr>
          <a:xfrm>
            <a:off x="7150896" y="1129005"/>
            <a:ext cx="2250286" cy="2250286"/>
          </a:xfrm>
          <a:custGeom>
            <a:avLst/>
            <a:gdLst>
              <a:gd name="connsiteX0" fmla="*/ 1125143 w 2250286"/>
              <a:gd name="connsiteY0" fmla="*/ 0 h 2250286"/>
              <a:gd name="connsiteX1" fmla="*/ 2250286 w 2250286"/>
              <a:gd name="connsiteY1" fmla="*/ 1125143 h 2250286"/>
              <a:gd name="connsiteX2" fmla="*/ 1125143 w 2250286"/>
              <a:gd name="connsiteY2" fmla="*/ 2250286 h 2250286"/>
              <a:gd name="connsiteX3" fmla="*/ 0 w 2250286"/>
              <a:gd name="connsiteY3" fmla="*/ 1125143 h 2250286"/>
              <a:gd name="connsiteX4" fmla="*/ 1125143 w 2250286"/>
              <a:gd name="connsiteY4" fmla="*/ 0 h 225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286" h="2250286">
                <a:moveTo>
                  <a:pt x="1125143" y="0"/>
                </a:moveTo>
                <a:cubicBezTo>
                  <a:pt x="1746542" y="0"/>
                  <a:pt x="2250286" y="503744"/>
                  <a:pt x="2250286" y="1125143"/>
                </a:cubicBezTo>
                <a:cubicBezTo>
                  <a:pt x="2250286" y="1746542"/>
                  <a:pt x="1746542" y="2250286"/>
                  <a:pt x="1125143" y="2250286"/>
                </a:cubicBezTo>
                <a:cubicBezTo>
                  <a:pt x="503744" y="2250286"/>
                  <a:pt x="0" y="1746542"/>
                  <a:pt x="0" y="1125143"/>
                </a:cubicBezTo>
                <a:cubicBezTo>
                  <a:pt x="0" y="503744"/>
                  <a:pt x="503744" y="0"/>
                  <a:pt x="1125143" y="0"/>
                </a:cubicBezTo>
                <a:close/>
              </a:path>
            </a:pathLst>
          </a:custGeom>
          <a:pattFill prst="pct5">
            <a:fgClr>
              <a:srgbClr val="FF0000"/>
            </a:fgClr>
            <a:bgClr>
              <a:schemeClr val="bg1"/>
            </a:bgClr>
          </a:pattFill>
          <a:ln w="127000">
            <a:gradFill>
              <a:gsLst>
                <a:gs pos="0">
                  <a:srgbClr val="92D050"/>
                </a:gs>
                <a:gs pos="100000">
                  <a:srgbClr val="00B0F0"/>
                </a:gs>
              </a:gsLst>
              <a:lin ang="5400000" scaled="1"/>
            </a:gradFill>
          </a:ln>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44541CEA-6B7C-46AE-9E9D-02A4A31A80FF}"/>
              </a:ext>
            </a:extLst>
          </p:cNvPr>
          <p:cNvSpPr>
            <a:spLocks noGrp="1"/>
          </p:cNvSpPr>
          <p:nvPr>
            <p:ph type="pic" sz="quarter" idx="11"/>
          </p:nvPr>
        </p:nvSpPr>
        <p:spPr>
          <a:xfrm>
            <a:off x="6096000" y="817541"/>
            <a:ext cx="819150" cy="819150"/>
          </a:xfrm>
          <a:custGeom>
            <a:avLst/>
            <a:gdLst>
              <a:gd name="connsiteX0" fmla="*/ 409575 w 819150"/>
              <a:gd name="connsiteY0" fmla="*/ 0 h 819150"/>
              <a:gd name="connsiteX1" fmla="*/ 819150 w 819150"/>
              <a:gd name="connsiteY1" fmla="*/ 409575 h 819150"/>
              <a:gd name="connsiteX2" fmla="*/ 409575 w 819150"/>
              <a:gd name="connsiteY2" fmla="*/ 819150 h 819150"/>
              <a:gd name="connsiteX3" fmla="*/ 0 w 819150"/>
              <a:gd name="connsiteY3" fmla="*/ 409575 h 819150"/>
              <a:gd name="connsiteX4" fmla="*/ 409575 w 819150"/>
              <a:gd name="connsiteY4" fmla="*/ 0 h 81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50">
                <a:moveTo>
                  <a:pt x="409575" y="0"/>
                </a:moveTo>
                <a:cubicBezTo>
                  <a:pt x="635777" y="0"/>
                  <a:pt x="819150" y="183373"/>
                  <a:pt x="819150" y="409575"/>
                </a:cubicBezTo>
                <a:cubicBezTo>
                  <a:pt x="819150" y="635777"/>
                  <a:pt x="635777" y="819150"/>
                  <a:pt x="409575" y="819150"/>
                </a:cubicBezTo>
                <a:cubicBezTo>
                  <a:pt x="183373" y="819150"/>
                  <a:pt x="0" y="635777"/>
                  <a:pt x="0" y="409575"/>
                </a:cubicBezTo>
                <a:cubicBezTo>
                  <a:pt x="0" y="183373"/>
                  <a:pt x="183373" y="0"/>
                  <a:pt x="409575"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496855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A3BA9615-F305-439B-9134-025701359DD9}"/>
              </a:ext>
            </a:extLst>
          </p:cNvPr>
          <p:cNvSpPr>
            <a:spLocks noGrp="1"/>
          </p:cNvSpPr>
          <p:nvPr>
            <p:ph type="pic" sz="quarter" idx="15"/>
          </p:nvPr>
        </p:nvSpPr>
        <p:spPr>
          <a:xfrm>
            <a:off x="9417048" y="3471862"/>
            <a:ext cx="2774952" cy="3386137"/>
          </a:xfrm>
          <a:custGeom>
            <a:avLst/>
            <a:gdLst>
              <a:gd name="connsiteX0" fmla="*/ 0 w 2774952"/>
              <a:gd name="connsiteY0" fmla="*/ 0 h 3386137"/>
              <a:gd name="connsiteX1" fmla="*/ 2774952 w 2774952"/>
              <a:gd name="connsiteY1" fmla="*/ 0 h 3386137"/>
              <a:gd name="connsiteX2" fmla="*/ 2774952 w 2774952"/>
              <a:gd name="connsiteY2" fmla="*/ 3386137 h 3386137"/>
              <a:gd name="connsiteX3" fmla="*/ 0 w 2774952"/>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74952" h="3386137">
                <a:moveTo>
                  <a:pt x="0" y="0"/>
                </a:moveTo>
                <a:lnTo>
                  <a:pt x="2774952" y="0"/>
                </a:lnTo>
                <a:lnTo>
                  <a:pt x="2774952"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2" name="Picture Placeholder 31">
            <a:extLst>
              <a:ext uri="{FF2B5EF4-FFF2-40B4-BE49-F238E27FC236}">
                <a16:creationId xmlns:a16="http://schemas.microsoft.com/office/drawing/2014/main" id="{9A243C06-8D54-427E-A2AD-66DD526A5F8A}"/>
              </a:ext>
            </a:extLst>
          </p:cNvPr>
          <p:cNvSpPr>
            <a:spLocks noGrp="1"/>
          </p:cNvSpPr>
          <p:nvPr>
            <p:ph type="pic" sz="quarter" idx="14"/>
          </p:nvPr>
        </p:nvSpPr>
        <p:spPr>
          <a:xfrm>
            <a:off x="6516912" y="3471862"/>
            <a:ext cx="2798538" cy="3386137"/>
          </a:xfrm>
          <a:custGeom>
            <a:avLst/>
            <a:gdLst>
              <a:gd name="connsiteX0" fmla="*/ 0 w 2798538"/>
              <a:gd name="connsiteY0" fmla="*/ 0 h 3386137"/>
              <a:gd name="connsiteX1" fmla="*/ 2798538 w 2798538"/>
              <a:gd name="connsiteY1" fmla="*/ 0 h 3386137"/>
              <a:gd name="connsiteX2" fmla="*/ 2798538 w 2798538"/>
              <a:gd name="connsiteY2" fmla="*/ 3386137 h 3386137"/>
              <a:gd name="connsiteX3" fmla="*/ 0 w 279853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98538" h="3386137">
                <a:moveTo>
                  <a:pt x="0" y="0"/>
                </a:moveTo>
                <a:lnTo>
                  <a:pt x="2798538" y="0"/>
                </a:lnTo>
                <a:lnTo>
                  <a:pt x="279853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0" name="Picture Placeholder 29">
            <a:extLst>
              <a:ext uri="{FF2B5EF4-FFF2-40B4-BE49-F238E27FC236}">
                <a16:creationId xmlns:a16="http://schemas.microsoft.com/office/drawing/2014/main" id="{8BEC2382-0F64-44DF-B911-134EA35F4CC1}"/>
              </a:ext>
            </a:extLst>
          </p:cNvPr>
          <p:cNvSpPr>
            <a:spLocks noGrp="1"/>
          </p:cNvSpPr>
          <p:nvPr>
            <p:ph type="pic" sz="quarter" idx="13"/>
          </p:nvPr>
        </p:nvSpPr>
        <p:spPr>
          <a:xfrm>
            <a:off x="6516912" y="0"/>
            <a:ext cx="5675088" cy="3386137"/>
          </a:xfrm>
          <a:custGeom>
            <a:avLst/>
            <a:gdLst>
              <a:gd name="connsiteX0" fmla="*/ 0 w 5675088"/>
              <a:gd name="connsiteY0" fmla="*/ 0 h 3386137"/>
              <a:gd name="connsiteX1" fmla="*/ 5675088 w 5675088"/>
              <a:gd name="connsiteY1" fmla="*/ 0 h 3386137"/>
              <a:gd name="connsiteX2" fmla="*/ 5675088 w 5675088"/>
              <a:gd name="connsiteY2" fmla="*/ 3386137 h 3386137"/>
              <a:gd name="connsiteX3" fmla="*/ 0 w 567508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5675088" h="3386137">
                <a:moveTo>
                  <a:pt x="0" y="0"/>
                </a:moveTo>
                <a:lnTo>
                  <a:pt x="5675088" y="0"/>
                </a:lnTo>
                <a:lnTo>
                  <a:pt x="567508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FD8AAD27-6089-4E54-AF7C-0A77E995D9B1}"/>
              </a:ext>
            </a:extLst>
          </p:cNvPr>
          <p:cNvSpPr>
            <a:spLocks noGrp="1"/>
          </p:cNvSpPr>
          <p:nvPr>
            <p:ph type="pic" sz="quarter" idx="12"/>
          </p:nvPr>
        </p:nvSpPr>
        <p:spPr>
          <a:xfrm>
            <a:off x="3258457" y="3471862"/>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C207AEDF-A5A5-4EFD-AC7A-AEA1A82DD74E}"/>
              </a:ext>
            </a:extLst>
          </p:cNvPr>
          <p:cNvSpPr>
            <a:spLocks noGrp="1"/>
          </p:cNvSpPr>
          <p:nvPr>
            <p:ph type="pic" sz="quarter" idx="11"/>
          </p:nvPr>
        </p:nvSpPr>
        <p:spPr>
          <a:xfrm>
            <a:off x="3258456" y="0"/>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50AE602-FFA8-41B6-9CAF-056E43D2CF7E}"/>
              </a:ext>
            </a:extLst>
          </p:cNvPr>
          <p:cNvSpPr>
            <a:spLocks noGrp="1"/>
          </p:cNvSpPr>
          <p:nvPr>
            <p:ph type="pic" sz="quarter" idx="10"/>
          </p:nvPr>
        </p:nvSpPr>
        <p:spPr>
          <a:xfrm>
            <a:off x="0" y="0"/>
            <a:ext cx="3156857" cy="6858000"/>
          </a:xfrm>
          <a:custGeom>
            <a:avLst/>
            <a:gdLst>
              <a:gd name="connsiteX0" fmla="*/ 0 w 3156857"/>
              <a:gd name="connsiteY0" fmla="*/ 0 h 6858000"/>
              <a:gd name="connsiteX1" fmla="*/ 3156857 w 3156857"/>
              <a:gd name="connsiteY1" fmla="*/ 0 h 6858000"/>
              <a:gd name="connsiteX2" fmla="*/ 3156857 w 3156857"/>
              <a:gd name="connsiteY2" fmla="*/ 6858000 h 6858000"/>
              <a:gd name="connsiteX3" fmla="*/ 0 w 31568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156857" h="6858000">
                <a:moveTo>
                  <a:pt x="0" y="0"/>
                </a:moveTo>
                <a:lnTo>
                  <a:pt x="3156857" y="0"/>
                </a:lnTo>
                <a:lnTo>
                  <a:pt x="3156857"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166503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02B22DDE-2A27-4B63-8C3A-F703EE15BB98}"/>
              </a:ext>
            </a:extLst>
          </p:cNvPr>
          <p:cNvSpPr>
            <a:spLocks noGrp="1"/>
          </p:cNvSpPr>
          <p:nvPr>
            <p:ph type="pic" sz="quarter" idx="14"/>
          </p:nvPr>
        </p:nvSpPr>
        <p:spPr>
          <a:xfrm>
            <a:off x="6161315" y="4023360"/>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5E2104A8-64A6-4C56-86AD-DF784217C539}"/>
              </a:ext>
            </a:extLst>
          </p:cNvPr>
          <p:cNvSpPr>
            <a:spLocks noGrp="1"/>
          </p:cNvSpPr>
          <p:nvPr>
            <p:ph type="pic" sz="quarter" idx="13"/>
          </p:nvPr>
        </p:nvSpPr>
        <p:spPr>
          <a:xfrm>
            <a:off x="361352" y="4023361"/>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AB1AE6FA-BB56-4279-83F9-DA732F872EA1}"/>
              </a:ext>
            </a:extLst>
          </p:cNvPr>
          <p:cNvSpPr>
            <a:spLocks noGrp="1"/>
          </p:cNvSpPr>
          <p:nvPr>
            <p:ph type="pic" sz="quarter" idx="12"/>
          </p:nvPr>
        </p:nvSpPr>
        <p:spPr>
          <a:xfrm>
            <a:off x="9127982" y="1341586"/>
            <a:ext cx="2702667" cy="2572671"/>
          </a:xfrm>
          <a:custGeom>
            <a:avLst/>
            <a:gdLst>
              <a:gd name="connsiteX0" fmla="*/ 0 w 2702667"/>
              <a:gd name="connsiteY0" fmla="*/ 0 h 2572671"/>
              <a:gd name="connsiteX1" fmla="*/ 2702667 w 2702667"/>
              <a:gd name="connsiteY1" fmla="*/ 0 h 2572671"/>
              <a:gd name="connsiteX2" fmla="*/ 2702667 w 2702667"/>
              <a:gd name="connsiteY2" fmla="*/ 2572671 h 2572671"/>
              <a:gd name="connsiteX3" fmla="*/ 0 w 2702667"/>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2702667" h="2572671">
                <a:moveTo>
                  <a:pt x="0" y="0"/>
                </a:moveTo>
                <a:lnTo>
                  <a:pt x="2702667" y="0"/>
                </a:lnTo>
                <a:lnTo>
                  <a:pt x="2702667"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F41543A-8205-4229-9347-5D93DD2DE010}"/>
              </a:ext>
            </a:extLst>
          </p:cNvPr>
          <p:cNvSpPr>
            <a:spLocks noGrp="1"/>
          </p:cNvSpPr>
          <p:nvPr>
            <p:ph type="pic" sz="quarter" idx="11"/>
          </p:nvPr>
        </p:nvSpPr>
        <p:spPr>
          <a:xfrm>
            <a:off x="5383294" y="1341586"/>
            <a:ext cx="3608306" cy="2572671"/>
          </a:xfrm>
          <a:custGeom>
            <a:avLst/>
            <a:gdLst>
              <a:gd name="connsiteX0" fmla="*/ 0 w 3608306"/>
              <a:gd name="connsiteY0" fmla="*/ 0 h 2572671"/>
              <a:gd name="connsiteX1" fmla="*/ 3608306 w 3608306"/>
              <a:gd name="connsiteY1" fmla="*/ 0 h 2572671"/>
              <a:gd name="connsiteX2" fmla="*/ 3608306 w 3608306"/>
              <a:gd name="connsiteY2" fmla="*/ 2572671 h 2572671"/>
              <a:gd name="connsiteX3" fmla="*/ 0 w 3608306"/>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3608306" h="2572671">
                <a:moveTo>
                  <a:pt x="0" y="0"/>
                </a:moveTo>
                <a:lnTo>
                  <a:pt x="3608306" y="0"/>
                </a:lnTo>
                <a:lnTo>
                  <a:pt x="3608306"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5" name="Picture Placeholder 14">
            <a:extLst>
              <a:ext uri="{FF2B5EF4-FFF2-40B4-BE49-F238E27FC236}">
                <a16:creationId xmlns:a16="http://schemas.microsoft.com/office/drawing/2014/main" id="{53ED3180-D2F0-4F01-95C3-CF8FF2B33F0F}"/>
              </a:ext>
            </a:extLst>
          </p:cNvPr>
          <p:cNvSpPr>
            <a:spLocks noGrp="1"/>
          </p:cNvSpPr>
          <p:nvPr>
            <p:ph type="pic" sz="quarter" idx="10"/>
          </p:nvPr>
        </p:nvSpPr>
        <p:spPr>
          <a:xfrm>
            <a:off x="361353" y="1341586"/>
            <a:ext cx="4885561" cy="2572671"/>
          </a:xfrm>
          <a:custGeom>
            <a:avLst/>
            <a:gdLst>
              <a:gd name="connsiteX0" fmla="*/ 0 w 4885561"/>
              <a:gd name="connsiteY0" fmla="*/ 0 h 2572671"/>
              <a:gd name="connsiteX1" fmla="*/ 4885561 w 4885561"/>
              <a:gd name="connsiteY1" fmla="*/ 0 h 2572671"/>
              <a:gd name="connsiteX2" fmla="*/ 4885561 w 4885561"/>
              <a:gd name="connsiteY2" fmla="*/ 2572671 h 2572671"/>
              <a:gd name="connsiteX3" fmla="*/ 0 w 4885561"/>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4885561" h="2572671">
                <a:moveTo>
                  <a:pt x="0" y="0"/>
                </a:moveTo>
                <a:lnTo>
                  <a:pt x="4885561" y="0"/>
                </a:lnTo>
                <a:lnTo>
                  <a:pt x="4885561"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198514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7F96A42-32C6-407B-BC03-909F3826F06B}"/>
              </a:ext>
            </a:extLst>
          </p:cNvPr>
          <p:cNvSpPr/>
          <p:nvPr userDrawn="1"/>
        </p:nvSpPr>
        <p:spPr>
          <a:xfrm>
            <a:off x="5759322" y="0"/>
            <a:ext cx="6432678" cy="6858000"/>
          </a:xfrm>
          <a:custGeom>
            <a:avLst/>
            <a:gdLst>
              <a:gd name="connsiteX0" fmla="*/ 710502 w 6432678"/>
              <a:gd name="connsiteY0" fmla="*/ 0 h 6936939"/>
              <a:gd name="connsiteX1" fmla="*/ 6432678 w 6432678"/>
              <a:gd name="connsiteY1" fmla="*/ 0 h 6936939"/>
              <a:gd name="connsiteX2" fmla="*/ 6432678 w 6432678"/>
              <a:gd name="connsiteY2" fmla="*/ 6936939 h 6936939"/>
              <a:gd name="connsiteX3" fmla="*/ 2221857 w 6432678"/>
              <a:gd name="connsiteY3" fmla="*/ 6936939 h 6936939"/>
              <a:gd name="connsiteX4" fmla="*/ 2119262 w 6432678"/>
              <a:gd name="connsiteY4" fmla="*/ 6863982 h 6936939"/>
              <a:gd name="connsiteX5" fmla="*/ 0 w 6432678"/>
              <a:gd name="connsiteY5" fmla="*/ 2636182 h 6936939"/>
              <a:gd name="connsiteX6" fmla="*/ 636777 w 6432678"/>
              <a:gd name="connsiteY6" fmla="*/ 121354 h 693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2678" h="6936939">
                <a:moveTo>
                  <a:pt x="710502" y="0"/>
                </a:moveTo>
                <a:lnTo>
                  <a:pt x="6432678" y="0"/>
                </a:lnTo>
                <a:lnTo>
                  <a:pt x="6432678" y="6936939"/>
                </a:lnTo>
                <a:lnTo>
                  <a:pt x="2221857" y="6936939"/>
                </a:lnTo>
                <a:lnTo>
                  <a:pt x="2119262" y="6863982"/>
                </a:lnTo>
                <a:cubicBezTo>
                  <a:pt x="832740" y="5901850"/>
                  <a:pt x="0" y="4366265"/>
                  <a:pt x="0" y="2636182"/>
                </a:cubicBezTo>
                <a:cubicBezTo>
                  <a:pt x="0" y="1725612"/>
                  <a:pt x="230675" y="868920"/>
                  <a:pt x="636777" y="121354"/>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A052F5B-57F5-4FEF-A91A-D488BF990DDE}"/>
              </a:ext>
            </a:extLst>
          </p:cNvPr>
          <p:cNvSpPr>
            <a:spLocks noGrp="1"/>
          </p:cNvSpPr>
          <p:nvPr>
            <p:ph type="pic" sz="quarter" idx="10"/>
          </p:nvPr>
        </p:nvSpPr>
        <p:spPr>
          <a:xfrm>
            <a:off x="5276850" y="1619250"/>
            <a:ext cx="5364480" cy="3348990"/>
          </a:xfrm>
          <a:custGeom>
            <a:avLst/>
            <a:gdLst>
              <a:gd name="connsiteX0" fmla="*/ 0 w 5364480"/>
              <a:gd name="connsiteY0" fmla="*/ 0 h 3348990"/>
              <a:gd name="connsiteX1" fmla="*/ 5364480 w 5364480"/>
              <a:gd name="connsiteY1" fmla="*/ 0 h 3348990"/>
              <a:gd name="connsiteX2" fmla="*/ 5364480 w 5364480"/>
              <a:gd name="connsiteY2" fmla="*/ 3348990 h 3348990"/>
              <a:gd name="connsiteX3" fmla="*/ 0 w 5364480"/>
              <a:gd name="connsiteY3" fmla="*/ 3348990 h 3348990"/>
            </a:gdLst>
            <a:ahLst/>
            <a:cxnLst>
              <a:cxn ang="0">
                <a:pos x="connsiteX0" y="connsiteY0"/>
              </a:cxn>
              <a:cxn ang="0">
                <a:pos x="connsiteX1" y="connsiteY1"/>
              </a:cxn>
              <a:cxn ang="0">
                <a:pos x="connsiteX2" y="connsiteY2"/>
              </a:cxn>
              <a:cxn ang="0">
                <a:pos x="connsiteX3" y="connsiteY3"/>
              </a:cxn>
            </a:cxnLst>
            <a:rect l="l" t="t" r="r" b="b"/>
            <a:pathLst>
              <a:path w="5364480" h="3348990">
                <a:moveTo>
                  <a:pt x="0" y="0"/>
                </a:moveTo>
                <a:lnTo>
                  <a:pt x="5364480" y="0"/>
                </a:lnTo>
                <a:lnTo>
                  <a:pt x="5364480" y="3348990"/>
                </a:lnTo>
                <a:lnTo>
                  <a:pt x="0" y="334899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400380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83E57C-CB56-40DE-BE86-2C32ED34F4AB}"/>
              </a:ext>
            </a:extLst>
          </p:cNvPr>
          <p:cNvSpPr/>
          <p:nvPr userDrawn="1"/>
        </p:nvSpPr>
        <p:spPr>
          <a:xfrm>
            <a:off x="0" y="0"/>
            <a:ext cx="35314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66D70F61-86EF-459A-81C7-9A40204137B1}"/>
              </a:ext>
            </a:extLst>
          </p:cNvPr>
          <p:cNvSpPr>
            <a:spLocks noGrp="1"/>
          </p:cNvSpPr>
          <p:nvPr>
            <p:ph type="pic" sz="quarter" idx="10"/>
          </p:nvPr>
        </p:nvSpPr>
        <p:spPr>
          <a:xfrm>
            <a:off x="1988457" y="616857"/>
            <a:ext cx="2794000" cy="5624286"/>
          </a:xfrm>
          <a:custGeom>
            <a:avLst/>
            <a:gdLst>
              <a:gd name="connsiteX0" fmla="*/ 306027 w 2794000"/>
              <a:gd name="connsiteY0" fmla="*/ 0 h 5624286"/>
              <a:gd name="connsiteX1" fmla="*/ 2487973 w 2794000"/>
              <a:gd name="connsiteY1" fmla="*/ 0 h 5624286"/>
              <a:gd name="connsiteX2" fmla="*/ 2794000 w 2794000"/>
              <a:gd name="connsiteY2" fmla="*/ 306027 h 5624286"/>
              <a:gd name="connsiteX3" fmla="*/ 2794000 w 2794000"/>
              <a:gd name="connsiteY3" fmla="*/ 5318259 h 5624286"/>
              <a:gd name="connsiteX4" fmla="*/ 2487973 w 2794000"/>
              <a:gd name="connsiteY4" fmla="*/ 5624286 h 5624286"/>
              <a:gd name="connsiteX5" fmla="*/ 306027 w 2794000"/>
              <a:gd name="connsiteY5" fmla="*/ 5624286 h 5624286"/>
              <a:gd name="connsiteX6" fmla="*/ 0 w 2794000"/>
              <a:gd name="connsiteY6" fmla="*/ 5318259 h 5624286"/>
              <a:gd name="connsiteX7" fmla="*/ 0 w 2794000"/>
              <a:gd name="connsiteY7" fmla="*/ 306027 h 5624286"/>
              <a:gd name="connsiteX8" fmla="*/ 306027 w 2794000"/>
              <a:gd name="connsiteY8" fmla="*/ 0 h 562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000" h="5624286">
                <a:moveTo>
                  <a:pt x="306027" y="0"/>
                </a:moveTo>
                <a:lnTo>
                  <a:pt x="2487973" y="0"/>
                </a:lnTo>
                <a:cubicBezTo>
                  <a:pt x="2656987" y="0"/>
                  <a:pt x="2794000" y="137013"/>
                  <a:pt x="2794000" y="306027"/>
                </a:cubicBezTo>
                <a:lnTo>
                  <a:pt x="2794000" y="5318259"/>
                </a:lnTo>
                <a:cubicBezTo>
                  <a:pt x="2794000" y="5487273"/>
                  <a:pt x="2656987" y="5624286"/>
                  <a:pt x="2487973" y="5624286"/>
                </a:cubicBezTo>
                <a:lnTo>
                  <a:pt x="306027" y="5624286"/>
                </a:lnTo>
                <a:cubicBezTo>
                  <a:pt x="137013" y="5624286"/>
                  <a:pt x="0" y="5487273"/>
                  <a:pt x="0" y="5318259"/>
                </a:cubicBezTo>
                <a:lnTo>
                  <a:pt x="0" y="306027"/>
                </a:lnTo>
                <a:cubicBezTo>
                  <a:pt x="0" y="137013"/>
                  <a:pt x="137013" y="0"/>
                  <a:pt x="306027"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165156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8A15EC4-1825-4D02-91C0-3FD8BBE002A1}"/>
              </a:ext>
            </a:extLst>
          </p:cNvPr>
          <p:cNvSpPr>
            <a:spLocks noGrp="1"/>
          </p:cNvSpPr>
          <p:nvPr>
            <p:ph type="pic" sz="quarter" idx="13"/>
          </p:nvPr>
        </p:nvSpPr>
        <p:spPr>
          <a:xfrm>
            <a:off x="4675868" y="-1"/>
            <a:ext cx="7516132" cy="4924071"/>
          </a:xfrm>
          <a:custGeom>
            <a:avLst/>
            <a:gdLst>
              <a:gd name="connsiteX0" fmla="*/ 0 w 7516132"/>
              <a:gd name="connsiteY0" fmla="*/ 0 h 4400550"/>
              <a:gd name="connsiteX1" fmla="*/ 7516132 w 7516132"/>
              <a:gd name="connsiteY1" fmla="*/ 0 h 4400550"/>
              <a:gd name="connsiteX2" fmla="*/ 7516132 w 7516132"/>
              <a:gd name="connsiteY2" fmla="*/ 4400550 h 4400550"/>
              <a:gd name="connsiteX3" fmla="*/ 0 w 7516132"/>
              <a:gd name="connsiteY3" fmla="*/ 4400550 h 4400550"/>
            </a:gdLst>
            <a:ahLst/>
            <a:cxnLst>
              <a:cxn ang="0">
                <a:pos x="connsiteX0" y="connsiteY0"/>
              </a:cxn>
              <a:cxn ang="0">
                <a:pos x="connsiteX1" y="connsiteY1"/>
              </a:cxn>
              <a:cxn ang="0">
                <a:pos x="connsiteX2" y="connsiteY2"/>
              </a:cxn>
              <a:cxn ang="0">
                <a:pos x="connsiteX3" y="connsiteY3"/>
              </a:cxn>
            </a:cxnLst>
            <a:rect l="l" t="t" r="r" b="b"/>
            <a:pathLst>
              <a:path w="7516132" h="4400550">
                <a:moveTo>
                  <a:pt x="0" y="0"/>
                </a:moveTo>
                <a:lnTo>
                  <a:pt x="7516132" y="0"/>
                </a:lnTo>
                <a:lnTo>
                  <a:pt x="7516132" y="4400550"/>
                </a:lnTo>
                <a:lnTo>
                  <a:pt x="0" y="440055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Rectangle 3">
            <a:extLst>
              <a:ext uri="{FF2B5EF4-FFF2-40B4-BE49-F238E27FC236}">
                <a16:creationId xmlns:a16="http://schemas.microsoft.com/office/drawing/2014/main" id="{9243D3F0-4F32-4810-B30E-FCA7A61E8B92}"/>
              </a:ext>
            </a:extLst>
          </p:cNvPr>
          <p:cNvSpPr/>
          <p:nvPr userDrawn="1"/>
        </p:nvSpPr>
        <p:spPr>
          <a:xfrm>
            <a:off x="0" y="4924071"/>
            <a:ext cx="12192000" cy="19339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431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914400" y="428400"/>
            <a:ext cx="10363200" cy="639762"/>
          </a:xfrm>
          <a:prstGeom prst="rect">
            <a:avLst/>
          </a:prstGeom>
          <a:noFill/>
          <a:ln>
            <a:noFill/>
          </a:ln>
        </p:spPr>
        <p:txBody>
          <a:bodyPr lIns="91425" tIns="91425" rIns="91425" bIns="91425" anchor="ctr" anchorCtr="0"/>
          <a:lstStyle>
            <a:lvl1pPr algn="l" rtl="0">
              <a:spcBef>
                <a:spcPts val="0"/>
              </a:spcBef>
              <a:buClr>
                <a:schemeClr val="dk1"/>
              </a:buClr>
              <a:buFont typeface="Tahoma"/>
              <a:buNone/>
              <a:defRPr sz="3600" b="1" baseline="0">
                <a:solidFill>
                  <a:schemeClr val="dk1"/>
                </a:solidFill>
                <a:latin typeface="Tahoma"/>
                <a:ea typeface="Tahoma"/>
                <a:cs typeface="Tahoma"/>
                <a:sym typeface="Tahoma"/>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8" name="Shape 18"/>
          <p:cNvSpPr txBox="1">
            <a:spLocks noGrp="1"/>
          </p:cNvSpPr>
          <p:nvPr>
            <p:ph type="body" idx="1"/>
          </p:nvPr>
        </p:nvSpPr>
        <p:spPr>
          <a:xfrm>
            <a:off x="1016001" y="1676401"/>
            <a:ext cx="10159999" cy="4373563"/>
          </a:xfrm>
          <a:prstGeom prst="rect">
            <a:avLst/>
          </a:prstGeom>
          <a:noFill/>
          <a:ln>
            <a:noFill/>
          </a:ln>
        </p:spPr>
        <p:txBody>
          <a:bodyPr lIns="91425" tIns="91425" rIns="91425" bIns="91425" anchor="t" anchorCtr="0"/>
          <a:lstStyle>
            <a:lvl1pPr marL="0" indent="0" rtl="0">
              <a:lnSpc>
                <a:spcPct val="92857"/>
              </a:lnSpc>
              <a:buFont typeface="Tahoma"/>
              <a:buNone/>
              <a:defRPr sz="2800" b="1"/>
            </a:lvl1pPr>
            <a:lvl2pPr marL="684213" indent="-227012" rtl="0">
              <a:lnSpc>
                <a:spcPct val="108333"/>
              </a:lnSpc>
              <a:defRPr sz="2400"/>
            </a:lvl2pPr>
            <a:lvl3pPr marL="1087438" indent="-173037" rtl="0">
              <a:lnSpc>
                <a:spcPct val="130000"/>
              </a:lnSpc>
              <a:defRPr sz="2000"/>
            </a:lvl3pPr>
            <a:lvl4pPr marL="1541463" indent="-169862" rtl="0">
              <a:lnSpc>
                <a:spcPct val="162500"/>
              </a:lnSpc>
              <a:defRPr sz="1600"/>
            </a:lvl4pPr>
            <a:lvl5pPr marL="2001838" indent="-173038" rtl="0">
              <a:lnSpc>
                <a:spcPct val="185714"/>
              </a:lnSpc>
              <a:defRPr sz="1400"/>
            </a:lvl5pPr>
            <a:lvl6pPr rtl="0">
              <a:defRPr/>
            </a:lvl6pPr>
            <a:lvl7pPr rtl="0">
              <a:defRPr/>
            </a:lvl7pPr>
            <a:lvl8pPr rtl="0">
              <a:defRPr/>
            </a:lvl8pPr>
            <a:lvl9pPr rtl="0">
              <a:defRPr/>
            </a:lvl9pPr>
          </a:lstStyle>
          <a:p>
            <a:endParaRPr/>
          </a:p>
        </p:txBody>
      </p:sp>
      <p:sp>
        <p:nvSpPr>
          <p:cNvPr id="19" name="Shape 19"/>
          <p:cNvSpPr txBox="1">
            <a:spLocks noGrp="1"/>
          </p:cNvSpPr>
          <p:nvPr>
            <p:ph type="ftr" idx="11"/>
          </p:nvPr>
        </p:nvSpPr>
        <p:spPr>
          <a:xfrm>
            <a:off x="4165600" y="6550751"/>
            <a:ext cx="3860800" cy="365125"/>
          </a:xfrm>
          <a:prstGeom prst="rect">
            <a:avLst/>
          </a:prstGeom>
          <a:noFill/>
          <a:ln>
            <a:noFill/>
          </a:ln>
        </p:spPr>
        <p:txBody>
          <a:bodyPr lIns="91425" tIns="91425" rIns="91425" bIns="91425" anchor="t" anchorCtr="0"/>
          <a:lstStyle>
            <a:lvl1pPr marL="0" marR="0" indent="0" algn="ctr" rtl="0">
              <a:defRPr sz="1200" b="0"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09601" y="6550751"/>
            <a:ext cx="2844799" cy="365125"/>
          </a:xfrm>
          <a:prstGeom prst="rect">
            <a:avLst/>
          </a:prstGeom>
          <a:noFill/>
          <a:ln>
            <a:noFill/>
          </a:ln>
        </p:spPr>
        <p:txBody>
          <a:bodyPr lIns="91425" tIns="91425" rIns="91425" bIns="91425" anchor="t" anchorCtr="0"/>
          <a:lstStyle>
            <a:lvl1pPr marL="0" marR="0" indent="0" algn="l" rtl="0">
              <a:defRPr sz="1600" b="1"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1" name="Shape 21"/>
          <p:cNvSpPr txBox="1">
            <a:spLocks noGrp="1"/>
          </p:cNvSpPr>
          <p:nvPr>
            <p:ph type="body" idx="2"/>
          </p:nvPr>
        </p:nvSpPr>
        <p:spPr>
          <a:xfrm>
            <a:off x="943200" y="914400"/>
            <a:ext cx="10435999" cy="457200"/>
          </a:xfrm>
          <a:prstGeom prst="rect">
            <a:avLst/>
          </a:prstGeom>
          <a:noFill/>
          <a:ln>
            <a:noFill/>
          </a:ln>
        </p:spPr>
        <p:txBody>
          <a:bodyPr lIns="91425" tIns="91425" rIns="91425" bIns="91425" anchor="t" anchorCtr="0"/>
          <a:lstStyle>
            <a:lvl1pPr rtl="0">
              <a:buFont typeface="Tahoma"/>
              <a:buNone/>
              <a:defRPr sz="24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extLst>
      <p:ext uri="{BB962C8B-B14F-4D97-AF65-F5344CB8AC3E}">
        <p14:creationId xmlns:p14="http://schemas.microsoft.com/office/powerpoint/2010/main" val="36515792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27566765-2EB8-4AA9-9F00-7ABD39B4F3D0}"/>
              </a:ext>
            </a:extLst>
          </p:cNvPr>
          <p:cNvSpPr/>
          <p:nvPr userDrawn="1"/>
        </p:nvSpPr>
        <p:spPr>
          <a:xfrm>
            <a:off x="0" y="0"/>
            <a:ext cx="7043738" cy="6858000"/>
          </a:xfrm>
          <a:prstGeom prst="homePlate">
            <a:avLst>
              <a:gd name="adj" fmla="val 1345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8CFD3369-F82F-4421-8B16-E8CE1B7C98DA}"/>
              </a:ext>
            </a:extLst>
          </p:cNvPr>
          <p:cNvSpPr>
            <a:spLocks noGrp="1"/>
          </p:cNvSpPr>
          <p:nvPr>
            <p:ph type="pic" sz="quarter" idx="10"/>
          </p:nvPr>
        </p:nvSpPr>
        <p:spPr>
          <a:xfrm>
            <a:off x="0" y="0"/>
            <a:ext cx="6540918" cy="6858000"/>
          </a:xfrm>
          <a:custGeom>
            <a:avLst/>
            <a:gdLst>
              <a:gd name="connsiteX0" fmla="*/ 0 w 6540918"/>
              <a:gd name="connsiteY0" fmla="*/ 0 h 6858000"/>
              <a:gd name="connsiteX1" fmla="*/ 5660968 w 6540918"/>
              <a:gd name="connsiteY1" fmla="*/ 0 h 6858000"/>
              <a:gd name="connsiteX2" fmla="*/ 6540918 w 6540918"/>
              <a:gd name="connsiteY2" fmla="*/ 3429000 h 6858000"/>
              <a:gd name="connsiteX3" fmla="*/ 5660968 w 6540918"/>
              <a:gd name="connsiteY3" fmla="*/ 6858000 h 6858000"/>
              <a:gd name="connsiteX4" fmla="*/ 0 w 654091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918" h="6858000">
                <a:moveTo>
                  <a:pt x="0" y="0"/>
                </a:moveTo>
                <a:lnTo>
                  <a:pt x="5660968" y="0"/>
                </a:lnTo>
                <a:lnTo>
                  <a:pt x="6540918" y="3429000"/>
                </a:lnTo>
                <a:lnTo>
                  <a:pt x="5660968"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939454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376273-CFB8-41EB-8436-49C9EE1A0956}"/>
              </a:ext>
            </a:extLst>
          </p:cNvPr>
          <p:cNvSpPr>
            <a:spLocks noGrp="1"/>
          </p:cNvSpPr>
          <p:nvPr>
            <p:ph type="pic" sz="quarter" idx="10"/>
          </p:nvPr>
        </p:nvSpPr>
        <p:spPr>
          <a:xfrm>
            <a:off x="6484676" y="900166"/>
            <a:ext cx="5707324" cy="5057668"/>
          </a:xfrm>
          <a:custGeom>
            <a:avLst/>
            <a:gdLst>
              <a:gd name="connsiteX0" fmla="*/ 5707324 w 5707324"/>
              <a:gd name="connsiteY0" fmla="*/ 0 h 5057668"/>
              <a:gd name="connsiteX1" fmla="*/ 5707324 w 5707324"/>
              <a:gd name="connsiteY1" fmla="*/ 5057668 h 5057668"/>
              <a:gd name="connsiteX2" fmla="*/ 113099 w 5707324"/>
              <a:gd name="connsiteY2" fmla="*/ 4672175 h 5057668"/>
              <a:gd name="connsiteX3" fmla="*/ 0 w 5707324"/>
              <a:gd name="connsiteY3" fmla="*/ 4551019 h 5057668"/>
              <a:gd name="connsiteX4" fmla="*/ 0 w 5707324"/>
              <a:gd name="connsiteY4" fmla="*/ 428702 h 5057668"/>
              <a:gd name="connsiteX5" fmla="*/ 114782 w 5707324"/>
              <a:gd name="connsiteY5" fmla="*/ 307437 h 505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324" h="5057668">
                <a:moveTo>
                  <a:pt x="5707324" y="0"/>
                </a:moveTo>
                <a:lnTo>
                  <a:pt x="5707324" y="5057668"/>
                </a:lnTo>
                <a:lnTo>
                  <a:pt x="113099" y="4672175"/>
                </a:lnTo>
                <a:cubicBezTo>
                  <a:pt x="49417" y="4667786"/>
                  <a:pt x="0" y="4614852"/>
                  <a:pt x="0" y="4551019"/>
                </a:cubicBezTo>
                <a:lnTo>
                  <a:pt x="0" y="428702"/>
                </a:lnTo>
                <a:cubicBezTo>
                  <a:pt x="0" y="364218"/>
                  <a:pt x="50395" y="310977"/>
                  <a:pt x="114782" y="307437"/>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0175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27F8EC3-5438-4F5E-B758-1E3EB06369BE}"/>
              </a:ext>
            </a:extLst>
          </p:cNvPr>
          <p:cNvSpPr>
            <a:spLocks noGrp="1"/>
          </p:cNvSpPr>
          <p:nvPr>
            <p:ph type="pic" sz="quarter" idx="10"/>
          </p:nvPr>
        </p:nvSpPr>
        <p:spPr>
          <a:xfrm>
            <a:off x="0" y="621064"/>
            <a:ext cx="5065084" cy="6236936"/>
          </a:xfrm>
          <a:custGeom>
            <a:avLst/>
            <a:gdLst>
              <a:gd name="connsiteX0" fmla="*/ 0 w 5065084"/>
              <a:gd name="connsiteY0" fmla="*/ 0 h 6236936"/>
              <a:gd name="connsiteX1" fmla="*/ 4631478 w 5065084"/>
              <a:gd name="connsiteY1" fmla="*/ 835332 h 6236936"/>
              <a:gd name="connsiteX2" fmla="*/ 4740567 w 5065084"/>
              <a:gd name="connsiteY2" fmla="*/ 952974 h 6236936"/>
              <a:gd name="connsiteX3" fmla="*/ 5065084 w 5065084"/>
              <a:gd name="connsiteY3" fmla="*/ 6236936 h 6236936"/>
              <a:gd name="connsiteX4" fmla="*/ 0 w 5065084"/>
              <a:gd name="connsiteY4" fmla="*/ 6236936 h 62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084" h="6236936">
                <a:moveTo>
                  <a:pt x="0" y="0"/>
                </a:moveTo>
                <a:lnTo>
                  <a:pt x="4631478" y="835332"/>
                </a:lnTo>
                <a:cubicBezTo>
                  <a:pt x="4692040" y="846261"/>
                  <a:pt x="4736999" y="894734"/>
                  <a:pt x="4740567" y="952974"/>
                </a:cubicBezTo>
                <a:lnTo>
                  <a:pt x="5065084" y="6236936"/>
                </a:lnTo>
                <a:lnTo>
                  <a:pt x="0" y="623693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752552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C12D7E-DBC1-4AB6-8B59-AE4B42439B1F}"/>
              </a:ext>
            </a:extLst>
          </p:cNvPr>
          <p:cNvSpPr>
            <a:spLocks noGrp="1"/>
          </p:cNvSpPr>
          <p:nvPr>
            <p:ph type="pic" sz="quarter" idx="10"/>
          </p:nvPr>
        </p:nvSpPr>
        <p:spPr>
          <a:xfrm>
            <a:off x="6790870" y="2052862"/>
            <a:ext cx="3791860" cy="3791860"/>
          </a:xfrm>
          <a:custGeom>
            <a:avLst/>
            <a:gdLst>
              <a:gd name="connsiteX0" fmla="*/ 121681 w 3791860"/>
              <a:gd name="connsiteY0" fmla="*/ 0 h 3791860"/>
              <a:gd name="connsiteX1" fmla="*/ 3670179 w 3791860"/>
              <a:gd name="connsiteY1" fmla="*/ 0 h 3791860"/>
              <a:gd name="connsiteX2" fmla="*/ 3791860 w 3791860"/>
              <a:gd name="connsiteY2" fmla="*/ 121681 h 3791860"/>
              <a:gd name="connsiteX3" fmla="*/ 3791860 w 3791860"/>
              <a:gd name="connsiteY3" fmla="*/ 3670179 h 3791860"/>
              <a:gd name="connsiteX4" fmla="*/ 3670179 w 3791860"/>
              <a:gd name="connsiteY4" fmla="*/ 3791860 h 3791860"/>
              <a:gd name="connsiteX5" fmla="*/ 121681 w 3791860"/>
              <a:gd name="connsiteY5" fmla="*/ 3791860 h 3791860"/>
              <a:gd name="connsiteX6" fmla="*/ 0 w 3791860"/>
              <a:gd name="connsiteY6" fmla="*/ 3670179 h 3791860"/>
              <a:gd name="connsiteX7" fmla="*/ 0 w 3791860"/>
              <a:gd name="connsiteY7" fmla="*/ 121681 h 3791860"/>
              <a:gd name="connsiteX8" fmla="*/ 121681 w 3791860"/>
              <a:gd name="connsiteY8" fmla="*/ 0 h 37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860" h="3791860">
                <a:moveTo>
                  <a:pt x="121681" y="0"/>
                </a:moveTo>
                <a:lnTo>
                  <a:pt x="3670179" y="0"/>
                </a:lnTo>
                <a:cubicBezTo>
                  <a:pt x="3737382" y="0"/>
                  <a:pt x="3791860" y="54478"/>
                  <a:pt x="3791860" y="121681"/>
                </a:cubicBezTo>
                <a:lnTo>
                  <a:pt x="3791860" y="3670179"/>
                </a:lnTo>
                <a:cubicBezTo>
                  <a:pt x="3791860" y="3737382"/>
                  <a:pt x="3737382" y="3791860"/>
                  <a:pt x="3670179" y="3791860"/>
                </a:cubicBezTo>
                <a:lnTo>
                  <a:pt x="121681" y="3791860"/>
                </a:lnTo>
                <a:cubicBezTo>
                  <a:pt x="54478" y="3791860"/>
                  <a:pt x="0" y="3737382"/>
                  <a:pt x="0" y="3670179"/>
                </a:cubicBezTo>
                <a:lnTo>
                  <a:pt x="0" y="121681"/>
                </a:lnTo>
                <a:cubicBezTo>
                  <a:pt x="0" y="54478"/>
                  <a:pt x="54478" y="0"/>
                  <a:pt x="12168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652834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DB90AB9-199C-49FC-ADCE-5AD4DB77BCA0}"/>
              </a:ext>
            </a:extLst>
          </p:cNvPr>
          <p:cNvSpPr>
            <a:spLocks noGrp="1"/>
          </p:cNvSpPr>
          <p:nvPr>
            <p:ph type="pic" sz="quarter" idx="10"/>
          </p:nvPr>
        </p:nvSpPr>
        <p:spPr>
          <a:xfrm>
            <a:off x="1" y="2760941"/>
            <a:ext cx="5898189" cy="4097058"/>
          </a:xfrm>
          <a:custGeom>
            <a:avLst/>
            <a:gdLst>
              <a:gd name="connsiteX0" fmla="*/ 0 w 5898189"/>
              <a:gd name="connsiteY0" fmla="*/ 0 h 3429000"/>
              <a:gd name="connsiteX1" fmla="*/ 5898189 w 5898189"/>
              <a:gd name="connsiteY1" fmla="*/ 0 h 3429000"/>
              <a:gd name="connsiteX2" fmla="*/ 5898189 w 5898189"/>
              <a:gd name="connsiteY2" fmla="*/ 3429000 h 3429000"/>
              <a:gd name="connsiteX3" fmla="*/ 0 w 589818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898189" h="3429000">
                <a:moveTo>
                  <a:pt x="0" y="0"/>
                </a:moveTo>
                <a:lnTo>
                  <a:pt x="5898189" y="0"/>
                </a:lnTo>
                <a:lnTo>
                  <a:pt x="5898189"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82365B1E-E375-432F-B843-B40C618D1013}"/>
              </a:ext>
            </a:extLst>
          </p:cNvPr>
          <p:cNvSpPr>
            <a:spLocks noGrp="1"/>
          </p:cNvSpPr>
          <p:nvPr>
            <p:ph type="pic" sz="quarter" idx="11"/>
          </p:nvPr>
        </p:nvSpPr>
        <p:spPr>
          <a:xfrm>
            <a:off x="5898190" y="1"/>
            <a:ext cx="6293811" cy="3429000"/>
          </a:xfrm>
          <a:custGeom>
            <a:avLst/>
            <a:gdLst>
              <a:gd name="connsiteX0" fmla="*/ 0 w 6293811"/>
              <a:gd name="connsiteY0" fmla="*/ 0 h 3429000"/>
              <a:gd name="connsiteX1" fmla="*/ 6293811 w 6293811"/>
              <a:gd name="connsiteY1" fmla="*/ 0 h 3429000"/>
              <a:gd name="connsiteX2" fmla="*/ 6293811 w 6293811"/>
              <a:gd name="connsiteY2" fmla="*/ 3429000 h 3429000"/>
              <a:gd name="connsiteX3" fmla="*/ 0 w 629381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293811" h="3429000">
                <a:moveTo>
                  <a:pt x="0" y="0"/>
                </a:moveTo>
                <a:lnTo>
                  <a:pt x="6293811" y="0"/>
                </a:lnTo>
                <a:lnTo>
                  <a:pt x="6293811"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96320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1F7202C-A304-43BF-905E-437FD9E88C96}"/>
              </a:ext>
            </a:extLst>
          </p:cNvPr>
          <p:cNvSpPr>
            <a:spLocks noGrp="1"/>
          </p:cNvSpPr>
          <p:nvPr>
            <p:ph type="pic" sz="quarter" idx="12"/>
          </p:nvPr>
        </p:nvSpPr>
        <p:spPr>
          <a:xfrm>
            <a:off x="977646" y="4469513"/>
            <a:ext cx="5923897" cy="2388486"/>
          </a:xfrm>
          <a:custGeom>
            <a:avLst/>
            <a:gdLst>
              <a:gd name="connsiteX0" fmla="*/ 116326 w 5923897"/>
              <a:gd name="connsiteY0" fmla="*/ 0 h 2388486"/>
              <a:gd name="connsiteX1" fmla="*/ 5807571 w 5923897"/>
              <a:gd name="connsiteY1" fmla="*/ 0 h 2388486"/>
              <a:gd name="connsiteX2" fmla="*/ 5923897 w 5923897"/>
              <a:gd name="connsiteY2" fmla="*/ 116326 h 2388486"/>
              <a:gd name="connsiteX3" fmla="*/ 5923897 w 5923897"/>
              <a:gd name="connsiteY3" fmla="*/ 2388486 h 2388486"/>
              <a:gd name="connsiteX4" fmla="*/ 0 w 5923897"/>
              <a:gd name="connsiteY4" fmla="*/ 2388486 h 2388486"/>
              <a:gd name="connsiteX5" fmla="*/ 0 w 5923897"/>
              <a:gd name="connsiteY5" fmla="*/ 116326 h 2388486"/>
              <a:gd name="connsiteX6" fmla="*/ 116326 w 5923897"/>
              <a:gd name="connsiteY6" fmla="*/ 0 h 23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3897" h="2388486">
                <a:moveTo>
                  <a:pt x="116326" y="0"/>
                </a:moveTo>
                <a:lnTo>
                  <a:pt x="5807571" y="0"/>
                </a:lnTo>
                <a:cubicBezTo>
                  <a:pt x="5871816" y="0"/>
                  <a:pt x="5923897" y="52081"/>
                  <a:pt x="5923897" y="116326"/>
                </a:cubicBezTo>
                <a:lnTo>
                  <a:pt x="5923897" y="2388486"/>
                </a:lnTo>
                <a:lnTo>
                  <a:pt x="0" y="2388486"/>
                </a:lnTo>
                <a:lnTo>
                  <a:pt x="0" y="116326"/>
                </a:lnTo>
                <a:cubicBezTo>
                  <a:pt x="0" y="52081"/>
                  <a:pt x="52081" y="0"/>
                  <a:pt x="11632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5" name="Picture Placeholder 4">
            <a:extLst>
              <a:ext uri="{FF2B5EF4-FFF2-40B4-BE49-F238E27FC236}">
                <a16:creationId xmlns:a16="http://schemas.microsoft.com/office/drawing/2014/main" id="{85281785-EC6D-42F9-A4B8-36595B5DFA19}"/>
              </a:ext>
            </a:extLst>
          </p:cNvPr>
          <p:cNvSpPr>
            <a:spLocks noGrp="1"/>
          </p:cNvSpPr>
          <p:nvPr>
            <p:ph type="pic" sz="quarter" idx="11"/>
          </p:nvPr>
        </p:nvSpPr>
        <p:spPr>
          <a:xfrm>
            <a:off x="7678057" y="0"/>
            <a:ext cx="4513943" cy="6857999"/>
          </a:xfrm>
          <a:custGeom>
            <a:avLst/>
            <a:gdLst>
              <a:gd name="connsiteX0" fmla="*/ 0 w 4513943"/>
              <a:gd name="connsiteY0" fmla="*/ 0 h 6857999"/>
              <a:gd name="connsiteX1" fmla="*/ 4513943 w 4513943"/>
              <a:gd name="connsiteY1" fmla="*/ 0 h 6857999"/>
              <a:gd name="connsiteX2" fmla="*/ 4513943 w 4513943"/>
              <a:gd name="connsiteY2" fmla="*/ 6857999 h 6857999"/>
              <a:gd name="connsiteX3" fmla="*/ 0 w 451394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513943" h="6857999">
                <a:moveTo>
                  <a:pt x="0" y="0"/>
                </a:moveTo>
                <a:lnTo>
                  <a:pt x="4513943" y="0"/>
                </a:lnTo>
                <a:lnTo>
                  <a:pt x="4513943" y="6857999"/>
                </a:lnTo>
                <a:lnTo>
                  <a:pt x="0" y="6857999"/>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44609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AB19C4-B457-48F1-9C6B-8DB2CADF7062}"/>
              </a:ext>
            </a:extLst>
          </p:cNvPr>
          <p:cNvSpPr>
            <a:spLocks noGrp="1"/>
          </p:cNvSpPr>
          <p:nvPr>
            <p:ph type="pic" sz="quarter" idx="11"/>
          </p:nvPr>
        </p:nvSpPr>
        <p:spPr>
          <a:xfrm>
            <a:off x="783771" y="591457"/>
            <a:ext cx="5754914" cy="5675086"/>
          </a:xfrm>
          <a:custGeom>
            <a:avLst/>
            <a:gdLst>
              <a:gd name="connsiteX0" fmla="*/ 3349171 w 5754914"/>
              <a:gd name="connsiteY0" fmla="*/ 0 h 5675086"/>
              <a:gd name="connsiteX1" fmla="*/ 5754914 w 5754914"/>
              <a:gd name="connsiteY1" fmla="*/ 0 h 5675086"/>
              <a:gd name="connsiteX2" fmla="*/ 4953000 w 5754914"/>
              <a:gd name="connsiteY2" fmla="*/ 5675086 h 5675086"/>
              <a:gd name="connsiteX3" fmla="*/ 2547257 w 5754914"/>
              <a:gd name="connsiteY3" fmla="*/ 5675086 h 5675086"/>
              <a:gd name="connsiteX4" fmla="*/ 801914 w 5754914"/>
              <a:gd name="connsiteY4" fmla="*/ 0 h 5675086"/>
              <a:gd name="connsiteX5" fmla="*/ 3207657 w 5754914"/>
              <a:gd name="connsiteY5" fmla="*/ 0 h 5675086"/>
              <a:gd name="connsiteX6" fmla="*/ 2405743 w 5754914"/>
              <a:gd name="connsiteY6" fmla="*/ 5675086 h 5675086"/>
              <a:gd name="connsiteX7" fmla="*/ 0 w 5754914"/>
              <a:gd name="connsiteY7" fmla="*/ 5675086 h 567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4914" h="5675086">
                <a:moveTo>
                  <a:pt x="3349171" y="0"/>
                </a:moveTo>
                <a:lnTo>
                  <a:pt x="5754914" y="0"/>
                </a:lnTo>
                <a:lnTo>
                  <a:pt x="4953000" y="5675086"/>
                </a:lnTo>
                <a:lnTo>
                  <a:pt x="2547257" y="5675086"/>
                </a:lnTo>
                <a:close/>
                <a:moveTo>
                  <a:pt x="801914" y="0"/>
                </a:moveTo>
                <a:lnTo>
                  <a:pt x="3207657" y="0"/>
                </a:lnTo>
                <a:lnTo>
                  <a:pt x="2405743" y="5675086"/>
                </a:lnTo>
                <a:lnTo>
                  <a:pt x="0" y="567508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745811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13E608-F39C-4BD1-B88E-1C16F6180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B49018-AE0E-4468-B55A-B6698EB20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16ADC-211C-454B-910D-B34760194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05B4A96-62FA-4397-BFA7-0FFF6D3D9065}" type="datetimeFigureOut">
              <a:rPr lang="en-US" smtClean="0"/>
              <a:pPr/>
              <a:t>6/14/2022</a:t>
            </a:fld>
            <a:endParaRPr lang="en-US"/>
          </a:p>
        </p:txBody>
      </p:sp>
      <p:sp>
        <p:nvSpPr>
          <p:cNvPr id="5" name="Footer Placeholder 4">
            <a:extLst>
              <a:ext uri="{FF2B5EF4-FFF2-40B4-BE49-F238E27FC236}">
                <a16:creationId xmlns:a16="http://schemas.microsoft.com/office/drawing/2014/main" id="{029866EF-4272-447E-B5EC-51AE8BFA92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56AAFBD5-1260-4060-97B4-345956487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5F67037-F879-4335-ABAF-DBDE697F54AD}" type="slidenum">
              <a:rPr lang="en-US" smtClean="0"/>
              <a:pPr/>
              <a:t>‹#›</a:t>
            </a:fld>
            <a:endParaRPr lang="en-US"/>
          </a:p>
        </p:txBody>
      </p:sp>
    </p:spTree>
    <p:extLst>
      <p:ext uri="{BB962C8B-B14F-4D97-AF65-F5344CB8AC3E}">
        <p14:creationId xmlns:p14="http://schemas.microsoft.com/office/powerpoint/2010/main" val="474105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4" r:id="rId25"/>
    <p:sldLayoutId id="2147483675" r:id="rId26"/>
    <p:sldLayoutId id="2147483673" r:id="rId27"/>
    <p:sldLayoutId id="2147483676" r:id="rId28"/>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tionhacker.com/" TargetMode="External"/><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1.jp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openxmlformats.org/officeDocument/2006/relationships/image" Target="../media/image33.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35.png"/><Relationship Id="rId5" Type="http://schemas.openxmlformats.org/officeDocument/2006/relationships/image" Target="../media/image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79CBFA3-1728-4F27-BBF9-C843D8E3695B}"/>
              </a:ext>
            </a:extLst>
          </p:cNvPr>
          <p:cNvGrpSpPr/>
          <p:nvPr/>
        </p:nvGrpSpPr>
        <p:grpSpPr>
          <a:xfrm>
            <a:off x="-4926634" y="0"/>
            <a:ext cx="11496580" cy="6858000"/>
            <a:chOff x="1140338" y="0"/>
            <a:chExt cx="11496580" cy="6858000"/>
          </a:xfrm>
        </p:grpSpPr>
        <p:sp>
          <p:nvSpPr>
            <p:cNvPr id="8" name="Arrow: Pentagon 7">
              <a:extLst>
                <a:ext uri="{FF2B5EF4-FFF2-40B4-BE49-F238E27FC236}">
                  <a16:creationId xmlns:a16="http://schemas.microsoft.com/office/drawing/2014/main" id="{A440138A-2FDF-414F-9C99-8D8D02101FA0}"/>
                </a:ext>
              </a:extLst>
            </p:cNvPr>
            <p:cNvSpPr/>
            <p:nvPr/>
          </p:nvSpPr>
          <p:spPr>
            <a:xfrm>
              <a:off x="6096000" y="0"/>
              <a:ext cx="6540918" cy="6858000"/>
            </a:xfrm>
            <a:prstGeom prst="homePlate">
              <a:avLst>
                <a:gd name="adj" fmla="val 13453"/>
              </a:avLst>
            </a:prstGeom>
            <a:solidFill>
              <a:srgbClr val="00113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Montserrat Black" panose="00000A00000000000000" pitchFamily="2" charset="0"/>
              </a:endParaRPr>
            </a:p>
            <a:p>
              <a:pPr algn="ctr"/>
              <a:r>
                <a:rPr lang="en-US" sz="3200" dirty="0">
                  <a:latin typeface="Montserrat Black" panose="00000A00000000000000" pitchFamily="2" charset="0"/>
                </a:rPr>
                <a:t>Volatility</a:t>
              </a:r>
            </a:p>
            <a:p>
              <a:pPr algn="ctr"/>
              <a:endParaRPr lang="en-US" sz="3200" dirty="0">
                <a:latin typeface="Montserrat Black" panose="00000A00000000000000" pitchFamily="2" charset="0"/>
              </a:endParaRPr>
            </a:p>
          </p:txBody>
        </p:sp>
        <p:sp>
          <p:nvSpPr>
            <p:cNvPr id="15" name="TextBox 14">
              <a:extLst>
                <a:ext uri="{FF2B5EF4-FFF2-40B4-BE49-F238E27FC236}">
                  <a16:creationId xmlns:a16="http://schemas.microsoft.com/office/drawing/2014/main" id="{448D6571-13BB-4454-ACBC-7F42D92DB7C9}"/>
                </a:ext>
              </a:extLst>
            </p:cNvPr>
            <p:cNvSpPr txBox="1"/>
            <p:nvPr/>
          </p:nvSpPr>
          <p:spPr>
            <a:xfrm>
              <a:off x="1140338" y="5987169"/>
              <a:ext cx="2837636" cy="292388"/>
            </a:xfrm>
            <a:prstGeom prst="rect">
              <a:avLst/>
            </a:prstGeom>
            <a:noFill/>
          </p:spPr>
          <p:txBody>
            <a:bodyPr wrap="none" rtlCol="0">
              <a:spAutoFit/>
            </a:bodyPr>
            <a:lstStyle/>
            <a:p>
              <a:pPr algn="r"/>
              <a:r>
                <a:rPr lang="en-US" sz="1300">
                  <a:solidFill>
                    <a:schemeClr val="bg1"/>
                  </a:solidFill>
                  <a:latin typeface="Nunito Sans SemiBold" panose="00000700000000000000" pitchFamily="2" charset="0"/>
                </a:rPr>
                <a:t>2020 – 1</a:t>
              </a:r>
              <a:r>
                <a:rPr lang="en-US" sz="1300" baseline="30000">
                  <a:solidFill>
                    <a:schemeClr val="bg1"/>
                  </a:solidFill>
                  <a:latin typeface="Nunito Sans SemiBold" panose="00000700000000000000" pitchFamily="2" charset="0"/>
                </a:rPr>
                <a:t>st</a:t>
              </a:r>
              <a:r>
                <a:rPr lang="en-US" sz="1300">
                  <a:solidFill>
                    <a:schemeClr val="bg1"/>
                  </a:solidFill>
                  <a:latin typeface="Nunito Sans SemiBold" panose="00000700000000000000" pitchFamily="2" charset="0"/>
                </a:rPr>
                <a:t> Financial Agency in USA</a:t>
              </a:r>
            </a:p>
          </p:txBody>
        </p:sp>
      </p:grpSp>
      <p:pic>
        <p:nvPicPr>
          <p:cNvPr id="16" name="Picture 15" descr="Text&#10;&#10;Description automatically generated with medium confidence">
            <a:extLst>
              <a:ext uri="{FF2B5EF4-FFF2-40B4-BE49-F238E27FC236}">
                <a16:creationId xmlns:a16="http://schemas.microsoft.com/office/drawing/2014/main" id="{7137E770-7DC7-40AB-8FFF-D3B3CE759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970" y="2878166"/>
            <a:ext cx="4595771" cy="1101667"/>
          </a:xfrm>
          <a:prstGeom prst="rect">
            <a:avLst/>
          </a:prstGeom>
        </p:spPr>
      </p:pic>
      <p:sp>
        <p:nvSpPr>
          <p:cNvPr id="18" name="TextBox 17">
            <a:extLst>
              <a:ext uri="{FF2B5EF4-FFF2-40B4-BE49-F238E27FC236}">
                <a16:creationId xmlns:a16="http://schemas.microsoft.com/office/drawing/2014/main" id="{4E76BF1F-A055-4484-8D9C-19C6CCBBDE0B}"/>
              </a:ext>
            </a:extLst>
          </p:cNvPr>
          <p:cNvSpPr txBox="1"/>
          <p:nvPr/>
        </p:nvSpPr>
        <p:spPr>
          <a:xfrm>
            <a:off x="8310409" y="3979833"/>
            <a:ext cx="2644891" cy="400110"/>
          </a:xfrm>
          <a:prstGeom prst="rect">
            <a:avLst/>
          </a:prstGeom>
          <a:noFill/>
        </p:spPr>
        <p:txBody>
          <a:bodyPr wrap="none" rtlCol="0">
            <a:spAutoFit/>
          </a:bodyPr>
          <a:lstStyle/>
          <a:p>
            <a:r>
              <a:rPr lang="en-US" sz="2000" dirty="0">
                <a:solidFill>
                  <a:srgbClr val="FFC000"/>
                </a:solidFill>
                <a:hlinkClick r:id="rId3">
                  <a:extLst>
                    <a:ext uri="{A12FA001-AC4F-418D-AE19-62706E023703}">
                      <ahyp:hlinkClr xmlns:ahyp="http://schemas.microsoft.com/office/drawing/2018/hyperlinkcolor" val="tx"/>
                    </a:ext>
                  </a:extLst>
                </a:hlinkClick>
              </a:rPr>
              <a:t>www.optionhacker.com</a:t>
            </a:r>
            <a:endParaRPr lang="en-US" sz="2000" dirty="0">
              <a:solidFill>
                <a:srgbClr val="FFC000"/>
              </a:solidFill>
            </a:endParaRPr>
          </a:p>
        </p:txBody>
      </p:sp>
    </p:spTree>
    <p:extLst>
      <p:ext uri="{BB962C8B-B14F-4D97-AF65-F5344CB8AC3E}">
        <p14:creationId xmlns:p14="http://schemas.microsoft.com/office/powerpoint/2010/main" val="2315932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47"/>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8" name="Shape 448"/>
          <p:cNvSpPr txBox="1">
            <a:spLocks noGrp="1"/>
          </p:cNvSpPr>
          <p:nvPr>
            <p:ph type="title" idx="4294967295"/>
          </p:nvPr>
        </p:nvSpPr>
        <p:spPr>
          <a:xfrm>
            <a:off x="7281969" y="617601"/>
            <a:ext cx="4314645" cy="993299"/>
          </a:xfrm>
          <a:prstGeom prst="rect">
            <a:avLst/>
          </a:prstGeom>
        </p:spPr>
        <p:txBody>
          <a:bodyPr vert="horz" lIns="91440" tIns="45720" rIns="91440" bIns="45720" rtlCol="0" anchor="b" anchorCtr="0">
            <a:normAutofit/>
          </a:bodyPr>
          <a:lstStyle/>
          <a:p>
            <a:pPr lvl="0" algn="ctr">
              <a:buSzPct val="25000"/>
            </a:pPr>
            <a:r>
              <a:rPr lang="en-US" sz="3200" dirty="0">
                <a:latin typeface="+mj-lt"/>
                <a:cs typeface="+mj-cs"/>
              </a:rPr>
              <a:t>Another Example of </a:t>
            </a:r>
            <a:br>
              <a:rPr lang="en-US" sz="3200" dirty="0">
                <a:latin typeface="+mj-lt"/>
                <a:cs typeface="+mj-cs"/>
              </a:rPr>
            </a:br>
            <a:r>
              <a:rPr lang="en-US" sz="3200" dirty="0">
                <a:latin typeface="+mj-lt"/>
                <a:cs typeface="+mj-cs"/>
              </a:rPr>
              <a:t>SHORT Implied Volatility</a:t>
            </a:r>
          </a:p>
        </p:txBody>
      </p:sp>
      <p:pic>
        <p:nvPicPr>
          <p:cNvPr id="4" name="Picture Placeholder 3" descr="Man working in open office space">
            <a:extLst>
              <a:ext uri="{FF2B5EF4-FFF2-40B4-BE49-F238E27FC236}">
                <a16:creationId xmlns:a16="http://schemas.microsoft.com/office/drawing/2014/main" id="{3EC8A855-35BA-4055-8845-876A6C5E35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9035" r="15582" b="-1"/>
          <a:stretch/>
        </p:blipFill>
        <p:spPr>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effectLst>
            <a:outerShdw blurRad="50800" dist="38100" algn="l" rotWithShape="0">
              <a:schemeClr val="bg1">
                <a:lumMod val="85000"/>
                <a:alpha val="30000"/>
              </a:schemeClr>
            </a:outerShdw>
          </a:effectLst>
        </p:spPr>
      </p:pic>
      <p:sp>
        <p:nvSpPr>
          <p:cNvPr id="72" name="Rectangle 71">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4" name="Rectangle 73">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Picture 5">
            <a:extLst>
              <a:ext uri="{FF2B5EF4-FFF2-40B4-BE49-F238E27FC236}">
                <a16:creationId xmlns:a16="http://schemas.microsoft.com/office/drawing/2014/main" id="{3A31AB38-AEEB-4D34-B9ED-6197B4493B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1544" y="381147"/>
            <a:ext cx="1009791" cy="352474"/>
          </a:xfrm>
          <a:prstGeom prst="rect">
            <a:avLst/>
          </a:prstGeom>
        </p:spPr>
      </p:pic>
      <p:pic>
        <p:nvPicPr>
          <p:cNvPr id="8" name="Picture 7" descr="Chart, line chart&#10;&#10;Description automatically generated">
            <a:extLst>
              <a:ext uri="{FF2B5EF4-FFF2-40B4-BE49-F238E27FC236}">
                <a16:creationId xmlns:a16="http://schemas.microsoft.com/office/drawing/2014/main" id="{BA464DFE-7CC5-452B-80AB-52A132B8B4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240371"/>
            <a:ext cx="3062346" cy="3062346"/>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0" name="Picture 9" descr="Chart, line chart&#10;&#10;Description automatically generated">
            <a:extLst>
              <a:ext uri="{FF2B5EF4-FFF2-40B4-BE49-F238E27FC236}">
                <a16:creationId xmlns:a16="http://schemas.microsoft.com/office/drawing/2014/main" id="{5CB94321-0CF3-446C-9BEE-6812915073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54584" y="1828187"/>
            <a:ext cx="2612622" cy="2743227"/>
          </a:xfrm>
          <a:prstGeom prst="rect">
            <a:avLst/>
          </a:prstGeom>
        </p:spPr>
      </p:pic>
      <p:pic>
        <p:nvPicPr>
          <p:cNvPr id="12" name="Picture 11" descr="Diagram, engineering drawing&#10;&#10;Description automatically generated with medium confidence">
            <a:extLst>
              <a:ext uri="{FF2B5EF4-FFF2-40B4-BE49-F238E27FC236}">
                <a16:creationId xmlns:a16="http://schemas.microsoft.com/office/drawing/2014/main" id="{0E9C4B56-D00C-4A9E-98A4-4BFD1E622C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4821" y="4399238"/>
            <a:ext cx="2542385" cy="2305898"/>
          </a:xfrm>
          <a:prstGeom prst="rect">
            <a:avLst/>
          </a:prstGeom>
        </p:spPr>
      </p:pic>
      <p:pic>
        <p:nvPicPr>
          <p:cNvPr id="14" name="Picture 13">
            <a:extLst>
              <a:ext uri="{FF2B5EF4-FFF2-40B4-BE49-F238E27FC236}">
                <a16:creationId xmlns:a16="http://schemas.microsoft.com/office/drawing/2014/main" id="{86ADE60B-B5D7-4F26-BF4D-FD8B975C03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00659" y="6181406"/>
            <a:ext cx="558730" cy="533333"/>
          </a:xfrm>
          <a:prstGeom prst="rect">
            <a:avLst/>
          </a:prstGeom>
        </p:spPr>
      </p:pic>
      <p:pic>
        <p:nvPicPr>
          <p:cNvPr id="16" name="Picture 15" descr="Icon&#10;&#10;Description automatically generated">
            <a:extLst>
              <a:ext uri="{FF2B5EF4-FFF2-40B4-BE49-F238E27FC236}">
                <a16:creationId xmlns:a16="http://schemas.microsoft.com/office/drawing/2014/main" id="{94FACF79-2283-4EEE-A288-FDEC3A5D91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1077" y="-27928"/>
            <a:ext cx="1359164" cy="1359164"/>
          </a:xfrm>
          <a:prstGeom prst="rect">
            <a:avLst/>
          </a:prstGeom>
        </p:spPr>
      </p:pic>
    </p:spTree>
    <p:extLst>
      <p:ext uri="{BB962C8B-B14F-4D97-AF65-F5344CB8AC3E}">
        <p14:creationId xmlns:p14="http://schemas.microsoft.com/office/powerpoint/2010/main" val="2919019620"/>
      </p:ext>
    </p:extLst>
  </p:cSld>
  <p:clrMapOvr>
    <a:masterClrMapping/>
  </p:clrMapOvr>
  <p:transition spd="slow">
    <p:cu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58"/>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5" name="Rectangle 84">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60" name="Shape 460"/>
          <p:cNvSpPr txBox="1">
            <a:spLocks noGrp="1"/>
          </p:cNvSpPr>
          <p:nvPr>
            <p:ph type="body" idx="4294967295"/>
          </p:nvPr>
        </p:nvSpPr>
        <p:spPr>
          <a:xfrm>
            <a:off x="411479" y="2688336"/>
            <a:ext cx="4498848" cy="3584448"/>
          </a:xfrm>
          <a:prstGeom prst="rect">
            <a:avLst/>
          </a:prstGeom>
        </p:spPr>
        <p:txBody>
          <a:bodyPr vert="horz" lIns="91440" tIns="45720" rIns="91440" bIns="45720" rtlCol="0" anchor="t" anchorCtr="0">
            <a:normAutofit/>
          </a:bodyPr>
          <a:lstStyle/>
          <a:p>
            <a:pPr marL="0">
              <a:spcBef>
                <a:spcPts val="560"/>
              </a:spcBef>
              <a:buClr>
                <a:srgbClr val="14456F"/>
              </a:buClr>
              <a:buSzPct val="25000"/>
            </a:pPr>
            <a:endParaRPr lang="en-US" sz="1800">
              <a:latin typeface="+mn-lt"/>
              <a:cs typeface="+mn-cs"/>
              <a:sym typeface="Tahoma"/>
            </a:endParaRPr>
          </a:p>
          <a:p>
            <a:endParaRPr lang="en-US" sz="1800">
              <a:latin typeface="+mn-lt"/>
              <a:cs typeface="+mn-cs"/>
              <a:sym typeface="Tahoma"/>
            </a:endParaRPr>
          </a:p>
        </p:txBody>
      </p:sp>
      <p:pic>
        <p:nvPicPr>
          <p:cNvPr id="12" name="Picture Placeholder 11" descr="A person working on a computer&#10;&#10;Description automatically generated with low confidence">
            <a:extLst>
              <a:ext uri="{FF2B5EF4-FFF2-40B4-BE49-F238E27FC236}">
                <a16:creationId xmlns:a16="http://schemas.microsoft.com/office/drawing/2014/main" id="{F80AB918-20CB-4E30-B970-7B654DF9BEF5}"/>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6499" r="16498"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pic>
        <p:nvPicPr>
          <p:cNvPr id="14" name="Picture 13">
            <a:extLst>
              <a:ext uri="{FF2B5EF4-FFF2-40B4-BE49-F238E27FC236}">
                <a16:creationId xmlns:a16="http://schemas.microsoft.com/office/drawing/2014/main" id="{34E8C4EA-41AB-4579-87CE-5F2FE93C2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4937"/>
            <a:ext cx="1009791" cy="352474"/>
          </a:xfrm>
          <a:prstGeom prst="rect">
            <a:avLst/>
          </a:prstGeom>
        </p:spPr>
      </p:pic>
      <p:sp>
        <p:nvSpPr>
          <p:cNvPr id="459" name="Shape 459"/>
          <p:cNvSpPr txBox="1">
            <a:spLocks noGrp="1"/>
          </p:cNvSpPr>
          <p:nvPr>
            <p:ph type="title" idx="4294967295"/>
          </p:nvPr>
        </p:nvSpPr>
        <p:spPr>
          <a:xfrm>
            <a:off x="504895" y="240522"/>
            <a:ext cx="4485861" cy="1088136"/>
          </a:xfrm>
          <a:prstGeom prst="rect">
            <a:avLst/>
          </a:prstGeom>
        </p:spPr>
        <p:txBody>
          <a:bodyPr vert="horz" lIns="91440" tIns="45720" rIns="91440" bIns="45720" rtlCol="0" anchor="b" anchorCtr="0">
            <a:normAutofit/>
          </a:bodyPr>
          <a:lstStyle/>
          <a:p>
            <a:pPr algn="ctr">
              <a:buSzPct val="25000"/>
            </a:pPr>
            <a:r>
              <a:rPr lang="en-US" sz="3400" dirty="0">
                <a:latin typeface="+mj-lt"/>
                <a:cs typeface="+mj-cs"/>
              </a:rPr>
              <a:t>Taken advantage of </a:t>
            </a:r>
            <a:br>
              <a:rPr lang="en-US" sz="3400" dirty="0">
                <a:latin typeface="+mj-lt"/>
                <a:cs typeface="+mj-cs"/>
              </a:rPr>
            </a:br>
            <a:r>
              <a:rPr lang="en-US" sz="3400" dirty="0">
                <a:latin typeface="+mj-lt"/>
                <a:cs typeface="+mj-cs"/>
              </a:rPr>
              <a:t>Short Implied Volatility</a:t>
            </a:r>
          </a:p>
        </p:txBody>
      </p:sp>
      <p:pic>
        <p:nvPicPr>
          <p:cNvPr id="16" name="Picture 15" descr="Chart, line chart&#10;&#10;Description automatically generated">
            <a:extLst>
              <a:ext uri="{FF2B5EF4-FFF2-40B4-BE49-F238E27FC236}">
                <a16:creationId xmlns:a16="http://schemas.microsoft.com/office/drawing/2014/main" id="{D2E820BA-8795-494E-A8C0-FA5867C382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658" y="1569180"/>
            <a:ext cx="4958746" cy="2863924"/>
          </a:xfrm>
          <a:prstGeom prst="rect">
            <a:avLst/>
          </a:prstGeom>
        </p:spPr>
      </p:pic>
      <p:pic>
        <p:nvPicPr>
          <p:cNvPr id="18" name="Picture 17" descr="Chart, line chart&#10;&#10;Description automatically generated">
            <a:extLst>
              <a:ext uri="{FF2B5EF4-FFF2-40B4-BE49-F238E27FC236}">
                <a16:creationId xmlns:a16="http://schemas.microsoft.com/office/drawing/2014/main" id="{57390B34-9354-40BF-B0B2-6556DA0AE4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658" y="4576602"/>
            <a:ext cx="2290498" cy="2080230"/>
          </a:xfrm>
          <a:prstGeom prst="rect">
            <a:avLst/>
          </a:prstGeom>
        </p:spPr>
      </p:pic>
      <p:pic>
        <p:nvPicPr>
          <p:cNvPr id="20" name="Picture 19" descr="Diagram&#10;&#10;Description automatically generated">
            <a:extLst>
              <a:ext uri="{FF2B5EF4-FFF2-40B4-BE49-F238E27FC236}">
                <a16:creationId xmlns:a16="http://schemas.microsoft.com/office/drawing/2014/main" id="{14CA3DD2-7D8D-41F2-95B8-D6ADCA7271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92635" y="4535769"/>
            <a:ext cx="2290499" cy="2081709"/>
          </a:xfrm>
          <a:prstGeom prst="rect">
            <a:avLst/>
          </a:prstGeom>
        </p:spPr>
      </p:pic>
      <p:pic>
        <p:nvPicPr>
          <p:cNvPr id="22" name="Picture 21">
            <a:extLst>
              <a:ext uri="{FF2B5EF4-FFF2-40B4-BE49-F238E27FC236}">
                <a16:creationId xmlns:a16="http://schemas.microsoft.com/office/drawing/2014/main" id="{9F84F087-E86E-4552-85B8-0E340DB26B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48593" y="6272784"/>
            <a:ext cx="558730" cy="533333"/>
          </a:xfrm>
          <a:prstGeom prst="rect">
            <a:avLst/>
          </a:prstGeom>
        </p:spPr>
      </p:pic>
    </p:spTree>
    <p:extLst>
      <p:ext uri="{BB962C8B-B14F-4D97-AF65-F5344CB8AC3E}">
        <p14:creationId xmlns:p14="http://schemas.microsoft.com/office/powerpoint/2010/main" val="2238577478"/>
      </p:ext>
    </p:extLst>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469"/>
        <p:cNvGrpSpPr/>
        <p:nvPr/>
      </p:nvGrpSpPr>
      <p:grpSpPr>
        <a:xfrm>
          <a:off x="0" y="0"/>
          <a:ext cx="0" cy="0"/>
          <a:chOff x="0" y="0"/>
          <a:chExt cx="0" cy="0"/>
        </a:xfrm>
      </p:grpSpPr>
      <p:sp>
        <p:nvSpPr>
          <p:cNvPr id="470" name="Shape 470"/>
          <p:cNvSpPr txBox="1">
            <a:spLocks noGrp="1"/>
          </p:cNvSpPr>
          <p:nvPr>
            <p:ph type="title" idx="4294967295"/>
          </p:nvPr>
        </p:nvSpPr>
        <p:spPr>
          <a:xfrm>
            <a:off x="7534062" y="208344"/>
            <a:ext cx="4087306" cy="1516284"/>
          </a:xfrm>
          <a:prstGeom prst="rect">
            <a:avLst/>
          </a:prstGeom>
        </p:spPr>
        <p:txBody>
          <a:bodyPr vert="horz" lIns="91440" tIns="45720" rIns="91440" bIns="45720" rtlCol="0" anchor="b" anchorCtr="0">
            <a:normAutofit/>
          </a:bodyPr>
          <a:lstStyle/>
          <a:p>
            <a:pPr algn="ctr">
              <a:buSzPct val="25000"/>
            </a:pPr>
            <a:r>
              <a:rPr lang="en-US" sz="3200" b="1" dirty="0">
                <a:solidFill>
                  <a:schemeClr val="bg1"/>
                </a:solidFill>
                <a:latin typeface="+mj-lt"/>
                <a:cs typeface="+mj-cs"/>
              </a:rPr>
              <a:t>Volatility Smile - Notice ATM is cheapest, Wings most expensive</a:t>
            </a:r>
          </a:p>
        </p:txBody>
      </p:sp>
      <p:sp>
        <p:nvSpPr>
          <p:cNvPr id="91" name="Freeform: Shape 9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Placeholder 3">
            <a:extLst>
              <a:ext uri="{FF2B5EF4-FFF2-40B4-BE49-F238E27FC236}">
                <a16:creationId xmlns:a16="http://schemas.microsoft.com/office/drawing/2014/main" id="{6C119267-9E74-4763-8E44-05BE30DD6EB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8133" r="22688"/>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pic>
        <p:nvPicPr>
          <p:cNvPr id="6" name="Picture 5" descr="Chart, line chart&#10;&#10;Description automatically generated">
            <a:extLst>
              <a:ext uri="{FF2B5EF4-FFF2-40B4-BE49-F238E27FC236}">
                <a16:creationId xmlns:a16="http://schemas.microsoft.com/office/drawing/2014/main" id="{4766C83D-84F2-4544-9AE5-0031521353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6648" y="2368172"/>
            <a:ext cx="7248769" cy="4125226"/>
          </a:xfrm>
          <a:prstGeom prst="rect">
            <a:avLst/>
          </a:prstGeom>
          <a:ln w="38100" cap="sq">
            <a:solidFill>
              <a:schemeClr val="tx1"/>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926620E6-018C-42C1-8664-BA7F9D4E9B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3587" y="5962959"/>
            <a:ext cx="558730" cy="533333"/>
          </a:xfrm>
          <a:prstGeom prst="rect">
            <a:avLst/>
          </a:prstGeom>
        </p:spPr>
      </p:pic>
    </p:spTree>
    <p:extLst>
      <p:ext uri="{BB962C8B-B14F-4D97-AF65-F5344CB8AC3E}">
        <p14:creationId xmlns:p14="http://schemas.microsoft.com/office/powerpoint/2010/main" val="3497427286"/>
      </p:ext>
    </p:extLst>
  </p:cSld>
  <p:clrMapOvr>
    <a:overrideClrMapping bg1="dk1" tx1="lt1" bg2="dk2" tx2="lt2" accent1="accent1" accent2="accent2" accent3="accent3" accent4="accent4" accent5="accent5" accent6="accent6" hlink="hlink" folHlink="folHlink"/>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77"/>
        <p:cNvGrpSpPr/>
        <p:nvPr/>
      </p:nvGrpSpPr>
      <p:grpSpPr>
        <a:xfrm>
          <a:off x="0" y="0"/>
          <a:ext cx="0" cy="0"/>
          <a:chOff x="0" y="0"/>
          <a:chExt cx="0" cy="0"/>
        </a:xfrm>
      </p:grpSpPr>
      <p:sp useBgFill="1">
        <p:nvSpPr>
          <p:cNvPr id="480" name="Rectangle 9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8" name="Shape 478"/>
          <p:cNvSpPr txBox="1">
            <a:spLocks noGrp="1"/>
          </p:cNvSpPr>
          <p:nvPr>
            <p:ph type="title"/>
          </p:nvPr>
        </p:nvSpPr>
        <p:spPr>
          <a:xfrm>
            <a:off x="918491" y="330988"/>
            <a:ext cx="3474720" cy="1338742"/>
          </a:xfrm>
          <a:prstGeom prst="rect">
            <a:avLst/>
          </a:prstGeom>
        </p:spPr>
        <p:txBody>
          <a:bodyPr vert="horz" lIns="91440" tIns="45720" rIns="91440" bIns="45720" rtlCol="0" anchor="b" anchorCtr="0">
            <a:normAutofit fontScale="90000"/>
          </a:bodyPr>
          <a:lstStyle/>
          <a:p>
            <a:pPr>
              <a:spcBef>
                <a:spcPct val="0"/>
              </a:spcBef>
              <a:buSzPct val="25000"/>
            </a:pPr>
            <a:r>
              <a:rPr lang="en-US" sz="3200" dirty="0">
                <a:solidFill>
                  <a:schemeClr val="tx1"/>
                </a:solidFill>
                <a:latin typeface="+mj-lt"/>
                <a:ea typeface="+mj-ea"/>
                <a:cs typeface="+mj-cs"/>
              </a:rPr>
              <a:t>Volatility Smiles Across Time- Skew highest closest to Expiration</a:t>
            </a:r>
          </a:p>
        </p:txBody>
      </p:sp>
      <p:sp>
        <p:nvSpPr>
          <p:cNvPr id="48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indoor, computer, computer&#10;&#10;Description automatically generated">
            <a:extLst>
              <a:ext uri="{FF2B5EF4-FFF2-40B4-BE49-F238E27FC236}">
                <a16:creationId xmlns:a16="http://schemas.microsoft.com/office/drawing/2014/main" id="{C3E54F99-5935-452E-9245-7032786A7872}"/>
              </a:ext>
            </a:extLst>
          </p:cNvPr>
          <p:cNvPicPr>
            <a:picLocks noChangeAspect="1"/>
          </p:cNvPicPr>
          <p:nvPr/>
        </p:nvPicPr>
        <p:blipFill rotWithShape="1">
          <a:blip r:embed="rId3">
            <a:extLst>
              <a:ext uri="{28A0092B-C50C-407E-A947-70E740481C1C}">
                <a14:useLocalDpi xmlns:a14="http://schemas.microsoft.com/office/drawing/2010/main" val="0"/>
              </a:ext>
            </a:extLst>
          </a:blip>
          <a:srcRect l="7724" r="2532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5" name="Picture 4">
            <a:extLst>
              <a:ext uri="{FF2B5EF4-FFF2-40B4-BE49-F238E27FC236}">
                <a16:creationId xmlns:a16="http://schemas.microsoft.com/office/drawing/2014/main" id="{6E09932B-28A1-45B7-AC47-C2717E556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0460" y="6163110"/>
            <a:ext cx="558730" cy="533333"/>
          </a:xfrm>
          <a:prstGeom prst="rect">
            <a:avLst/>
          </a:prstGeom>
        </p:spPr>
      </p:pic>
      <p:pic>
        <p:nvPicPr>
          <p:cNvPr id="7" name="Picture 6" descr="Chart, histogram&#10;&#10;Description automatically generated">
            <a:extLst>
              <a:ext uri="{FF2B5EF4-FFF2-40B4-BE49-F238E27FC236}">
                <a16:creationId xmlns:a16="http://schemas.microsoft.com/office/drawing/2014/main" id="{AA875FB8-1BFC-49F7-B775-7A78078633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001" y="2118640"/>
            <a:ext cx="7160692" cy="429045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1627020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78"/>
                                        </p:tgtEl>
                                        <p:attrNameLst>
                                          <p:attrName>style.visibility</p:attrName>
                                        </p:attrNameLst>
                                      </p:cBhvr>
                                      <p:to>
                                        <p:strVal val="visible"/>
                                      </p:to>
                                    </p:set>
                                    <p:animEffect transition="in" filter="fade">
                                      <p:cBhvr>
                                        <p:cTn id="7" dur="700"/>
                                        <p:tgtEl>
                                          <p:spTgt spid="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84"/>
        <p:cNvGrpSpPr/>
        <p:nvPr/>
      </p:nvGrpSpPr>
      <p:grpSpPr>
        <a:xfrm>
          <a:off x="0" y="0"/>
          <a:ext cx="0" cy="0"/>
          <a:chOff x="0" y="0"/>
          <a:chExt cx="0" cy="0"/>
        </a:xfrm>
      </p:grpSpPr>
      <p:sp useBgFill="1">
        <p:nvSpPr>
          <p:cNvPr id="106" name="Rectangle 10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C3BDCEB-CE7D-4535-8732-4F1BA5854C94}"/>
              </a:ext>
            </a:extLst>
          </p:cNvPr>
          <p:cNvPicPr>
            <a:picLocks noChangeAspect="1"/>
          </p:cNvPicPr>
          <p:nvPr/>
        </p:nvPicPr>
        <p:blipFill rotWithShape="1">
          <a:blip r:embed="rId3">
            <a:extLst>
              <a:ext uri="{28A0092B-C50C-407E-A947-70E740481C1C}">
                <a14:useLocalDpi xmlns:a14="http://schemas.microsoft.com/office/drawing/2010/main" val="0"/>
              </a:ext>
            </a:extLst>
          </a:blip>
          <a:srcRect r="17969"/>
          <a:stretch/>
        </p:blipFill>
        <p:spPr>
          <a:xfrm>
            <a:off x="3523488" y="10"/>
            <a:ext cx="8668512" cy="6857990"/>
          </a:xfrm>
          <a:prstGeom prst="rect">
            <a:avLst/>
          </a:prstGeom>
        </p:spPr>
      </p:pic>
      <p:sp>
        <p:nvSpPr>
          <p:cNvPr id="108" name="Rectangle 10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Rectangle 10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2" name="Rectangle 11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6745573-445E-4EF4-AA7A-12BC9CADAF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V="1">
            <a:off x="477981" y="579281"/>
            <a:ext cx="1009791" cy="239107"/>
          </a:xfrm>
          <a:prstGeom prst="rect">
            <a:avLst/>
          </a:prstGeom>
        </p:spPr>
      </p:pic>
      <p:sp>
        <p:nvSpPr>
          <p:cNvPr id="485" name="Shape 485"/>
          <p:cNvSpPr txBox="1">
            <a:spLocks noGrp="1"/>
          </p:cNvSpPr>
          <p:nvPr>
            <p:ph type="title"/>
          </p:nvPr>
        </p:nvSpPr>
        <p:spPr>
          <a:xfrm>
            <a:off x="423719" y="414833"/>
            <a:ext cx="4023360" cy="1511881"/>
          </a:xfrm>
          <a:prstGeom prst="rect">
            <a:avLst/>
          </a:prstGeom>
        </p:spPr>
        <p:txBody>
          <a:bodyPr vert="horz" lIns="91440" tIns="45720" rIns="91440" bIns="45720" rtlCol="0" anchor="b" anchorCtr="0">
            <a:normAutofit/>
          </a:bodyPr>
          <a:lstStyle/>
          <a:p>
            <a:pPr>
              <a:spcBef>
                <a:spcPct val="0"/>
              </a:spcBef>
              <a:buSzPct val="25000"/>
            </a:pPr>
            <a:r>
              <a:rPr lang="en-US" sz="3200" dirty="0">
                <a:solidFill>
                  <a:schemeClr val="tx1"/>
                </a:solidFill>
                <a:latin typeface="+mj-lt"/>
                <a:ea typeface="+mj-ea"/>
                <a:cs typeface="+mj-cs"/>
              </a:rPr>
              <a:t>Historical Volatilities – 10 day vs 90 day- Longer Time- Flatter</a:t>
            </a:r>
          </a:p>
        </p:txBody>
      </p:sp>
      <p:pic>
        <p:nvPicPr>
          <p:cNvPr id="7" name="Picture 6">
            <a:extLst>
              <a:ext uri="{FF2B5EF4-FFF2-40B4-BE49-F238E27FC236}">
                <a16:creationId xmlns:a16="http://schemas.microsoft.com/office/drawing/2014/main" id="{FFD19DD8-778A-45D5-A342-6189BD886C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12952" y="6175989"/>
            <a:ext cx="558730" cy="533333"/>
          </a:xfrm>
          <a:prstGeom prst="rect">
            <a:avLst/>
          </a:prstGeom>
        </p:spPr>
      </p:pic>
      <p:pic>
        <p:nvPicPr>
          <p:cNvPr id="9" name="Picture 8">
            <a:extLst>
              <a:ext uri="{FF2B5EF4-FFF2-40B4-BE49-F238E27FC236}">
                <a16:creationId xmlns:a16="http://schemas.microsoft.com/office/drawing/2014/main" id="{45DB04F0-E4FE-40D9-A2E3-E43A017B7B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7980" y="2271678"/>
            <a:ext cx="6244791" cy="4170977"/>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3568355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85"/>
                                        </p:tgtEl>
                                        <p:attrNameLst>
                                          <p:attrName>style.visibility</p:attrName>
                                        </p:attrNameLst>
                                      </p:cBhvr>
                                      <p:to>
                                        <p:strVal val="visible"/>
                                      </p:to>
                                    </p:set>
                                    <p:animEffect transition="in" filter="fade">
                                      <p:cBhvr>
                                        <p:cTn id="7" dur="400"/>
                                        <p:tgtEl>
                                          <p:spTgt spid="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pic>
        <p:nvPicPr>
          <p:cNvPr id="4" name="Picture Placeholder 3" descr="Stock numbers on a digital display">
            <a:extLst>
              <a:ext uri="{FF2B5EF4-FFF2-40B4-BE49-F238E27FC236}">
                <a16:creationId xmlns:a16="http://schemas.microsoft.com/office/drawing/2014/main" id="{5177859F-7658-4F30-AD9A-6F0204D55DE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4067" r="24067"/>
          <a:stretch/>
        </p:blipFill>
        <p:spPr>
          <a:xfrm>
            <a:off x="0" y="0"/>
            <a:ext cx="6096000" cy="6858000"/>
          </a:xfrm>
        </p:spPr>
      </p:pic>
      <p:sp>
        <p:nvSpPr>
          <p:cNvPr id="492" name="Shape 492"/>
          <p:cNvSpPr txBox="1">
            <a:spLocks noGrp="1"/>
          </p:cNvSpPr>
          <p:nvPr>
            <p:ph type="title" idx="4294967295"/>
          </p:nvPr>
        </p:nvSpPr>
        <p:spPr>
          <a:xfrm>
            <a:off x="6096000" y="131320"/>
            <a:ext cx="3268662" cy="979488"/>
          </a:xfrm>
          <a:prstGeom prst="rect">
            <a:avLst/>
          </a:prstGeom>
          <a:noFill/>
          <a:ln>
            <a:noFill/>
          </a:ln>
        </p:spPr>
        <p:txBody>
          <a:bodyPr vert="horz" wrap="square" lIns="91425" tIns="45700" rIns="91425" bIns="45700" rtlCol="0" anchor="ctr" anchorCtr="0">
            <a:spAutoFit/>
          </a:bodyPr>
          <a:lstStyle/>
          <a:p>
            <a:pPr algn="ctr">
              <a:buSzPct val="25000"/>
            </a:pPr>
            <a:r>
              <a:rPr lang="x-none" sz="3200" dirty="0">
                <a:solidFill>
                  <a:srgbClr val="000000"/>
                </a:solidFill>
                <a:latin typeface="+mj-lt"/>
              </a:rPr>
              <a:t>Implied Volatilities </a:t>
            </a:r>
            <a:br>
              <a:rPr lang="en-US" sz="3200" dirty="0">
                <a:solidFill>
                  <a:srgbClr val="000000"/>
                </a:solidFill>
                <a:latin typeface="+mj-lt"/>
              </a:rPr>
            </a:br>
            <a:r>
              <a:rPr lang="x-none" sz="3200" dirty="0">
                <a:solidFill>
                  <a:srgbClr val="000000"/>
                </a:solidFill>
                <a:latin typeface="+mj-lt"/>
              </a:rPr>
              <a:t>30</a:t>
            </a:r>
            <a:r>
              <a:rPr lang="en-US" sz="3200" dirty="0">
                <a:solidFill>
                  <a:srgbClr val="000000"/>
                </a:solidFill>
                <a:latin typeface="+mj-lt"/>
              </a:rPr>
              <a:t> </a:t>
            </a:r>
            <a:r>
              <a:rPr lang="x-none" sz="3200" dirty="0">
                <a:solidFill>
                  <a:srgbClr val="000000"/>
                </a:solidFill>
                <a:latin typeface="+mj-lt"/>
              </a:rPr>
              <a:t>day vs 360</a:t>
            </a:r>
            <a:r>
              <a:rPr lang="en-US" sz="3200" dirty="0">
                <a:solidFill>
                  <a:srgbClr val="000000"/>
                </a:solidFill>
                <a:latin typeface="+mj-lt"/>
              </a:rPr>
              <a:t> </a:t>
            </a:r>
            <a:r>
              <a:rPr lang="x-none" sz="3200" dirty="0">
                <a:solidFill>
                  <a:srgbClr val="000000"/>
                </a:solidFill>
                <a:latin typeface="+mj-lt"/>
              </a:rPr>
              <a:t>day</a:t>
            </a:r>
          </a:p>
        </p:txBody>
      </p:sp>
      <p:pic>
        <p:nvPicPr>
          <p:cNvPr id="6" name="Picture 5" descr="Chart, histogram&#10;&#10;Description automatically generated">
            <a:extLst>
              <a:ext uri="{FF2B5EF4-FFF2-40B4-BE49-F238E27FC236}">
                <a16:creationId xmlns:a16="http://schemas.microsoft.com/office/drawing/2014/main" id="{37432ED9-2E2B-4E31-9D32-D5D51EB42B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2273" y="1347414"/>
            <a:ext cx="6482843" cy="4782929"/>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0C358F64-8029-4DE7-B881-238398ABB1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05751" y="6130343"/>
            <a:ext cx="558730" cy="533333"/>
          </a:xfrm>
          <a:prstGeom prst="rect">
            <a:avLst/>
          </a:prstGeom>
        </p:spPr>
      </p:pic>
    </p:spTree>
    <p:extLst>
      <p:ext uri="{BB962C8B-B14F-4D97-AF65-F5344CB8AC3E}">
        <p14:creationId xmlns:p14="http://schemas.microsoft.com/office/powerpoint/2010/main" val="2044748732"/>
      </p:ext>
    </p:extLst>
  </p:cSld>
  <p:clrMapOvr>
    <a:masterClrMapping/>
  </p:clrMapOvr>
  <p:transition spd="slow">
    <p:cu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98"/>
        <p:cNvGrpSpPr/>
        <p:nvPr/>
      </p:nvGrpSpPr>
      <p:grpSpPr>
        <a:xfrm>
          <a:off x="0" y="0"/>
          <a:ext cx="0" cy="0"/>
          <a:chOff x="0" y="0"/>
          <a:chExt cx="0" cy="0"/>
        </a:xfrm>
      </p:grpSpPr>
      <p:sp useBgFill="1">
        <p:nvSpPr>
          <p:cNvPr id="120" name="Rectangle 119">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9" name="Shape 499"/>
          <p:cNvSpPr txBox="1">
            <a:spLocks noGrp="1"/>
          </p:cNvSpPr>
          <p:nvPr>
            <p:ph type="title" idx="4294967295"/>
          </p:nvPr>
        </p:nvSpPr>
        <p:spPr>
          <a:xfrm>
            <a:off x="641944" y="200979"/>
            <a:ext cx="5452532" cy="1016891"/>
          </a:xfrm>
          <a:prstGeom prst="rect">
            <a:avLst/>
          </a:prstGeom>
        </p:spPr>
        <p:txBody>
          <a:bodyPr vert="horz" lIns="91440" tIns="45720" rIns="91440" bIns="45720" rtlCol="0" anchor="b" anchorCtr="0">
            <a:normAutofit/>
          </a:bodyPr>
          <a:lstStyle/>
          <a:p>
            <a:pPr algn="ctr">
              <a:buSzPct val="25000"/>
            </a:pPr>
            <a:r>
              <a:rPr lang="en-US" sz="3200" dirty="0">
                <a:latin typeface="+mj-lt"/>
                <a:cs typeface="+mj-cs"/>
              </a:rPr>
              <a:t>Implied vs Historical Volatilities </a:t>
            </a:r>
            <a:br>
              <a:rPr lang="en-US" sz="3200" dirty="0">
                <a:latin typeface="+mj-lt"/>
                <a:cs typeface="+mj-cs"/>
              </a:rPr>
            </a:br>
            <a:r>
              <a:rPr lang="en-US" sz="3200" dirty="0">
                <a:latin typeface="+mj-lt"/>
                <a:cs typeface="+mj-cs"/>
              </a:rPr>
              <a:t>90 day vs 90 day</a:t>
            </a:r>
          </a:p>
        </p:txBody>
      </p:sp>
      <p:pic>
        <p:nvPicPr>
          <p:cNvPr id="4" name="Picture Placeholder 3">
            <a:extLst>
              <a:ext uri="{FF2B5EF4-FFF2-40B4-BE49-F238E27FC236}">
                <a16:creationId xmlns:a16="http://schemas.microsoft.com/office/drawing/2014/main" id="{A7A2B56E-E33A-4177-B4D3-96738DF57A8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5584" r="29403"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p:spPr>
      </p:pic>
      <p:pic>
        <p:nvPicPr>
          <p:cNvPr id="6" name="Picture 5" descr="Chart, histogram&#10;&#10;Description automatically generated">
            <a:extLst>
              <a:ext uri="{FF2B5EF4-FFF2-40B4-BE49-F238E27FC236}">
                <a16:creationId xmlns:a16="http://schemas.microsoft.com/office/drawing/2014/main" id="{D2E473AF-539F-4F65-A320-000B82D7DE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260" y="1477667"/>
            <a:ext cx="8001665" cy="512053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C1B91CE4-470E-4BC3-ABFF-2663697BB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8740" y="6123688"/>
            <a:ext cx="558730" cy="533333"/>
          </a:xfrm>
          <a:prstGeom prst="rect">
            <a:avLst/>
          </a:prstGeom>
        </p:spPr>
      </p:pic>
    </p:spTree>
    <p:extLst>
      <p:ext uri="{BB962C8B-B14F-4D97-AF65-F5344CB8AC3E}">
        <p14:creationId xmlns:p14="http://schemas.microsoft.com/office/powerpoint/2010/main" val="1269250636"/>
      </p:ext>
    </p:extLst>
  </p:cSld>
  <p:clrMapOvr>
    <a:masterClrMapping/>
  </p:clrMapOvr>
  <p:transition spd="slow">
    <p:cu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05"/>
        <p:cNvGrpSpPr/>
        <p:nvPr/>
      </p:nvGrpSpPr>
      <p:grpSpPr>
        <a:xfrm>
          <a:off x="0" y="0"/>
          <a:ext cx="0" cy="0"/>
          <a:chOff x="0" y="0"/>
          <a:chExt cx="0" cy="0"/>
        </a:xfrm>
      </p:grpSpPr>
      <p:sp>
        <p:nvSpPr>
          <p:cNvPr id="506" name="Shape 506"/>
          <p:cNvSpPr txBox="1">
            <a:spLocks noGrp="1"/>
          </p:cNvSpPr>
          <p:nvPr>
            <p:ph type="title" idx="4294967295"/>
          </p:nvPr>
        </p:nvSpPr>
        <p:spPr>
          <a:xfrm>
            <a:off x="655320" y="365125"/>
            <a:ext cx="5120114" cy="1692794"/>
          </a:xfrm>
          <a:prstGeom prst="rect">
            <a:avLst/>
          </a:prstGeom>
        </p:spPr>
        <p:txBody>
          <a:bodyPr vert="horz" lIns="91440" tIns="45720" rIns="91440" bIns="45720" rtlCol="0" anchor="ctr" anchorCtr="0">
            <a:normAutofit/>
          </a:bodyPr>
          <a:lstStyle/>
          <a:p>
            <a:pPr>
              <a:buSzPct val="25000"/>
            </a:pPr>
            <a:r>
              <a:rPr lang="en-US">
                <a:latin typeface="+mj-lt"/>
                <a:cs typeface="+mj-cs"/>
              </a:rPr>
              <a:t>Summary</a:t>
            </a:r>
          </a:p>
        </p:txBody>
      </p:sp>
      <p:cxnSp>
        <p:nvCxnSpPr>
          <p:cNvPr id="128" name="Straight Arrow Connector 127">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07" name="Shape 507"/>
          <p:cNvSpPr txBox="1">
            <a:spLocks noGrp="1"/>
          </p:cNvSpPr>
          <p:nvPr>
            <p:ph type="body" idx="4294967295"/>
          </p:nvPr>
        </p:nvSpPr>
        <p:spPr>
          <a:xfrm>
            <a:off x="200417" y="2575033"/>
            <a:ext cx="5895584" cy="4101340"/>
          </a:xfrm>
          <a:prstGeom prst="rect">
            <a:avLst/>
          </a:prstGeom>
        </p:spPr>
        <p:txBody>
          <a:bodyPr vert="horz" lIns="91440" tIns="45720" rIns="91440" bIns="45720" rtlCol="0" anchorCtr="0">
            <a:noAutofit/>
          </a:bodyPr>
          <a:lstStyle/>
          <a:p>
            <a:pPr marL="0" indent="0">
              <a:spcBef>
                <a:spcPts val="320"/>
              </a:spcBef>
              <a:buClr>
                <a:srgbClr val="14456F"/>
              </a:buClr>
              <a:buSzPct val="25000"/>
              <a:buNone/>
            </a:pPr>
            <a:r>
              <a:rPr lang="en-US" sz="1800" b="1" dirty="0">
                <a:latin typeface="+mn-lt"/>
                <a:cs typeface="+mn-cs"/>
                <a:sym typeface="Tahoma"/>
              </a:rPr>
              <a:t>Volatility is the most dynamic and mysterious factor in the extrinsic portion of options behavior, valuation, &amp; trading.</a:t>
            </a:r>
          </a:p>
          <a:p>
            <a:endParaRPr lang="en-US" sz="1800" b="0" dirty="0">
              <a:latin typeface="+mn-lt"/>
              <a:cs typeface="+mn-cs"/>
              <a:sym typeface="Tahoma"/>
            </a:endParaRPr>
          </a:p>
          <a:p>
            <a:pPr marL="342900" indent="-285750">
              <a:spcBef>
                <a:spcPts val="320"/>
              </a:spcBef>
              <a:buClr>
                <a:srgbClr val="14456F"/>
              </a:buClr>
              <a:buSzPct val="67708"/>
              <a:buFont typeface="Wingdings" panose="05000000000000000000" pitchFamily="2" charset="2"/>
              <a:buChar char="§"/>
            </a:pPr>
            <a:r>
              <a:rPr lang="en-US" sz="1800" b="0" dirty="0">
                <a:latin typeface="+mn-lt"/>
                <a:cs typeface="+mn-cs"/>
                <a:sym typeface="Tahoma"/>
              </a:rPr>
              <a:t>Volatility is usually Higher for OTM Puts than OTM Calls, showing us the “Smile” or Volatility “Skew.”</a:t>
            </a:r>
          </a:p>
          <a:p>
            <a:pPr marL="342900" indent="-285750">
              <a:spcBef>
                <a:spcPts val="320"/>
              </a:spcBef>
              <a:buClr>
                <a:srgbClr val="14456F"/>
              </a:buClr>
              <a:buSzPct val="67708"/>
              <a:buFont typeface="Wingdings" panose="05000000000000000000" pitchFamily="2" charset="2"/>
              <a:buChar char="§"/>
            </a:pPr>
            <a:r>
              <a:rPr lang="en-US" sz="1800" b="0" dirty="0">
                <a:latin typeface="+mn-lt"/>
                <a:cs typeface="+mn-cs"/>
                <a:sym typeface="Tahoma"/>
              </a:rPr>
              <a:t>Implied Volatility is higher for Earnings Months, Drug Announcements, or any Month with more “Fear” or “Uncertainty” </a:t>
            </a:r>
          </a:p>
          <a:p>
            <a:pPr marL="342900" indent="-285750">
              <a:spcBef>
                <a:spcPts val="320"/>
              </a:spcBef>
              <a:buClr>
                <a:srgbClr val="14456F"/>
              </a:buClr>
              <a:buSzPct val="67708"/>
              <a:buFont typeface="Wingdings" panose="05000000000000000000" pitchFamily="2" charset="2"/>
              <a:buChar char="§"/>
            </a:pPr>
            <a:r>
              <a:rPr lang="en-US" sz="1800" b="0" dirty="0">
                <a:latin typeface="+mn-lt"/>
                <a:cs typeface="+mn-cs"/>
                <a:sym typeface="Tahoma"/>
              </a:rPr>
              <a:t>Historical Volatility is the track record of stock volatility in the past based on daily movements.</a:t>
            </a:r>
          </a:p>
          <a:p>
            <a:pPr marL="342900" indent="-285750">
              <a:spcBef>
                <a:spcPts val="320"/>
              </a:spcBef>
              <a:buClr>
                <a:srgbClr val="14456F"/>
              </a:buClr>
              <a:buSzPct val="67708"/>
              <a:buFont typeface="Wingdings" panose="05000000000000000000" pitchFamily="2" charset="2"/>
              <a:buChar char="§"/>
            </a:pPr>
            <a:r>
              <a:rPr lang="en-US" sz="1800" b="0" dirty="0">
                <a:latin typeface="+mn-lt"/>
                <a:cs typeface="+mn-cs"/>
                <a:sym typeface="Tahoma"/>
              </a:rPr>
              <a:t>Implied volatility is the expectation of volatility in the future of where the stock will move in the future.</a:t>
            </a:r>
          </a:p>
          <a:p>
            <a:pPr marL="342900" indent="-285750">
              <a:spcBef>
                <a:spcPts val="320"/>
              </a:spcBef>
              <a:buClr>
                <a:srgbClr val="14456F"/>
              </a:buClr>
              <a:buSzPct val="67708"/>
              <a:buFont typeface="Wingdings" panose="05000000000000000000" pitchFamily="2" charset="2"/>
              <a:buChar char="§"/>
            </a:pPr>
            <a:r>
              <a:rPr lang="en-US" sz="1800" b="0" dirty="0">
                <a:latin typeface="+mn-lt"/>
                <a:cs typeface="+mn-cs"/>
                <a:sym typeface="Tahoma"/>
              </a:rPr>
              <a:t>Options trades can be made that profit/loss on movement on implied volatility regardless of stock movement</a:t>
            </a:r>
          </a:p>
        </p:txBody>
      </p:sp>
      <p:pic>
        <p:nvPicPr>
          <p:cNvPr id="5" name="Picture Placeholder 4" descr="A person sitting at a desk with a computer&#10;&#10;Description automatically generated with low confidence">
            <a:extLst>
              <a:ext uri="{FF2B5EF4-FFF2-40B4-BE49-F238E27FC236}">
                <a16:creationId xmlns:a16="http://schemas.microsoft.com/office/drawing/2014/main" id="{514465F1-5159-41D7-8492-DCED4235B3CE}"/>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9277" r="19275"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7" name="Picture 6">
            <a:extLst>
              <a:ext uri="{FF2B5EF4-FFF2-40B4-BE49-F238E27FC236}">
                <a16:creationId xmlns:a16="http://schemas.microsoft.com/office/drawing/2014/main" id="{12852C20-412D-4031-B6EA-7A959880B7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95068" y="6143040"/>
            <a:ext cx="558730" cy="533333"/>
          </a:xfrm>
          <a:prstGeom prst="rect">
            <a:avLst/>
          </a:prstGeom>
        </p:spPr>
      </p:pic>
    </p:spTree>
    <p:extLst>
      <p:ext uri="{BB962C8B-B14F-4D97-AF65-F5344CB8AC3E}">
        <p14:creationId xmlns:p14="http://schemas.microsoft.com/office/powerpoint/2010/main" val="472979769"/>
      </p:ext>
    </p:extLst>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01"/>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2" name="Shape 402"/>
          <p:cNvSpPr txBox="1">
            <a:spLocks noGrp="1"/>
          </p:cNvSpPr>
          <p:nvPr>
            <p:ph type="title" idx="4294967295"/>
          </p:nvPr>
        </p:nvSpPr>
        <p:spPr>
          <a:xfrm>
            <a:off x="8034143" y="357827"/>
            <a:ext cx="2953339" cy="1075046"/>
          </a:xfrm>
          <a:prstGeom prst="rect">
            <a:avLst/>
          </a:prstGeom>
        </p:spPr>
        <p:txBody>
          <a:bodyPr vert="horz" lIns="91440" tIns="45720" rIns="91440" bIns="45720" rtlCol="0" anchor="ctr" anchorCtr="0">
            <a:normAutofit/>
          </a:bodyPr>
          <a:lstStyle/>
          <a:p>
            <a:pPr>
              <a:buSzPct val="25000"/>
            </a:pPr>
            <a:r>
              <a:rPr lang="en-US" sz="3200" b="1" dirty="0">
                <a:latin typeface="+mj-lt"/>
                <a:cs typeface="+mj-cs"/>
              </a:rPr>
              <a:t>Historical Vs. </a:t>
            </a:r>
            <a:br>
              <a:rPr lang="en-US" sz="3200" b="1" dirty="0">
                <a:latin typeface="+mj-lt"/>
                <a:cs typeface="+mj-cs"/>
              </a:rPr>
            </a:br>
            <a:r>
              <a:rPr lang="en-US" sz="3200" b="1" dirty="0">
                <a:latin typeface="+mj-lt"/>
                <a:cs typeface="+mj-cs"/>
              </a:rPr>
              <a:t>Implied Volatility</a:t>
            </a:r>
          </a:p>
        </p:txBody>
      </p:sp>
      <p:pic>
        <p:nvPicPr>
          <p:cNvPr id="4" name="Picture Placeholder 3">
            <a:extLst>
              <a:ext uri="{FF2B5EF4-FFF2-40B4-BE49-F238E27FC236}">
                <a16:creationId xmlns:a16="http://schemas.microsoft.com/office/drawing/2014/main" id="{8BCE821B-D718-4973-ADF7-EB593B6FF09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561" r="14193" b="-1"/>
          <a:stretch/>
        </p:blipFill>
        <p:spPr>
          <a:xfrm>
            <a:off x="1" y="10"/>
            <a:ext cx="6832674" cy="6857990"/>
          </a:xfrm>
          <a:custGeom>
            <a:avLst/>
            <a:gdLst/>
            <a:ahLst/>
            <a:cxnLst/>
            <a:rect l="l" t="t" r="r" b="b"/>
            <a:pathLst>
              <a:path w="6832674" h="6858000">
                <a:moveTo>
                  <a:pt x="0" y="0"/>
                </a:moveTo>
                <a:lnTo>
                  <a:pt x="6832674" y="0"/>
                </a:lnTo>
                <a:lnTo>
                  <a:pt x="6749707" y="183520"/>
                </a:lnTo>
                <a:cubicBezTo>
                  <a:pt x="6327787" y="1181050"/>
                  <a:pt x="6094475" y="2277779"/>
                  <a:pt x="6094475" y="3429000"/>
                </a:cubicBezTo>
                <a:cubicBezTo>
                  <a:pt x="6094475" y="4580222"/>
                  <a:pt x="6327787" y="5676950"/>
                  <a:pt x="6749707" y="6674481"/>
                </a:cubicBezTo>
                <a:lnTo>
                  <a:pt x="6832674" y="6858000"/>
                </a:lnTo>
                <a:lnTo>
                  <a:pt x="0" y="6858000"/>
                </a:lnTo>
                <a:close/>
              </a:path>
            </a:pathLst>
          </a:custGeom>
        </p:spPr>
      </p:pic>
      <p:sp>
        <p:nvSpPr>
          <p:cNvPr id="403" name="Shape 403"/>
          <p:cNvSpPr txBox="1">
            <a:spLocks noGrp="1"/>
          </p:cNvSpPr>
          <p:nvPr>
            <p:ph type="body" idx="4294967295"/>
          </p:nvPr>
        </p:nvSpPr>
        <p:spPr>
          <a:xfrm>
            <a:off x="6942223" y="1790700"/>
            <a:ext cx="4589491" cy="4390181"/>
          </a:xfrm>
          <a:prstGeom prst="rect">
            <a:avLst/>
          </a:prstGeom>
        </p:spPr>
        <p:txBody>
          <a:bodyPr vert="horz" lIns="91440" tIns="45720" rIns="91440" bIns="45720" rtlCol="0" anchorCtr="0">
            <a:normAutofit/>
          </a:bodyPr>
          <a:lstStyle/>
          <a:p>
            <a:pPr marL="0" indent="0">
              <a:lnSpc>
                <a:spcPct val="150000"/>
              </a:lnSpc>
              <a:spcBef>
                <a:spcPts val="320"/>
              </a:spcBef>
              <a:buClr>
                <a:srgbClr val="14456F"/>
              </a:buClr>
              <a:buSzPct val="25000"/>
              <a:buNone/>
            </a:pPr>
            <a:r>
              <a:rPr lang="en-US" sz="1800" b="1" dirty="0">
                <a:latin typeface="+mn-lt"/>
                <a:cs typeface="+mn-cs"/>
                <a:sym typeface="Tahoma"/>
              </a:rPr>
              <a:t>Historical Volatility: </a:t>
            </a:r>
            <a:r>
              <a:rPr lang="en-US" sz="1800" b="0" dirty="0">
                <a:latin typeface="+mn-lt"/>
                <a:cs typeface="+mn-cs"/>
                <a:sym typeface="Tahoma"/>
              </a:rPr>
              <a:t>Is a measure of volatility, expressed as an average over a given time period. This only takes into consideration of how much volatility has moved in the past and does not extend what volatility will do in the future.</a:t>
            </a:r>
          </a:p>
          <a:p>
            <a:pPr marL="0" indent="0">
              <a:lnSpc>
                <a:spcPct val="150000"/>
              </a:lnSpc>
              <a:spcBef>
                <a:spcPts val="320"/>
              </a:spcBef>
              <a:buClr>
                <a:srgbClr val="14456F"/>
              </a:buClr>
              <a:buSzPct val="25000"/>
              <a:buNone/>
            </a:pPr>
            <a:r>
              <a:rPr lang="en-US" sz="1800" b="1" dirty="0">
                <a:latin typeface="+mn-lt"/>
                <a:cs typeface="+mn-cs"/>
                <a:sym typeface="Tahoma"/>
              </a:rPr>
              <a:t>Implied Volatility:  </a:t>
            </a:r>
            <a:r>
              <a:rPr lang="en-US" sz="1800" b="0" dirty="0">
                <a:latin typeface="+mn-lt"/>
                <a:cs typeface="+mn-cs"/>
                <a:sym typeface="Tahoma"/>
              </a:rPr>
              <a:t>given the current prices of where the option is trading. This excess premium to the intrinsic value is considered implied volatility.</a:t>
            </a:r>
          </a:p>
        </p:txBody>
      </p:sp>
      <p:pic>
        <p:nvPicPr>
          <p:cNvPr id="6" name="Picture 5">
            <a:extLst>
              <a:ext uri="{FF2B5EF4-FFF2-40B4-BE49-F238E27FC236}">
                <a16:creationId xmlns:a16="http://schemas.microsoft.com/office/drawing/2014/main" id="{C8988739-FFC0-4AE9-A26E-8D9BA1D68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5630" y="6174645"/>
            <a:ext cx="558730" cy="533333"/>
          </a:xfrm>
          <a:prstGeom prst="rect">
            <a:avLst/>
          </a:prstGeom>
        </p:spPr>
      </p:pic>
    </p:spTree>
    <p:extLst>
      <p:ext uri="{BB962C8B-B14F-4D97-AF65-F5344CB8AC3E}">
        <p14:creationId xmlns:p14="http://schemas.microsoft.com/office/powerpoint/2010/main" val="4207887143"/>
      </p:ext>
    </p:extLst>
  </p:cSld>
  <p:clrMapOvr>
    <a:masterClrMapping/>
  </p:clrMapOvr>
  <p:transition spd="slow">
    <p:cut/>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0"/>
        <p:cNvGrpSpPr/>
        <p:nvPr/>
      </p:nvGrpSpPr>
      <p:grpSpPr>
        <a:xfrm>
          <a:off x="0" y="0"/>
          <a:ext cx="0" cy="0"/>
          <a:chOff x="0" y="0"/>
          <a:chExt cx="0" cy="0"/>
        </a:xfrm>
      </p:grpSpPr>
      <p:sp useBgFill="1">
        <p:nvSpPr>
          <p:cNvPr id="161" name="Rectangle 160">
            <a:extLst>
              <a:ext uri="{FF2B5EF4-FFF2-40B4-BE49-F238E27FC236}">
                <a16:creationId xmlns:a16="http://schemas.microsoft.com/office/drawing/2014/main" id="{99192C51-B764-4A9B-9587-5EF8B628B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 name="Shape 411"/>
          <p:cNvSpPr txBox="1">
            <a:spLocks noGrp="1"/>
          </p:cNvSpPr>
          <p:nvPr>
            <p:ph type="title" idx="4294967295"/>
          </p:nvPr>
        </p:nvSpPr>
        <p:spPr>
          <a:xfrm>
            <a:off x="272525" y="6169"/>
            <a:ext cx="5823475" cy="1671569"/>
          </a:xfrm>
          <a:prstGeom prst="rect">
            <a:avLst/>
          </a:prstGeom>
        </p:spPr>
        <p:txBody>
          <a:bodyPr vert="horz" lIns="91440" tIns="45720" rIns="91440" bIns="45720" rtlCol="0" anchor="ctr" anchorCtr="0">
            <a:normAutofit/>
          </a:bodyPr>
          <a:lstStyle/>
          <a:p>
            <a:pPr algn="ctr">
              <a:buSzPct val="25000"/>
            </a:pPr>
            <a:r>
              <a:rPr lang="en-US" sz="3200" b="1" dirty="0">
                <a:latin typeface="+mj-lt"/>
                <a:cs typeface="+mj-cs"/>
              </a:rPr>
              <a:t>Why is it very important to </a:t>
            </a:r>
            <a:br>
              <a:rPr lang="en-US" sz="3200" b="1" dirty="0">
                <a:latin typeface="+mj-lt"/>
                <a:cs typeface="+mj-cs"/>
              </a:rPr>
            </a:br>
            <a:r>
              <a:rPr lang="en-US" sz="3200" b="1" dirty="0">
                <a:latin typeface="+mj-lt"/>
                <a:cs typeface="+mj-cs"/>
              </a:rPr>
              <a:t>understand volatility?</a:t>
            </a:r>
          </a:p>
        </p:txBody>
      </p:sp>
      <p:sp>
        <p:nvSpPr>
          <p:cNvPr id="412" name="Shape 412"/>
          <p:cNvSpPr txBox="1">
            <a:spLocks noGrp="1"/>
          </p:cNvSpPr>
          <p:nvPr>
            <p:ph type="body" idx="4294967295"/>
          </p:nvPr>
        </p:nvSpPr>
        <p:spPr>
          <a:xfrm>
            <a:off x="230941" y="1488445"/>
            <a:ext cx="5727273" cy="5058862"/>
          </a:xfrm>
          <a:prstGeom prst="rect">
            <a:avLst/>
          </a:prstGeom>
        </p:spPr>
        <p:txBody>
          <a:bodyPr vert="horz" lIns="91440" tIns="45720" rIns="91440" bIns="45720" rtlCol="0" anchorCtr="0">
            <a:noAutofit/>
          </a:bodyPr>
          <a:lstStyle/>
          <a:p>
            <a:pPr marL="622300" indent="-285750">
              <a:spcBef>
                <a:spcPts val="0"/>
              </a:spcBef>
              <a:spcAft>
                <a:spcPts val="600"/>
              </a:spcAft>
              <a:buSzPct val="166666"/>
              <a:buFont typeface="Courier New" panose="02070309020205020404" pitchFamily="49" charset="0"/>
              <a:buChar char="o"/>
            </a:pPr>
            <a:r>
              <a:rPr lang="en-US" sz="1600" b="0" dirty="0">
                <a:latin typeface="+mn-lt"/>
                <a:cs typeface="+mn-cs"/>
                <a:sym typeface="Arial"/>
              </a:rPr>
              <a:t>Volatility itself is a primary measure of risk.</a:t>
            </a:r>
          </a:p>
          <a:p>
            <a:pPr marL="622300" indent="-285750">
              <a:spcBef>
                <a:spcPts val="0"/>
              </a:spcBef>
              <a:spcAft>
                <a:spcPts val="600"/>
              </a:spcAft>
              <a:buSzPct val="166666"/>
              <a:buFont typeface="Courier New" panose="02070309020205020404" pitchFamily="49" charset="0"/>
              <a:buChar char="o"/>
            </a:pPr>
            <a:r>
              <a:rPr lang="en-US" sz="1600" b="0" dirty="0">
                <a:latin typeface="+mn-lt"/>
                <a:cs typeface="+mn-cs"/>
                <a:sym typeface="Arial"/>
              </a:rPr>
              <a:t>Price volatility presents opportunities to buy assets cheaply and sell when overpriced.</a:t>
            </a:r>
          </a:p>
          <a:p>
            <a:pPr marL="622300" indent="-285750">
              <a:spcBef>
                <a:spcPts val="0"/>
              </a:spcBef>
              <a:spcAft>
                <a:spcPts val="600"/>
              </a:spcAft>
              <a:buSzPct val="166666"/>
              <a:buFont typeface="Courier New" panose="02070309020205020404" pitchFamily="49" charset="0"/>
              <a:buChar char="o"/>
            </a:pPr>
            <a:r>
              <a:rPr lang="en-US" sz="1600" b="0" dirty="0">
                <a:latin typeface="+mn-lt"/>
                <a:cs typeface="+mn-cs"/>
                <a:sym typeface="Arial"/>
              </a:rPr>
              <a:t>The wider the swings in instrument's price the harder emotionally it is to not worry.</a:t>
            </a:r>
          </a:p>
          <a:p>
            <a:pPr marL="622300" indent="-285750">
              <a:spcBef>
                <a:spcPts val="0"/>
              </a:spcBef>
              <a:spcAft>
                <a:spcPts val="600"/>
              </a:spcAft>
              <a:buSzPct val="166666"/>
              <a:buFont typeface="Courier New" panose="02070309020205020404" pitchFamily="49" charset="0"/>
              <a:buChar char="o"/>
            </a:pPr>
            <a:r>
              <a:rPr lang="en-US" sz="1600" b="0" dirty="0">
                <a:latin typeface="+mn-lt"/>
                <a:cs typeface="+mn-cs"/>
                <a:sym typeface="Arial"/>
              </a:rPr>
              <a:t>For options, it is not just important at which price you buy, but also the time at which you buy. For proper timing and understanding of volatility cycles is essential.</a:t>
            </a:r>
          </a:p>
          <a:p>
            <a:pPr marL="622300" indent="-285750">
              <a:spcBef>
                <a:spcPts val="0"/>
              </a:spcBef>
              <a:spcAft>
                <a:spcPts val="600"/>
              </a:spcAft>
              <a:buSzPct val="166666"/>
              <a:buFont typeface="Courier New" panose="02070309020205020404" pitchFamily="49" charset="0"/>
              <a:buChar char="o"/>
            </a:pPr>
            <a:r>
              <a:rPr lang="en-US" sz="1600" b="0" dirty="0">
                <a:latin typeface="+mn-lt"/>
                <a:cs typeface="+mn-cs"/>
                <a:sym typeface="Arial"/>
              </a:rPr>
              <a:t>Market moves in a cyclical fashion from phase of low volatility to high volatility and so on. These phases result in most technical chart patterns such as trading range compression, buying climax etc.</a:t>
            </a:r>
          </a:p>
          <a:p>
            <a:pPr marL="622300" indent="-285750">
              <a:spcBef>
                <a:spcPts val="0"/>
              </a:spcBef>
              <a:spcAft>
                <a:spcPts val="600"/>
              </a:spcAft>
              <a:buSzPct val="166666"/>
              <a:buFont typeface="Courier New" panose="02070309020205020404" pitchFamily="49" charset="0"/>
              <a:buChar char="o"/>
            </a:pPr>
            <a:r>
              <a:rPr lang="en-US" sz="1600" b="0" dirty="0">
                <a:latin typeface="+mn-lt"/>
                <a:cs typeface="+mn-cs"/>
                <a:sym typeface="Arial"/>
              </a:rPr>
              <a:t>When certain cash flows from selling a security are needed at a specific future date, higher volatility means a greater chance of a shortfall.</a:t>
            </a:r>
          </a:p>
          <a:p>
            <a:pPr marL="622300" indent="-285750">
              <a:spcBef>
                <a:spcPts val="0"/>
              </a:spcBef>
              <a:spcAft>
                <a:spcPts val="600"/>
              </a:spcAft>
              <a:buSzPct val="166666"/>
              <a:buFont typeface="Courier New" panose="02070309020205020404" pitchFamily="49" charset="0"/>
              <a:buChar char="o"/>
            </a:pPr>
            <a:r>
              <a:rPr lang="en-US" sz="1600" b="0" dirty="0">
                <a:latin typeface="+mn-lt"/>
                <a:cs typeface="+mn-cs"/>
                <a:sym typeface="Arial"/>
              </a:rPr>
              <a:t>Higher volatility of returns while saving for retirement results in a wider distribution of possible final portfolio values.</a:t>
            </a:r>
          </a:p>
          <a:p>
            <a:pPr marL="622300" indent="-285750">
              <a:spcBef>
                <a:spcPts val="0"/>
              </a:spcBef>
              <a:spcAft>
                <a:spcPts val="600"/>
              </a:spcAft>
              <a:buSzPct val="166666"/>
              <a:buFont typeface="Courier New" panose="02070309020205020404" pitchFamily="49" charset="0"/>
              <a:buChar char="o"/>
            </a:pPr>
            <a:r>
              <a:rPr lang="en-US" sz="1600" b="0" dirty="0">
                <a:latin typeface="+mn-lt"/>
                <a:cs typeface="+mn-cs"/>
                <a:sym typeface="Arial"/>
              </a:rPr>
              <a:t>Higher volatility of return when retired gives withdrawals a larger permanent impact on the portfolio's value.</a:t>
            </a:r>
          </a:p>
        </p:txBody>
      </p:sp>
      <p:pic>
        <p:nvPicPr>
          <p:cNvPr id="5" name="Picture Placeholder 4" descr="A person using a computer&#10;&#10;Description automatically generated with medium confidence">
            <a:extLst>
              <a:ext uri="{FF2B5EF4-FFF2-40B4-BE49-F238E27FC236}">
                <a16:creationId xmlns:a16="http://schemas.microsoft.com/office/drawing/2014/main" id="{AE535C5B-3982-4179-94EF-307D5B785A7C}"/>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10233" r="24337" b="-2"/>
          <a:stretch/>
        </p:blipFill>
        <p:spPr>
          <a:xfrm>
            <a:off x="6189155" y="10"/>
            <a:ext cx="6002844" cy="6857990"/>
          </a:xfrm>
          <a:prstGeom prst="rect">
            <a:avLst/>
          </a:prstGeom>
          <a:effectLst/>
        </p:spPr>
      </p:pic>
      <p:pic>
        <p:nvPicPr>
          <p:cNvPr id="9" name="Picture 8">
            <a:extLst>
              <a:ext uri="{FF2B5EF4-FFF2-40B4-BE49-F238E27FC236}">
                <a16:creationId xmlns:a16="http://schemas.microsoft.com/office/drawing/2014/main" id="{A143C98B-8B1A-4903-85DC-6B0B176A6E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52380" y="6183326"/>
            <a:ext cx="558730" cy="533333"/>
          </a:xfrm>
          <a:prstGeom prst="rect">
            <a:avLst/>
          </a:prstGeom>
        </p:spPr>
      </p:pic>
    </p:spTree>
    <p:extLst>
      <p:ext uri="{BB962C8B-B14F-4D97-AF65-F5344CB8AC3E}">
        <p14:creationId xmlns:p14="http://schemas.microsoft.com/office/powerpoint/2010/main" val="3994142490"/>
      </p:ext>
    </p:extLst>
  </p:cSld>
  <p:clrMapOvr>
    <a:masterClrMapping/>
  </p:clrMapOvr>
  <p:transition spd="slow">
    <p:cu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422723" y="634181"/>
            <a:ext cx="1671904" cy="610811"/>
          </a:xfrm>
        </p:spPr>
        <p:txBody>
          <a:bodyPr vert="horz" lIns="91440" tIns="45720" rIns="91440" bIns="45720" rtlCol="0" anchor="ctr">
            <a:normAutofit/>
          </a:bodyPr>
          <a:lstStyle/>
          <a:p>
            <a:r>
              <a:rPr lang="en-US" sz="3200" b="1" dirty="0">
                <a:latin typeface="+mj-lt"/>
                <a:cs typeface="+mj-cs"/>
              </a:rPr>
              <a:t>Volatility</a:t>
            </a:r>
          </a:p>
        </p:txBody>
      </p:sp>
      <p:pic>
        <p:nvPicPr>
          <p:cNvPr id="6" name="Picture Placeholder 5">
            <a:extLst>
              <a:ext uri="{FF2B5EF4-FFF2-40B4-BE49-F238E27FC236}">
                <a16:creationId xmlns:a16="http://schemas.microsoft.com/office/drawing/2014/main" id="{1B38BE3E-3E98-4C9E-9034-845A1E677A6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7441" r="27440" b="-1"/>
          <a:stretch/>
        </p:blipFill>
        <p:spPr>
          <a:xfrm>
            <a:off x="20" y="10"/>
            <a:ext cx="4635571" cy="6857990"/>
          </a:xfrm>
          <a:prstGeom prst="rect">
            <a:avLst/>
          </a:prstGeom>
          <a:effectLst/>
        </p:spPr>
      </p:pic>
      <p:sp>
        <p:nvSpPr>
          <p:cNvPr id="3" name="Text Placeholder 2"/>
          <p:cNvSpPr>
            <a:spLocks noGrp="1"/>
          </p:cNvSpPr>
          <p:nvPr>
            <p:ph type="body" idx="4294967295"/>
          </p:nvPr>
        </p:nvSpPr>
        <p:spPr>
          <a:xfrm>
            <a:off x="4965430" y="3429000"/>
            <a:ext cx="6586489" cy="2948028"/>
          </a:xfrm>
        </p:spPr>
        <p:txBody>
          <a:bodyPr vert="horz" lIns="91440" tIns="45720" rIns="91440" bIns="45720" rtlCol="0">
            <a:normAutofit/>
          </a:bodyPr>
          <a:lstStyle/>
          <a:p>
            <a:pPr marL="0" indent="0">
              <a:buNone/>
            </a:pPr>
            <a:r>
              <a:rPr lang="en-US" sz="1600" b="0" dirty="0">
                <a:latin typeface="+mn-lt"/>
                <a:cs typeface="+mn-cs"/>
              </a:rPr>
              <a:t>If we have a stock trading at $100 with an implied volatility of 25 percent, the options are implying that the stock will be higher or lower by 25 percent within one standard deviation. (One standard deviation equals 68 percent in a normal distribution.) So. the stock has a 68 percent probability of being between $75 and $125.</a:t>
            </a:r>
          </a:p>
          <a:p>
            <a:pPr marL="0" indent="0">
              <a:buNone/>
            </a:pPr>
            <a:r>
              <a:rPr lang="en-US" sz="1600" b="0" dirty="0">
                <a:latin typeface="+mn-lt"/>
                <a:cs typeface="+mn-cs"/>
              </a:rPr>
              <a:t>While the volatility data that we usually look at is an annual figure, you can also get monthly or daily numbers. The daily data can be obtained by dividing the volatility figure by the square root of the number of trading days in a year, which is usually accepted as 252. So. if the volatility is 32 percent, the daily moves should be 2 percent (32 divided by the square root of 252, or approximately 16). That means that 68 percent of the time the daily moves should be 2 percent or less.</a:t>
            </a:r>
          </a:p>
          <a:p>
            <a:endParaRPr lang="en-US" sz="1100" b="0" dirty="0">
              <a:latin typeface="+mn-lt"/>
              <a:cs typeface="+mn-cs"/>
            </a:endParaRPr>
          </a:p>
        </p:txBody>
      </p:sp>
      <p:sp>
        <p:nvSpPr>
          <p:cNvPr id="11" name="Rectangle 10">
            <a:extLst>
              <a:ext uri="{FF2B5EF4-FFF2-40B4-BE49-F238E27FC236}">
                <a16:creationId xmlns:a16="http://schemas.microsoft.com/office/drawing/2014/main" id="{7269EBCC-2006-4BB1-87B8-1E132C787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1" y="0"/>
            <a:ext cx="12612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hart, histogram&#10;&#10;Description automatically generated">
            <a:extLst>
              <a:ext uri="{FF2B5EF4-FFF2-40B4-BE49-F238E27FC236}">
                <a16:creationId xmlns:a16="http://schemas.microsoft.com/office/drawing/2014/main" id="{01A3B5A0-5822-4DA3-8F54-9E70835EF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2017" y="1374535"/>
            <a:ext cx="5486400" cy="1628775"/>
          </a:xfrm>
          <a:prstGeom prst="rect">
            <a:avLst/>
          </a:prstGeom>
        </p:spPr>
      </p:pic>
      <p:pic>
        <p:nvPicPr>
          <p:cNvPr id="10" name="Picture 9">
            <a:extLst>
              <a:ext uri="{FF2B5EF4-FFF2-40B4-BE49-F238E27FC236}">
                <a16:creationId xmlns:a16="http://schemas.microsoft.com/office/drawing/2014/main" id="{5D51DED5-A558-490C-8D3A-E9F5C50F0F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2554" y="6110361"/>
            <a:ext cx="558730" cy="533333"/>
          </a:xfrm>
          <a:prstGeom prst="rect">
            <a:avLst/>
          </a:prstGeom>
        </p:spPr>
      </p:pic>
    </p:spTree>
    <p:extLst>
      <p:ext uri="{BB962C8B-B14F-4D97-AF65-F5344CB8AC3E}">
        <p14:creationId xmlns:p14="http://schemas.microsoft.com/office/powerpoint/2010/main" val="21305289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86274" y="289956"/>
            <a:ext cx="1630808" cy="535655"/>
          </a:xfrm>
        </p:spPr>
        <p:txBody>
          <a:bodyPr vert="horz" lIns="91440" tIns="45720" rIns="91440" bIns="45720" rtlCol="0" anchor="ctr">
            <a:normAutofit/>
          </a:bodyPr>
          <a:lstStyle/>
          <a:p>
            <a:r>
              <a:rPr lang="en-US" sz="3200" b="1" kern="1200" dirty="0">
                <a:solidFill>
                  <a:schemeClr val="tx1"/>
                </a:solidFill>
                <a:latin typeface="+mj-lt"/>
                <a:ea typeface="+mj-ea"/>
                <a:cs typeface="+mj-cs"/>
              </a:rPr>
              <a:t>Volatility</a:t>
            </a:r>
          </a:p>
        </p:txBody>
      </p:sp>
      <p:sp>
        <p:nvSpPr>
          <p:cNvPr id="3" name="Text Placeholder 2"/>
          <p:cNvSpPr>
            <a:spLocks noGrp="1"/>
          </p:cNvSpPr>
          <p:nvPr>
            <p:ph type="body" idx="4294967295"/>
          </p:nvPr>
        </p:nvSpPr>
        <p:spPr>
          <a:xfrm>
            <a:off x="370717" y="1378809"/>
            <a:ext cx="4061922" cy="1496992"/>
          </a:xfrm>
        </p:spPr>
        <p:txBody>
          <a:bodyPr vert="horz" lIns="91440" tIns="45720" rIns="91440" bIns="45720" rtlCol="0">
            <a:normAutofit/>
          </a:bodyPr>
          <a:lstStyle/>
          <a:p>
            <a:pPr marL="0" indent="0">
              <a:lnSpc>
                <a:spcPct val="150000"/>
              </a:lnSpc>
              <a:buNone/>
            </a:pPr>
            <a:r>
              <a:rPr lang="en-US" sz="1800" b="1" dirty="0">
                <a:latin typeface="+mn-lt"/>
                <a:cs typeface="+mn-cs"/>
              </a:rPr>
              <a:t>Volatility reversion</a:t>
            </a:r>
          </a:p>
          <a:p>
            <a:pPr marL="0" indent="0">
              <a:lnSpc>
                <a:spcPct val="150000"/>
              </a:lnSpc>
              <a:buNone/>
            </a:pPr>
            <a:r>
              <a:rPr lang="en-US" sz="1800" b="0" dirty="0">
                <a:latin typeface="+mn-lt"/>
                <a:cs typeface="+mn-cs"/>
              </a:rPr>
              <a:t>Cotton Futures- Implied vs. Historical Volatility</a:t>
            </a:r>
          </a:p>
          <a:p>
            <a:endParaRPr lang="en-US" sz="2000" dirty="0">
              <a:latin typeface="+mn-lt"/>
              <a:cs typeface="+mn-cs"/>
            </a:endParaRPr>
          </a:p>
        </p:txBody>
      </p:sp>
      <p:sp>
        <p:nvSpPr>
          <p:cNvPr id="11" name="Rectangle 1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B78DD828-7C12-48C9-BA7A-26332818B4AB}"/>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129" r="15129"/>
          <a:stretch/>
        </p:blipFill>
        <p:spPr>
          <a:xfrm>
            <a:off x="5872518" y="807593"/>
            <a:ext cx="5086018" cy="5239568"/>
          </a:xfrm>
          <a:prstGeom prst="rect">
            <a:avLst/>
          </a:prstGeom>
          <a:effectLst/>
        </p:spPr>
      </p:pic>
      <p:pic>
        <p:nvPicPr>
          <p:cNvPr id="8" name="Picture 7">
            <a:extLst>
              <a:ext uri="{FF2B5EF4-FFF2-40B4-BE49-F238E27FC236}">
                <a16:creationId xmlns:a16="http://schemas.microsoft.com/office/drawing/2014/main" id="{D1B2364C-49E3-4BDA-9A75-0C8EE8495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23681" y="6137026"/>
            <a:ext cx="558730" cy="533333"/>
          </a:xfrm>
          <a:prstGeom prst="rect">
            <a:avLst/>
          </a:prstGeom>
        </p:spPr>
      </p:pic>
      <p:pic>
        <p:nvPicPr>
          <p:cNvPr id="10" name="Picture 9" descr="Chart, line chart, histogram&#10;&#10;Description automatically generated">
            <a:extLst>
              <a:ext uri="{FF2B5EF4-FFF2-40B4-BE49-F238E27FC236}">
                <a16:creationId xmlns:a16="http://schemas.microsoft.com/office/drawing/2014/main" id="{61D4418E-B864-43D2-BDB0-5B926DE4F4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90" y="3429000"/>
            <a:ext cx="4087000" cy="1929064"/>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56883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BFCF683-93BB-4DE5-BD67-9CB6EE3DA49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6411" r="36411"/>
          <a:stretch/>
        </p:blipFill>
        <p:spPr>
          <a:xfrm>
            <a:off x="19114" y="0"/>
            <a:ext cx="4402574" cy="6857999"/>
          </a:xfrm>
        </p:spPr>
      </p:pic>
      <p:sp>
        <p:nvSpPr>
          <p:cNvPr id="2" name="Title 1"/>
          <p:cNvSpPr>
            <a:spLocks noGrp="1"/>
          </p:cNvSpPr>
          <p:nvPr>
            <p:ph type="title" idx="4294967295"/>
          </p:nvPr>
        </p:nvSpPr>
        <p:spPr>
          <a:xfrm>
            <a:off x="5262562" y="148137"/>
            <a:ext cx="1666875" cy="638175"/>
          </a:xfrm>
        </p:spPr>
        <p:txBody>
          <a:bodyPr>
            <a:normAutofit/>
          </a:bodyPr>
          <a:lstStyle/>
          <a:p>
            <a:r>
              <a:rPr lang="en-US" sz="3200" dirty="0">
                <a:solidFill>
                  <a:srgbClr val="000000"/>
                </a:solidFill>
                <a:latin typeface="+mj-lt"/>
              </a:rPr>
              <a:t>Volatility</a:t>
            </a:r>
          </a:p>
        </p:txBody>
      </p:sp>
      <p:sp>
        <p:nvSpPr>
          <p:cNvPr id="3" name="Text Placeholder 2"/>
          <p:cNvSpPr>
            <a:spLocks noGrp="1"/>
          </p:cNvSpPr>
          <p:nvPr>
            <p:ph type="body" idx="4294967295"/>
          </p:nvPr>
        </p:nvSpPr>
        <p:spPr>
          <a:xfrm>
            <a:off x="5211807" y="1112337"/>
            <a:ext cx="6291262" cy="5278438"/>
          </a:xfrm>
        </p:spPr>
        <p:txBody>
          <a:bodyPr>
            <a:normAutofit/>
          </a:bodyPr>
          <a:lstStyle/>
          <a:p>
            <a:pPr marL="0" indent="0">
              <a:lnSpc>
                <a:spcPct val="100000"/>
              </a:lnSpc>
              <a:buNone/>
            </a:pPr>
            <a:r>
              <a:rPr lang="en-US" sz="1800" b="1" dirty="0">
                <a:solidFill>
                  <a:srgbClr val="000000"/>
                </a:solidFill>
                <a:latin typeface="+mn-lt"/>
                <a:cs typeface="Tahoma"/>
              </a:rPr>
              <a:t>Market clues good buying opportunity:</a:t>
            </a:r>
          </a:p>
          <a:p>
            <a:pPr marL="0" indent="0">
              <a:lnSpc>
                <a:spcPct val="100000"/>
              </a:lnSpc>
              <a:buNone/>
            </a:pPr>
            <a:endParaRPr lang="en-US" sz="1800" b="0" dirty="0">
              <a:solidFill>
                <a:srgbClr val="000000"/>
              </a:solidFill>
              <a:latin typeface="+mn-lt"/>
              <a:cs typeface="Tahoma"/>
            </a:endParaRPr>
          </a:p>
          <a:p>
            <a:pPr>
              <a:lnSpc>
                <a:spcPct val="100000"/>
              </a:lnSpc>
              <a:buFont typeface="Wingdings" panose="05000000000000000000" pitchFamily="2" charset="2"/>
              <a:buChar char="§"/>
            </a:pPr>
            <a:r>
              <a:rPr lang="en-US" sz="1800" b="0" dirty="0">
                <a:solidFill>
                  <a:srgbClr val="000000"/>
                </a:solidFill>
                <a:latin typeface="+mn-lt"/>
                <a:cs typeface="Tahoma"/>
              </a:rPr>
              <a:t>20 day and 50 day HV are less than 90 day, ideally 20 day is less than the 50 day.  This could indicate a possible trend.</a:t>
            </a:r>
          </a:p>
          <a:p>
            <a:pPr>
              <a:lnSpc>
                <a:spcPct val="100000"/>
              </a:lnSpc>
              <a:buFont typeface="Wingdings" panose="05000000000000000000" pitchFamily="2" charset="2"/>
              <a:buChar char="§"/>
            </a:pPr>
            <a:endParaRPr lang="en-US" sz="1800" b="0" dirty="0">
              <a:solidFill>
                <a:srgbClr val="000000"/>
              </a:solidFill>
              <a:latin typeface="+mn-lt"/>
              <a:cs typeface="Tahoma"/>
            </a:endParaRPr>
          </a:p>
          <a:p>
            <a:pPr>
              <a:lnSpc>
                <a:spcPct val="100000"/>
              </a:lnSpc>
              <a:buFont typeface="Wingdings" panose="05000000000000000000" pitchFamily="2" charset="2"/>
              <a:buChar char="§"/>
            </a:pPr>
            <a:r>
              <a:rPr lang="en-US" sz="1800" b="0" dirty="0">
                <a:solidFill>
                  <a:srgbClr val="000000"/>
                </a:solidFill>
                <a:latin typeface="+mn-lt"/>
                <a:cs typeface="Tahoma"/>
              </a:rPr>
              <a:t>Always remember that implied volatility will spike in front of keys event such as Earnings, Investor Conferences, and Mergers and Acquisitions.</a:t>
            </a:r>
          </a:p>
          <a:p>
            <a:pPr>
              <a:lnSpc>
                <a:spcPct val="100000"/>
              </a:lnSpc>
              <a:buFont typeface="Wingdings" panose="05000000000000000000" pitchFamily="2" charset="2"/>
              <a:buChar char="§"/>
            </a:pPr>
            <a:endParaRPr lang="en-US" sz="1800" b="0" dirty="0">
              <a:solidFill>
                <a:srgbClr val="000000"/>
              </a:solidFill>
              <a:latin typeface="+mn-lt"/>
              <a:cs typeface="Tahoma"/>
            </a:endParaRPr>
          </a:p>
          <a:p>
            <a:pPr>
              <a:lnSpc>
                <a:spcPct val="100000"/>
              </a:lnSpc>
              <a:buFont typeface="Wingdings" panose="05000000000000000000" pitchFamily="2" charset="2"/>
              <a:buChar char="§"/>
            </a:pPr>
            <a:r>
              <a:rPr lang="en-US" sz="1800" b="0" dirty="0">
                <a:solidFill>
                  <a:srgbClr val="000000"/>
                </a:solidFill>
                <a:latin typeface="+mn-lt"/>
                <a:cs typeface="Tahoma"/>
              </a:rPr>
              <a:t>It is said that implied volatility will always revert to the mean of historical volatility over a long period of time.  </a:t>
            </a:r>
          </a:p>
          <a:p>
            <a:pPr>
              <a:lnSpc>
                <a:spcPct val="100000"/>
              </a:lnSpc>
              <a:buFont typeface="Wingdings" panose="05000000000000000000" pitchFamily="2" charset="2"/>
              <a:buChar char="§"/>
            </a:pPr>
            <a:endParaRPr lang="en-US" sz="1800" b="0" dirty="0">
              <a:solidFill>
                <a:srgbClr val="000000"/>
              </a:solidFill>
              <a:latin typeface="+mn-lt"/>
              <a:cs typeface="Tahoma"/>
            </a:endParaRPr>
          </a:p>
          <a:p>
            <a:pPr>
              <a:lnSpc>
                <a:spcPct val="100000"/>
              </a:lnSpc>
              <a:buFont typeface="Wingdings" panose="05000000000000000000" pitchFamily="2" charset="2"/>
              <a:buChar char="§"/>
            </a:pPr>
            <a:r>
              <a:rPr lang="en-US" sz="1800" b="0" dirty="0">
                <a:solidFill>
                  <a:srgbClr val="000000"/>
                </a:solidFill>
                <a:latin typeface="+mn-lt"/>
                <a:cs typeface="Tahoma"/>
              </a:rPr>
              <a:t>I always like to compare the 20 day historical volatility to the 20 implied volatility, which represents a 1 Month average</a:t>
            </a:r>
            <a:r>
              <a:rPr lang="en-US" sz="1600" b="0" dirty="0">
                <a:solidFill>
                  <a:srgbClr val="000000"/>
                </a:solidFill>
                <a:latin typeface="Tahoma"/>
                <a:cs typeface="Tahoma"/>
              </a:rPr>
              <a:t>.</a:t>
            </a:r>
          </a:p>
        </p:txBody>
      </p:sp>
      <p:pic>
        <p:nvPicPr>
          <p:cNvPr id="9" name="Picture 8">
            <a:extLst>
              <a:ext uri="{FF2B5EF4-FFF2-40B4-BE49-F238E27FC236}">
                <a16:creationId xmlns:a16="http://schemas.microsoft.com/office/drawing/2014/main" id="{B9DBC47A-443F-4947-BEE6-22AC93C2B0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0613" y="6117704"/>
            <a:ext cx="558730" cy="533333"/>
          </a:xfrm>
          <a:prstGeom prst="rect">
            <a:avLst/>
          </a:prstGeom>
        </p:spPr>
      </p:pic>
    </p:spTree>
    <p:extLst>
      <p:ext uri="{BB962C8B-B14F-4D97-AF65-F5344CB8AC3E}">
        <p14:creationId xmlns:p14="http://schemas.microsoft.com/office/powerpoint/2010/main" val="991512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17"/>
        <p:cNvGrpSpPr/>
        <p:nvPr/>
      </p:nvGrpSpPr>
      <p:grpSpPr>
        <a:xfrm>
          <a:off x="0" y="0"/>
          <a:ext cx="0" cy="0"/>
          <a:chOff x="0" y="0"/>
          <a:chExt cx="0" cy="0"/>
        </a:xfrm>
      </p:grpSpPr>
      <p:sp>
        <p:nvSpPr>
          <p:cNvPr id="418" name="Shape 418"/>
          <p:cNvSpPr txBox="1">
            <a:spLocks noGrp="1"/>
          </p:cNvSpPr>
          <p:nvPr>
            <p:ph type="title"/>
          </p:nvPr>
        </p:nvSpPr>
        <p:spPr>
          <a:xfrm>
            <a:off x="655320" y="592941"/>
            <a:ext cx="4041940" cy="1112943"/>
          </a:xfrm>
          <a:prstGeom prst="rect">
            <a:avLst/>
          </a:prstGeom>
        </p:spPr>
        <p:txBody>
          <a:bodyPr vert="horz" lIns="91440" tIns="45720" rIns="91440" bIns="45720" rtlCol="0" anchor="ctr" anchorCtr="0">
            <a:normAutofit/>
          </a:bodyPr>
          <a:lstStyle/>
          <a:p>
            <a:pPr>
              <a:spcBef>
                <a:spcPct val="0"/>
              </a:spcBef>
              <a:buSzPct val="25000"/>
            </a:pPr>
            <a:r>
              <a:rPr lang="en-US" sz="3200" dirty="0">
                <a:solidFill>
                  <a:schemeClr val="tx1"/>
                </a:solidFill>
                <a:latin typeface="+mj-lt"/>
                <a:ea typeface="+mj-ea"/>
                <a:cs typeface="+mj-cs"/>
              </a:rPr>
              <a:t>Expect Higher Volatility Moving Forward?</a:t>
            </a:r>
          </a:p>
        </p:txBody>
      </p:sp>
      <p:cxnSp>
        <p:nvCxnSpPr>
          <p:cNvPr id="105" name="Straight Arrow Connector 10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19" name="Shape 419"/>
          <p:cNvSpPr txBox="1">
            <a:spLocks noGrp="1"/>
          </p:cNvSpPr>
          <p:nvPr>
            <p:ph type="body" idx="1"/>
          </p:nvPr>
        </p:nvSpPr>
        <p:spPr>
          <a:xfrm>
            <a:off x="655321" y="2575034"/>
            <a:ext cx="5120113" cy="3462228"/>
          </a:xfrm>
          <a:prstGeom prst="rect">
            <a:avLst/>
          </a:prstGeom>
        </p:spPr>
        <p:txBody>
          <a:bodyPr vert="horz" lIns="91440" tIns="45720" rIns="91440" bIns="45720" rtlCol="0" anchorCtr="0">
            <a:normAutofit/>
          </a:bodyPr>
          <a:lstStyle/>
          <a:p>
            <a:pPr indent="-228600">
              <a:lnSpc>
                <a:spcPct val="90000"/>
              </a:lnSpc>
              <a:spcBef>
                <a:spcPts val="560"/>
              </a:spcBef>
              <a:buClr>
                <a:srgbClr val="14456F"/>
              </a:buClr>
              <a:buSzPct val="25000"/>
              <a:buFont typeface="Arial" panose="020B0604020202020204" pitchFamily="34" charset="0"/>
              <a:buChar char="•"/>
            </a:pPr>
            <a:r>
              <a:rPr lang="en-US" sz="1800">
                <a:latin typeface="+mn-lt"/>
                <a:cs typeface="+mn-cs"/>
                <a:sym typeface="Tahoma"/>
              </a:rPr>
              <a:t>
</a:t>
            </a:r>
          </a:p>
          <a:p>
            <a:pPr indent="-228600">
              <a:lnSpc>
                <a:spcPct val="90000"/>
              </a:lnSpc>
              <a:buFont typeface="Arial" panose="020B0604020202020204" pitchFamily="34" charset="0"/>
              <a:buChar char="•"/>
            </a:pPr>
            <a:endParaRPr lang="en-US" sz="1800">
              <a:latin typeface="+mn-lt"/>
              <a:cs typeface="+mn-cs"/>
              <a:sym typeface="Tahoma"/>
            </a:endParaRPr>
          </a:p>
        </p:txBody>
      </p:sp>
      <p:pic>
        <p:nvPicPr>
          <p:cNvPr id="423" name="Picture 420">
            <a:extLst>
              <a:ext uri="{FF2B5EF4-FFF2-40B4-BE49-F238E27FC236}">
                <a16:creationId xmlns:a16="http://schemas.microsoft.com/office/drawing/2014/main" id="{2743BF26-3EA3-08BD-6156-2D3DCA49E887}"/>
              </a:ext>
            </a:extLst>
          </p:cNvPr>
          <p:cNvPicPr>
            <a:picLocks noChangeAspect="1"/>
          </p:cNvPicPr>
          <p:nvPr/>
        </p:nvPicPr>
        <p:blipFill>
          <a:blip r:embed="rId3">
            <a:extLst>
              <a:ext uri="{28A0092B-C50C-407E-A947-70E740481C1C}">
                <a14:useLocalDpi xmlns:a14="http://schemas.microsoft.com/office/drawing/2010/main" val="0"/>
              </a:ext>
            </a:extLst>
          </a:blip>
          <a:srcRect l="22806" r="22806"/>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3" name="Picture 2">
            <a:extLst>
              <a:ext uri="{FF2B5EF4-FFF2-40B4-BE49-F238E27FC236}">
                <a16:creationId xmlns:a16="http://schemas.microsoft.com/office/drawing/2014/main" id="{E2F7E6FA-FFA9-4D15-9991-FBADCC0906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8399" y="6181105"/>
            <a:ext cx="558730" cy="533333"/>
          </a:xfrm>
          <a:prstGeom prst="rect">
            <a:avLst/>
          </a:prstGeom>
        </p:spPr>
      </p:pic>
      <p:pic>
        <p:nvPicPr>
          <p:cNvPr id="5" name="Picture 4" descr="Chart, line chart&#10;&#10;Description automatically generated">
            <a:extLst>
              <a:ext uri="{FF2B5EF4-FFF2-40B4-BE49-F238E27FC236}">
                <a16:creationId xmlns:a16="http://schemas.microsoft.com/office/drawing/2014/main" id="{259B1D36-DA0A-422F-9112-C0F9BC4A70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006" y="1964437"/>
            <a:ext cx="4567314" cy="2577078"/>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7" name="Picture 6" descr="Chart, line chart&#10;&#10;Description automatically generated">
            <a:extLst>
              <a:ext uri="{FF2B5EF4-FFF2-40B4-BE49-F238E27FC236}">
                <a16:creationId xmlns:a16="http://schemas.microsoft.com/office/drawing/2014/main" id="{F12EFF74-10CA-47C9-A5B8-0F9418467A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451" y="4704288"/>
            <a:ext cx="2734664" cy="2010150"/>
          </a:xfrm>
          <a:prstGeom prst="rect">
            <a:avLst/>
          </a:prstGeom>
        </p:spPr>
      </p:pic>
      <p:pic>
        <p:nvPicPr>
          <p:cNvPr id="9" name="Picture 8" descr="Chart, line chart&#10;&#10;Description automatically generated">
            <a:extLst>
              <a:ext uri="{FF2B5EF4-FFF2-40B4-BE49-F238E27FC236}">
                <a16:creationId xmlns:a16="http://schemas.microsoft.com/office/drawing/2014/main" id="{47295A99-5227-47F3-8498-91DDA939E27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0779" y="4704288"/>
            <a:ext cx="2825221" cy="2031300"/>
          </a:xfrm>
          <a:prstGeom prst="rect">
            <a:avLst/>
          </a:prstGeom>
        </p:spPr>
      </p:pic>
    </p:spTree>
    <p:extLst>
      <p:ext uri="{BB962C8B-B14F-4D97-AF65-F5344CB8AC3E}">
        <p14:creationId xmlns:p14="http://schemas.microsoft.com/office/powerpoint/2010/main" val="1290466058"/>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8" name="Picture 7" descr="Chart, line chart&#10;&#10;Description automatically generated">
            <a:extLst>
              <a:ext uri="{FF2B5EF4-FFF2-40B4-BE49-F238E27FC236}">
                <a16:creationId xmlns:a16="http://schemas.microsoft.com/office/drawing/2014/main" id="{494A5D2B-E65D-4864-A318-BEB66CB75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4826" y="4051843"/>
            <a:ext cx="3125664" cy="2142841"/>
          </a:xfrm>
          <a:prstGeom prst="rect">
            <a:avLst/>
          </a:prstGeom>
        </p:spPr>
      </p:pic>
      <p:pic>
        <p:nvPicPr>
          <p:cNvPr id="4" name="Picture Placeholder 3">
            <a:extLst>
              <a:ext uri="{FF2B5EF4-FFF2-40B4-BE49-F238E27FC236}">
                <a16:creationId xmlns:a16="http://schemas.microsoft.com/office/drawing/2014/main" id="{60400317-81DA-40FF-B2CE-717758D80BB2}"/>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2261" r="22261"/>
          <a:stretch/>
        </p:blipFill>
        <p:spPr>
          <a:xfrm>
            <a:off x="273469" y="591457"/>
            <a:ext cx="5754914" cy="5675086"/>
          </a:xfrm>
        </p:spPr>
      </p:pic>
      <p:sp>
        <p:nvSpPr>
          <p:cNvPr id="428" name="Shape 428"/>
          <p:cNvSpPr txBox="1">
            <a:spLocks noGrp="1"/>
          </p:cNvSpPr>
          <p:nvPr>
            <p:ph type="title" idx="4294967295"/>
          </p:nvPr>
        </p:nvSpPr>
        <p:spPr>
          <a:xfrm>
            <a:off x="6465453" y="190978"/>
            <a:ext cx="5300662" cy="1227138"/>
          </a:xfrm>
          <a:prstGeom prst="rect">
            <a:avLst/>
          </a:prstGeom>
          <a:noFill/>
          <a:ln>
            <a:noFill/>
          </a:ln>
        </p:spPr>
        <p:txBody>
          <a:bodyPr vert="horz" wrap="square" lIns="91425" tIns="45700" rIns="91425" bIns="45700" rtlCol="0" anchor="ctr" anchorCtr="0">
            <a:spAutoFit/>
          </a:bodyPr>
          <a:lstStyle/>
          <a:p>
            <a:pPr>
              <a:buSzPct val="25000"/>
            </a:pPr>
            <a:r>
              <a:rPr lang="en-US" sz="3200" dirty="0">
                <a:solidFill>
                  <a:srgbClr val="000000"/>
                </a:solidFill>
                <a:latin typeface="+mj-lt"/>
              </a:rPr>
              <a:t>Expect Lower Volatility Moving Forward?</a:t>
            </a:r>
            <a:br>
              <a:rPr lang="en-US" sz="1800" dirty="0">
                <a:solidFill>
                  <a:srgbClr val="000000"/>
                </a:solidFill>
              </a:rPr>
            </a:br>
            <a:endParaRPr lang="x-none" sz="1800" dirty="0">
              <a:solidFill>
                <a:srgbClr val="000000"/>
              </a:solidFill>
            </a:endParaRPr>
          </a:p>
        </p:txBody>
      </p:sp>
      <p:pic>
        <p:nvPicPr>
          <p:cNvPr id="6" name="Picture 5" descr="Chart, line chart&#10;&#10;Description automatically generated">
            <a:extLst>
              <a:ext uri="{FF2B5EF4-FFF2-40B4-BE49-F238E27FC236}">
                <a16:creationId xmlns:a16="http://schemas.microsoft.com/office/drawing/2014/main" id="{C2B7DF1A-D823-4343-89FD-EAF79FFC49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0765" y="1418117"/>
            <a:ext cx="3810037" cy="2439900"/>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8AB70845-192A-421D-BA31-62E40F921A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0490" y="4054249"/>
            <a:ext cx="3314527" cy="2142841"/>
          </a:xfrm>
          <a:prstGeom prst="rect">
            <a:avLst/>
          </a:prstGeom>
        </p:spPr>
      </p:pic>
      <p:pic>
        <p:nvPicPr>
          <p:cNvPr id="12" name="Picture 11">
            <a:extLst>
              <a:ext uri="{FF2B5EF4-FFF2-40B4-BE49-F238E27FC236}">
                <a16:creationId xmlns:a16="http://schemas.microsoft.com/office/drawing/2014/main" id="{584BAA38-F613-4E97-87ED-8CACC0E16E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55610" y="6194684"/>
            <a:ext cx="558730" cy="533333"/>
          </a:xfrm>
          <a:prstGeom prst="rect">
            <a:avLst/>
          </a:prstGeom>
        </p:spPr>
      </p:pic>
      <p:pic>
        <p:nvPicPr>
          <p:cNvPr id="14" name="Picture 13" descr="Icon&#10;&#10;Description automatically generated">
            <a:extLst>
              <a:ext uri="{FF2B5EF4-FFF2-40B4-BE49-F238E27FC236}">
                <a16:creationId xmlns:a16="http://schemas.microsoft.com/office/drawing/2014/main" id="{E31CDA0F-57D5-4A3E-A6F3-5953639612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2776" y="445494"/>
            <a:ext cx="1069535" cy="1069535"/>
          </a:xfrm>
          <a:prstGeom prst="rect">
            <a:avLst/>
          </a:prstGeom>
        </p:spPr>
      </p:pic>
    </p:spTree>
    <p:extLst>
      <p:ext uri="{BB962C8B-B14F-4D97-AF65-F5344CB8AC3E}">
        <p14:creationId xmlns:p14="http://schemas.microsoft.com/office/powerpoint/2010/main" val="2199846728"/>
      </p:ext>
    </p:extLst>
  </p:cSld>
  <p:clrMapOvr>
    <a:masterClrMapping/>
  </p:clrMapOvr>
  <p:transition spd="slow">
    <p:cu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437"/>
        <p:cNvGrpSpPr/>
        <p:nvPr/>
      </p:nvGrpSpPr>
      <p:grpSpPr>
        <a:xfrm>
          <a:off x="0" y="0"/>
          <a:ext cx="0" cy="0"/>
          <a:chOff x="0" y="0"/>
          <a:chExt cx="0" cy="0"/>
        </a:xfrm>
      </p:grpSpPr>
      <p:sp useBgFill="1">
        <p:nvSpPr>
          <p:cNvPr id="123" name="Rectangle 122">
            <a:extLst>
              <a:ext uri="{FF2B5EF4-FFF2-40B4-BE49-F238E27FC236}">
                <a16:creationId xmlns:a16="http://schemas.microsoft.com/office/drawing/2014/main" id="{8D0D6D3E-D7F9-4591-9CA9-DDF4DB1F73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8" name="Shape 438"/>
          <p:cNvSpPr txBox="1">
            <a:spLocks noGrp="1"/>
          </p:cNvSpPr>
          <p:nvPr>
            <p:ph type="title" idx="4294967295"/>
          </p:nvPr>
        </p:nvSpPr>
        <p:spPr>
          <a:xfrm>
            <a:off x="1306992" y="260313"/>
            <a:ext cx="4137655" cy="1004154"/>
          </a:xfrm>
          <a:prstGeom prst="rect">
            <a:avLst/>
          </a:prstGeom>
        </p:spPr>
        <p:txBody>
          <a:bodyPr vert="horz" lIns="91440" tIns="45720" rIns="91440" bIns="45720" rtlCol="0" anchor="t" anchorCtr="0">
            <a:normAutofit/>
          </a:bodyPr>
          <a:lstStyle/>
          <a:p>
            <a:pPr algn="ctr">
              <a:buSzPct val="25000"/>
            </a:pPr>
            <a:r>
              <a:rPr lang="en-US" sz="3200" b="1" dirty="0">
                <a:latin typeface="+mj-lt"/>
                <a:cs typeface="+mj-cs"/>
              </a:rPr>
              <a:t>Another Example of </a:t>
            </a:r>
            <a:br>
              <a:rPr lang="en-US" sz="3200" b="1" dirty="0">
                <a:latin typeface="+mj-lt"/>
                <a:cs typeface="+mj-cs"/>
              </a:rPr>
            </a:br>
            <a:r>
              <a:rPr lang="en-US" sz="3200" b="1" dirty="0">
                <a:latin typeface="+mj-lt"/>
                <a:cs typeface="+mj-cs"/>
              </a:rPr>
              <a:t>LONG Implied Volatility</a:t>
            </a:r>
          </a:p>
        </p:txBody>
      </p:sp>
      <p:sp>
        <p:nvSpPr>
          <p:cNvPr id="125" name="Rectangle 124">
            <a:extLst>
              <a:ext uri="{FF2B5EF4-FFF2-40B4-BE49-F238E27FC236}">
                <a16:creationId xmlns:a16="http://schemas.microsoft.com/office/drawing/2014/main" id="{C4C9F2B0-1044-46EB-8AEB-C3BFFDE6C2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4068664" cy="6858000"/>
          </a:xfrm>
          <a:prstGeom prst="rect">
            <a:avLst/>
          </a:prstGeom>
          <a:gradFill>
            <a:gsLst>
              <a:gs pos="26000">
                <a:srgbClr val="000000"/>
              </a:gs>
              <a:gs pos="100000">
                <a:schemeClr val="accent1"/>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Rectangle 126">
            <a:extLst>
              <a:ext uri="{FF2B5EF4-FFF2-40B4-BE49-F238E27FC236}">
                <a16:creationId xmlns:a16="http://schemas.microsoft.com/office/drawing/2014/main" id="{D28B54C3-B57B-472A-B96E-1FCB67093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23336" y="-3"/>
            <a:ext cx="3611463" cy="6858000"/>
          </a:xfrm>
          <a:prstGeom prst="rect">
            <a:avLst/>
          </a:prstGeom>
          <a:gradFill>
            <a:gsLst>
              <a:gs pos="0">
                <a:schemeClr val="accent1">
                  <a:lumMod val="75000"/>
                  <a:alpha val="56000"/>
                </a:schemeClr>
              </a:gs>
              <a:gs pos="100000">
                <a:srgbClr val="000000">
                  <a:alpha val="52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7DB3C429-F8DA-49B9-AF84-21996FCF7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30721" y="-107390"/>
            <a:ext cx="3853890" cy="4068665"/>
          </a:xfrm>
          <a:prstGeom prst="rect">
            <a:avLst/>
          </a:prstGeom>
          <a:gradFill>
            <a:gsLst>
              <a:gs pos="0">
                <a:srgbClr val="000000">
                  <a:alpha val="34000"/>
                </a:srgbClr>
              </a:gs>
              <a:gs pos="96000">
                <a:schemeClr val="accent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D38A0FD7-727C-47CA-86CF-5627C373A6D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6134" r="5693" b="-1"/>
          <a:stretch/>
        </p:blipFill>
        <p:spPr>
          <a:xfrm>
            <a:off x="6747354" y="899801"/>
            <a:ext cx="4756162" cy="4756162"/>
          </a:xfrm>
          <a:custGeom>
            <a:avLst/>
            <a:gdLst/>
            <a:ahLst/>
            <a:cxnLst/>
            <a:rect l="l" t="t" r="r" b="b"/>
            <a:pathLst>
              <a:path w="5031136" h="5031136">
                <a:moveTo>
                  <a:pt x="2515568" y="0"/>
                </a:moveTo>
                <a:cubicBezTo>
                  <a:pt x="3904878" y="0"/>
                  <a:pt x="5031136" y="1126258"/>
                  <a:pt x="5031136" y="2515568"/>
                </a:cubicBezTo>
                <a:cubicBezTo>
                  <a:pt x="5031136" y="3904878"/>
                  <a:pt x="3904878" y="5031136"/>
                  <a:pt x="2515568" y="5031136"/>
                </a:cubicBezTo>
                <a:cubicBezTo>
                  <a:pt x="1126258" y="5031136"/>
                  <a:pt x="0" y="3904878"/>
                  <a:pt x="0" y="2515568"/>
                </a:cubicBezTo>
                <a:cubicBezTo>
                  <a:pt x="0" y="1126258"/>
                  <a:pt x="1126258" y="0"/>
                  <a:pt x="2515568" y="0"/>
                </a:cubicBezTo>
                <a:close/>
              </a:path>
            </a:pathLst>
          </a:custGeom>
        </p:spPr>
      </p:pic>
      <p:pic>
        <p:nvPicPr>
          <p:cNvPr id="6" name="Picture 5">
            <a:extLst>
              <a:ext uri="{FF2B5EF4-FFF2-40B4-BE49-F238E27FC236}">
                <a16:creationId xmlns:a16="http://schemas.microsoft.com/office/drawing/2014/main" id="{AB5CB4D2-D712-4699-8C20-163A7A3ED2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4669" y="6057999"/>
            <a:ext cx="558730" cy="533333"/>
          </a:xfrm>
          <a:prstGeom prst="rect">
            <a:avLst/>
          </a:prstGeom>
        </p:spPr>
      </p:pic>
      <p:pic>
        <p:nvPicPr>
          <p:cNvPr id="8" name="Picture 7" descr="Chart, line chart&#10;&#10;Description automatically generated">
            <a:extLst>
              <a:ext uri="{FF2B5EF4-FFF2-40B4-BE49-F238E27FC236}">
                <a16:creationId xmlns:a16="http://schemas.microsoft.com/office/drawing/2014/main" id="{4EBD1FD2-BDC0-446F-B2D4-D494F632FF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2710" y="1524778"/>
            <a:ext cx="3381934" cy="2580362"/>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0" name="Picture 9" descr="Chart, line chart&#10;&#10;Description automatically generated">
            <a:extLst>
              <a:ext uri="{FF2B5EF4-FFF2-40B4-BE49-F238E27FC236}">
                <a16:creationId xmlns:a16="http://schemas.microsoft.com/office/drawing/2014/main" id="{A6F8911B-A7A3-4388-8348-8BA5864E12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976" y="4272267"/>
            <a:ext cx="3096385" cy="2418605"/>
          </a:xfrm>
          <a:prstGeom prst="rect">
            <a:avLst/>
          </a:prstGeom>
        </p:spPr>
      </p:pic>
      <p:pic>
        <p:nvPicPr>
          <p:cNvPr id="12" name="Picture 11" descr="Diagram, engineering drawing&#10;&#10;Description automatically generated with medium confidence">
            <a:extLst>
              <a:ext uri="{FF2B5EF4-FFF2-40B4-BE49-F238E27FC236}">
                <a16:creationId xmlns:a16="http://schemas.microsoft.com/office/drawing/2014/main" id="{64A94818-4A81-44B5-84E9-B3BF2F2E2F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73677" y="4276053"/>
            <a:ext cx="3381934" cy="2414819"/>
          </a:xfrm>
          <a:prstGeom prst="rect">
            <a:avLst/>
          </a:prstGeom>
        </p:spPr>
      </p:pic>
    </p:spTree>
    <p:extLst>
      <p:ext uri="{BB962C8B-B14F-4D97-AF65-F5344CB8AC3E}">
        <p14:creationId xmlns:p14="http://schemas.microsoft.com/office/powerpoint/2010/main" val="5826650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38"/>
                                        </p:tgtEl>
                                        <p:attrNameLst>
                                          <p:attrName>style.visibility</p:attrName>
                                        </p:attrNameLst>
                                      </p:cBhvr>
                                      <p:to>
                                        <p:strVal val="visible"/>
                                      </p:to>
                                    </p:set>
                                    <p:animEffect transition="in" filter="fade">
                                      <p:cBhvr>
                                        <p:cTn id="7" dur="400"/>
                                        <p:tgtEl>
                                          <p:spTgt spid="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113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2650</TotalTime>
  <Words>1424</Words>
  <Application>Microsoft Office PowerPoint</Application>
  <PresentationFormat>Widescreen</PresentationFormat>
  <Paragraphs>144</Paragraphs>
  <Slides>17</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Courier New</vt:lpstr>
      <vt:lpstr>Montserrat Black</vt:lpstr>
      <vt:lpstr>Nunito Sans SemiBold</vt:lpstr>
      <vt:lpstr>Tahoma</vt:lpstr>
      <vt:lpstr>Wingdings</vt:lpstr>
      <vt:lpstr>Office Theme</vt:lpstr>
      <vt:lpstr>PowerPoint Presentation</vt:lpstr>
      <vt:lpstr>Historical Vs.  Implied Volatility</vt:lpstr>
      <vt:lpstr>Why is it very important to  understand volatility?</vt:lpstr>
      <vt:lpstr>Volatility</vt:lpstr>
      <vt:lpstr>Volatility</vt:lpstr>
      <vt:lpstr>Volatility</vt:lpstr>
      <vt:lpstr>Expect Higher Volatility Moving Forward?</vt:lpstr>
      <vt:lpstr>Expect Lower Volatility Moving Forward? </vt:lpstr>
      <vt:lpstr>Another Example of  LONG Implied Volatility</vt:lpstr>
      <vt:lpstr>Another Example of  SHORT Implied Volatility</vt:lpstr>
      <vt:lpstr>Taken advantage of  Short Implied Volatility</vt:lpstr>
      <vt:lpstr>Volatility Smile - Notice ATM is cheapest, Wings most expensive</vt:lpstr>
      <vt:lpstr>Volatility Smiles Across Time- Skew highest closest to Expiration</vt:lpstr>
      <vt:lpstr>Historical Volatilities – 10 day vs 90 day- Longer Time- Flatter</vt:lpstr>
      <vt:lpstr>Implied Volatilities  30 day vs 360 day</vt:lpstr>
      <vt:lpstr>Implied vs Historical Volatilities  90 day vs 90 day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mustofa amar zakaria</dc:creator>
  <cp:lastModifiedBy>Joyce Frankel</cp:lastModifiedBy>
  <cp:revision>425</cp:revision>
  <dcterms:created xsi:type="dcterms:W3CDTF">2020-06-17T05:33:19Z</dcterms:created>
  <dcterms:modified xsi:type="dcterms:W3CDTF">2022-06-14T13:02:22Z</dcterms:modified>
</cp:coreProperties>
</file>