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9" r:id="rId2"/>
    <p:sldId id="257" r:id="rId3"/>
    <p:sldId id="271" r:id="rId4"/>
    <p:sldId id="258" r:id="rId5"/>
    <p:sldId id="259" r:id="rId6"/>
    <p:sldId id="261" r:id="rId7"/>
    <p:sldId id="260" r:id="rId8"/>
    <p:sldId id="268" r:id="rId9"/>
    <p:sldId id="264" r:id="rId10"/>
    <p:sldId id="269" r:id="rId11"/>
    <p:sldId id="270" r:id="rId12"/>
    <p:sldId id="272" r:id="rId13"/>
    <p:sldId id="273" r:id="rId14"/>
    <p:sldId id="274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01"/>
    <a:srgbClr val="001132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5" autoAdjust="0"/>
    <p:restoredTop sz="93725" autoAdjust="0"/>
  </p:normalViewPr>
  <p:slideViewPr>
    <p:cSldViewPr snapToGrid="0">
      <p:cViewPr varScale="1">
        <p:scale>
          <a:sx n="81" d="100"/>
          <a:sy n="81" d="100"/>
        </p:scale>
        <p:origin x="15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16"/>
    </p:cViewPr>
  </p:sorterViewPr>
  <p:notesViewPr>
    <p:cSldViewPr snapToGrid="0">
      <p:cViewPr varScale="1">
        <p:scale>
          <a:sx n="51" d="100"/>
          <a:sy n="51" d="100"/>
        </p:scale>
        <p:origin x="2697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95C35-8D32-4DA6-A2C1-E3ADE3CCE5E9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7403695-0007-44CC-B75D-8A96E597A2C8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Verticals:</a:t>
          </a:r>
        </a:p>
        <a:p>
          <a:r>
            <a:rPr lang="en-US" dirty="0"/>
            <a:t>3 Levels</a:t>
          </a:r>
        </a:p>
      </dgm:t>
    </dgm:pt>
    <dgm:pt modelId="{BC4BA1FB-56C2-4FBE-BDD5-B1EA0F74D449}" type="parTrans" cxnId="{490C97B5-5F22-4956-80A5-7220E659507C}">
      <dgm:prSet/>
      <dgm:spPr/>
      <dgm:t>
        <a:bodyPr/>
        <a:lstStyle/>
        <a:p>
          <a:endParaRPr lang="en-US"/>
        </a:p>
      </dgm:t>
    </dgm:pt>
    <dgm:pt modelId="{ADA40EB6-10BC-407E-BBB9-D2F85C90EB47}" type="sibTrans" cxnId="{490C97B5-5F22-4956-80A5-7220E659507C}">
      <dgm:prSet/>
      <dgm:spPr/>
      <dgm:t>
        <a:bodyPr/>
        <a:lstStyle/>
        <a:p>
          <a:endParaRPr lang="en-US"/>
        </a:p>
      </dgm:t>
    </dgm:pt>
    <dgm:pt modelId="{53415883-3868-4A6B-B6E6-16CEF3654499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Straddles:</a:t>
          </a:r>
        </a:p>
        <a:p>
          <a:r>
            <a:rPr lang="en-US" dirty="0"/>
            <a:t>3 Levels</a:t>
          </a:r>
        </a:p>
      </dgm:t>
    </dgm:pt>
    <dgm:pt modelId="{6C25FA93-89C7-4003-9475-8656DF6DC8AF}" type="parTrans" cxnId="{88BE9ECC-88E7-463D-99CC-076908A48CB7}">
      <dgm:prSet/>
      <dgm:spPr/>
      <dgm:t>
        <a:bodyPr/>
        <a:lstStyle/>
        <a:p>
          <a:endParaRPr lang="en-US"/>
        </a:p>
      </dgm:t>
    </dgm:pt>
    <dgm:pt modelId="{347C4467-DC36-4ED6-A507-8CF4120802CF}" type="sibTrans" cxnId="{88BE9ECC-88E7-463D-99CC-076908A48CB7}">
      <dgm:prSet/>
      <dgm:spPr/>
      <dgm:t>
        <a:bodyPr/>
        <a:lstStyle/>
        <a:p>
          <a:endParaRPr lang="en-US"/>
        </a:p>
      </dgm:t>
    </dgm:pt>
    <dgm:pt modelId="{ED925CE8-42EA-4011-9EA0-E7ED4BEFC4F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Strangles:</a:t>
          </a:r>
        </a:p>
        <a:p>
          <a:r>
            <a:rPr lang="en-US" dirty="0"/>
            <a:t>2 Levels</a:t>
          </a:r>
        </a:p>
      </dgm:t>
    </dgm:pt>
    <dgm:pt modelId="{CBC98EB8-70C0-4BC2-9122-253E74FE74C8}" type="parTrans" cxnId="{04805AB8-2F3E-4296-B1B1-689A2D760F32}">
      <dgm:prSet/>
      <dgm:spPr/>
      <dgm:t>
        <a:bodyPr/>
        <a:lstStyle/>
        <a:p>
          <a:endParaRPr lang="en-US"/>
        </a:p>
      </dgm:t>
    </dgm:pt>
    <dgm:pt modelId="{060FE2DC-B61A-4350-9DF9-39FCE4861A75}" type="sibTrans" cxnId="{04805AB8-2F3E-4296-B1B1-689A2D760F32}">
      <dgm:prSet/>
      <dgm:spPr/>
      <dgm:t>
        <a:bodyPr/>
        <a:lstStyle/>
        <a:p>
          <a:endParaRPr lang="en-US"/>
        </a:p>
      </dgm:t>
    </dgm:pt>
    <dgm:pt modelId="{BCFA8ADA-7D10-485F-A05D-A8295122C79D}">
      <dgm:prSet/>
      <dgm:spPr>
        <a:solidFill>
          <a:srgbClr val="002060"/>
        </a:solidFill>
      </dgm:spPr>
      <dgm:t>
        <a:bodyPr/>
        <a:lstStyle/>
        <a:p>
          <a:r>
            <a:rPr lang="en-US" dirty="0">
              <a:latin typeface="+mn-lt"/>
              <a:cs typeface="+mn-cs"/>
            </a:rPr>
            <a:t>Butterflies:</a:t>
          </a:r>
        </a:p>
        <a:p>
          <a:r>
            <a:rPr lang="en-US" dirty="0">
              <a:latin typeface="+mn-lt"/>
              <a:cs typeface="+mn-cs"/>
            </a:rPr>
            <a:t>4 Levels</a:t>
          </a:r>
        </a:p>
      </dgm:t>
    </dgm:pt>
    <dgm:pt modelId="{BD38C6A1-AA04-4EEE-979B-FE9DB246AFA0}" type="parTrans" cxnId="{E45E176E-3F40-4DD9-9BAE-0A370A05A92E}">
      <dgm:prSet/>
      <dgm:spPr/>
      <dgm:t>
        <a:bodyPr/>
        <a:lstStyle/>
        <a:p>
          <a:endParaRPr lang="en-US"/>
        </a:p>
      </dgm:t>
    </dgm:pt>
    <dgm:pt modelId="{EDB83F9D-D4B1-459F-9B07-2BB05ADA0F67}" type="sibTrans" cxnId="{E45E176E-3F40-4DD9-9BAE-0A370A05A92E}">
      <dgm:prSet/>
      <dgm:spPr/>
      <dgm:t>
        <a:bodyPr/>
        <a:lstStyle/>
        <a:p>
          <a:endParaRPr lang="en-US"/>
        </a:p>
      </dgm:t>
    </dgm:pt>
    <dgm:pt modelId="{A0651D2C-124C-4254-B4B7-F34641CC71BE}">
      <dgm:prSet/>
      <dgm:spPr>
        <a:solidFill>
          <a:srgbClr val="002060"/>
        </a:solidFill>
      </dgm:spPr>
      <dgm:t>
        <a:bodyPr/>
        <a:lstStyle/>
        <a:p>
          <a:r>
            <a:rPr lang="en-US" dirty="0">
              <a:latin typeface="+mn-lt"/>
              <a:cs typeface="+mn-cs"/>
            </a:rPr>
            <a:t>Calendars:</a:t>
          </a:r>
        </a:p>
        <a:p>
          <a:r>
            <a:rPr lang="en-US" dirty="0">
              <a:latin typeface="+mn-lt"/>
              <a:cs typeface="+mn-cs"/>
            </a:rPr>
            <a:t>2 Levels</a:t>
          </a:r>
        </a:p>
      </dgm:t>
    </dgm:pt>
    <dgm:pt modelId="{FC041851-2D2F-4C65-8764-05FCABE26FB0}" type="parTrans" cxnId="{FF326D2F-7151-4AAA-82A1-D6D1595E1A23}">
      <dgm:prSet/>
      <dgm:spPr/>
      <dgm:t>
        <a:bodyPr/>
        <a:lstStyle/>
        <a:p>
          <a:endParaRPr lang="en-US"/>
        </a:p>
      </dgm:t>
    </dgm:pt>
    <dgm:pt modelId="{CDC21FA6-FC37-420D-BBB8-1142064271F9}" type="sibTrans" cxnId="{FF326D2F-7151-4AAA-82A1-D6D1595E1A23}">
      <dgm:prSet/>
      <dgm:spPr/>
      <dgm:t>
        <a:bodyPr/>
        <a:lstStyle/>
        <a:p>
          <a:endParaRPr lang="en-US"/>
        </a:p>
      </dgm:t>
    </dgm:pt>
    <dgm:pt modelId="{8641000E-6550-47ED-B08F-8697D990914B}" type="pres">
      <dgm:prSet presAssocID="{94C95C35-8D32-4DA6-A2C1-E3ADE3CCE5E9}" presName="diagram" presStyleCnt="0">
        <dgm:presLayoutVars>
          <dgm:dir/>
          <dgm:resizeHandles val="exact"/>
        </dgm:presLayoutVars>
      </dgm:prSet>
      <dgm:spPr/>
    </dgm:pt>
    <dgm:pt modelId="{7BC9D974-D1DE-4CA6-9CC2-C96F2B2C6EEC}" type="pres">
      <dgm:prSet presAssocID="{67403695-0007-44CC-B75D-8A96E597A2C8}" presName="node" presStyleLbl="node1" presStyleIdx="0" presStyleCnt="5">
        <dgm:presLayoutVars>
          <dgm:bulletEnabled val="1"/>
        </dgm:presLayoutVars>
      </dgm:prSet>
      <dgm:spPr/>
    </dgm:pt>
    <dgm:pt modelId="{3B130E1D-9833-438B-8C15-F79802554AB2}" type="pres">
      <dgm:prSet presAssocID="{ADA40EB6-10BC-407E-BBB9-D2F85C90EB47}" presName="sibTrans" presStyleCnt="0"/>
      <dgm:spPr/>
    </dgm:pt>
    <dgm:pt modelId="{470994E6-F053-4493-874E-BC4EF71221CA}" type="pres">
      <dgm:prSet presAssocID="{BCFA8ADA-7D10-485F-A05D-A8295122C79D}" presName="node" presStyleLbl="node1" presStyleIdx="1" presStyleCnt="5" custLinFactNeighborX="-599" custLinFactNeighborY="612">
        <dgm:presLayoutVars>
          <dgm:bulletEnabled val="1"/>
        </dgm:presLayoutVars>
      </dgm:prSet>
      <dgm:spPr/>
    </dgm:pt>
    <dgm:pt modelId="{B8F4EE2D-4755-48AF-9DEF-7EEB173CA336}" type="pres">
      <dgm:prSet presAssocID="{EDB83F9D-D4B1-459F-9B07-2BB05ADA0F67}" presName="sibTrans" presStyleCnt="0"/>
      <dgm:spPr/>
    </dgm:pt>
    <dgm:pt modelId="{1A9D70F5-B89D-4D54-A9AB-E2BA429C2C91}" type="pres">
      <dgm:prSet presAssocID="{A0651D2C-124C-4254-B4B7-F34641CC71BE}" presName="node" presStyleLbl="node1" presStyleIdx="2" presStyleCnt="5" custLinFactNeighborX="-599" custLinFactNeighborY="612">
        <dgm:presLayoutVars>
          <dgm:bulletEnabled val="1"/>
        </dgm:presLayoutVars>
      </dgm:prSet>
      <dgm:spPr/>
    </dgm:pt>
    <dgm:pt modelId="{74A440D6-D32D-47D4-852B-9BDB8E274DC4}" type="pres">
      <dgm:prSet presAssocID="{CDC21FA6-FC37-420D-BBB8-1142064271F9}" presName="sibTrans" presStyleCnt="0"/>
      <dgm:spPr/>
    </dgm:pt>
    <dgm:pt modelId="{D2A69F3B-4FCF-4B7B-A701-51267636DBFE}" type="pres">
      <dgm:prSet presAssocID="{53415883-3868-4A6B-B6E6-16CEF3654499}" presName="node" presStyleLbl="node1" presStyleIdx="3" presStyleCnt="5">
        <dgm:presLayoutVars>
          <dgm:bulletEnabled val="1"/>
        </dgm:presLayoutVars>
      </dgm:prSet>
      <dgm:spPr/>
    </dgm:pt>
    <dgm:pt modelId="{46D4DFD3-3655-46DA-96FF-82149C213CAE}" type="pres">
      <dgm:prSet presAssocID="{347C4467-DC36-4ED6-A507-8CF4120802CF}" presName="sibTrans" presStyleCnt="0"/>
      <dgm:spPr/>
    </dgm:pt>
    <dgm:pt modelId="{01450144-AD3F-40C9-B898-C846BAA64C9B}" type="pres">
      <dgm:prSet presAssocID="{ED925CE8-42EA-4011-9EA0-E7ED4BEFC4F6}" presName="node" presStyleLbl="node1" presStyleIdx="4" presStyleCnt="5">
        <dgm:presLayoutVars>
          <dgm:bulletEnabled val="1"/>
        </dgm:presLayoutVars>
      </dgm:prSet>
      <dgm:spPr/>
    </dgm:pt>
  </dgm:ptLst>
  <dgm:cxnLst>
    <dgm:cxn modelId="{4376EB2D-9586-43C3-A211-E2FABAD76604}" type="presOf" srcId="{BCFA8ADA-7D10-485F-A05D-A8295122C79D}" destId="{470994E6-F053-4493-874E-BC4EF71221CA}" srcOrd="0" destOrd="0" presId="urn:microsoft.com/office/officeart/2005/8/layout/default"/>
    <dgm:cxn modelId="{FF326D2F-7151-4AAA-82A1-D6D1595E1A23}" srcId="{94C95C35-8D32-4DA6-A2C1-E3ADE3CCE5E9}" destId="{A0651D2C-124C-4254-B4B7-F34641CC71BE}" srcOrd="2" destOrd="0" parTransId="{FC041851-2D2F-4C65-8764-05FCABE26FB0}" sibTransId="{CDC21FA6-FC37-420D-BBB8-1142064271F9}"/>
    <dgm:cxn modelId="{56D21131-CAB8-4265-92FB-9A85FDD4855E}" type="presOf" srcId="{53415883-3868-4A6B-B6E6-16CEF3654499}" destId="{D2A69F3B-4FCF-4B7B-A701-51267636DBFE}" srcOrd="0" destOrd="0" presId="urn:microsoft.com/office/officeart/2005/8/layout/default"/>
    <dgm:cxn modelId="{3BA54834-9798-433A-905E-35C5BBB8EF2D}" type="presOf" srcId="{ED925CE8-42EA-4011-9EA0-E7ED4BEFC4F6}" destId="{01450144-AD3F-40C9-B898-C846BAA64C9B}" srcOrd="0" destOrd="0" presId="urn:microsoft.com/office/officeart/2005/8/layout/default"/>
    <dgm:cxn modelId="{83FF8B37-151E-4A35-A471-69C2D7400A6D}" type="presOf" srcId="{A0651D2C-124C-4254-B4B7-F34641CC71BE}" destId="{1A9D70F5-B89D-4D54-A9AB-E2BA429C2C91}" srcOrd="0" destOrd="0" presId="urn:microsoft.com/office/officeart/2005/8/layout/default"/>
    <dgm:cxn modelId="{F743B243-E895-455C-8437-C191E9BBDC93}" type="presOf" srcId="{94C95C35-8D32-4DA6-A2C1-E3ADE3CCE5E9}" destId="{8641000E-6550-47ED-B08F-8697D990914B}" srcOrd="0" destOrd="0" presId="urn:microsoft.com/office/officeart/2005/8/layout/default"/>
    <dgm:cxn modelId="{E45E176E-3F40-4DD9-9BAE-0A370A05A92E}" srcId="{94C95C35-8D32-4DA6-A2C1-E3ADE3CCE5E9}" destId="{BCFA8ADA-7D10-485F-A05D-A8295122C79D}" srcOrd="1" destOrd="0" parTransId="{BD38C6A1-AA04-4EEE-979B-FE9DB246AFA0}" sibTransId="{EDB83F9D-D4B1-459F-9B07-2BB05ADA0F67}"/>
    <dgm:cxn modelId="{7E9A6287-6D1B-446D-8E49-D54EFADD9F9D}" type="presOf" srcId="{67403695-0007-44CC-B75D-8A96E597A2C8}" destId="{7BC9D974-D1DE-4CA6-9CC2-C96F2B2C6EEC}" srcOrd="0" destOrd="0" presId="urn:microsoft.com/office/officeart/2005/8/layout/default"/>
    <dgm:cxn modelId="{490C97B5-5F22-4956-80A5-7220E659507C}" srcId="{94C95C35-8D32-4DA6-A2C1-E3ADE3CCE5E9}" destId="{67403695-0007-44CC-B75D-8A96E597A2C8}" srcOrd="0" destOrd="0" parTransId="{BC4BA1FB-56C2-4FBE-BDD5-B1EA0F74D449}" sibTransId="{ADA40EB6-10BC-407E-BBB9-D2F85C90EB47}"/>
    <dgm:cxn modelId="{04805AB8-2F3E-4296-B1B1-689A2D760F32}" srcId="{94C95C35-8D32-4DA6-A2C1-E3ADE3CCE5E9}" destId="{ED925CE8-42EA-4011-9EA0-E7ED4BEFC4F6}" srcOrd="4" destOrd="0" parTransId="{CBC98EB8-70C0-4BC2-9122-253E74FE74C8}" sibTransId="{060FE2DC-B61A-4350-9DF9-39FCE4861A75}"/>
    <dgm:cxn modelId="{88BE9ECC-88E7-463D-99CC-076908A48CB7}" srcId="{94C95C35-8D32-4DA6-A2C1-E3ADE3CCE5E9}" destId="{53415883-3868-4A6B-B6E6-16CEF3654499}" srcOrd="3" destOrd="0" parTransId="{6C25FA93-89C7-4003-9475-8656DF6DC8AF}" sibTransId="{347C4467-DC36-4ED6-A507-8CF4120802CF}"/>
    <dgm:cxn modelId="{1F70C295-49BD-4F86-BE3B-A73BA03274DF}" type="presParOf" srcId="{8641000E-6550-47ED-B08F-8697D990914B}" destId="{7BC9D974-D1DE-4CA6-9CC2-C96F2B2C6EEC}" srcOrd="0" destOrd="0" presId="urn:microsoft.com/office/officeart/2005/8/layout/default"/>
    <dgm:cxn modelId="{226AEDBC-86CF-4036-AB95-A06F9CA0847C}" type="presParOf" srcId="{8641000E-6550-47ED-B08F-8697D990914B}" destId="{3B130E1D-9833-438B-8C15-F79802554AB2}" srcOrd="1" destOrd="0" presId="urn:microsoft.com/office/officeart/2005/8/layout/default"/>
    <dgm:cxn modelId="{527AD795-F943-4D11-8457-7A836BCD5606}" type="presParOf" srcId="{8641000E-6550-47ED-B08F-8697D990914B}" destId="{470994E6-F053-4493-874E-BC4EF71221CA}" srcOrd="2" destOrd="0" presId="urn:microsoft.com/office/officeart/2005/8/layout/default"/>
    <dgm:cxn modelId="{95B60FF1-E91F-4274-823C-8F3A33324BA2}" type="presParOf" srcId="{8641000E-6550-47ED-B08F-8697D990914B}" destId="{B8F4EE2D-4755-48AF-9DEF-7EEB173CA336}" srcOrd="3" destOrd="0" presId="urn:microsoft.com/office/officeart/2005/8/layout/default"/>
    <dgm:cxn modelId="{10AD7E6E-BDE5-4B65-BEEA-3368A4048C9D}" type="presParOf" srcId="{8641000E-6550-47ED-B08F-8697D990914B}" destId="{1A9D70F5-B89D-4D54-A9AB-E2BA429C2C91}" srcOrd="4" destOrd="0" presId="urn:microsoft.com/office/officeart/2005/8/layout/default"/>
    <dgm:cxn modelId="{DF33D62F-0AFA-4DF3-B20F-BF8EB94E1330}" type="presParOf" srcId="{8641000E-6550-47ED-B08F-8697D990914B}" destId="{74A440D6-D32D-47D4-852B-9BDB8E274DC4}" srcOrd="5" destOrd="0" presId="urn:microsoft.com/office/officeart/2005/8/layout/default"/>
    <dgm:cxn modelId="{8044908F-ACCB-42A4-9640-14B003060278}" type="presParOf" srcId="{8641000E-6550-47ED-B08F-8697D990914B}" destId="{D2A69F3B-4FCF-4B7B-A701-51267636DBFE}" srcOrd="6" destOrd="0" presId="urn:microsoft.com/office/officeart/2005/8/layout/default"/>
    <dgm:cxn modelId="{752D9786-6B28-4A7C-BF87-C8DB14290133}" type="presParOf" srcId="{8641000E-6550-47ED-B08F-8697D990914B}" destId="{46D4DFD3-3655-46DA-96FF-82149C213CAE}" srcOrd="7" destOrd="0" presId="urn:microsoft.com/office/officeart/2005/8/layout/default"/>
    <dgm:cxn modelId="{BDC365BE-AB41-4663-A26C-AD55FCFC4229}" type="presParOf" srcId="{8641000E-6550-47ED-B08F-8697D990914B}" destId="{01450144-AD3F-40C9-B898-C846BAA64C9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A95C1-24BC-4366-829E-08195A62AD0D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7E448E-01B2-4BF4-B2F4-2DE2B033984A}">
      <dgm:prSet phldrT="[Text]" custT="1"/>
      <dgm:spPr/>
      <dgm:t>
        <a:bodyPr/>
        <a:lstStyle/>
        <a:p>
          <a:pPr algn="ctr"/>
          <a:r>
            <a:rPr lang="en-US" sz="1800" b="1" dirty="0"/>
            <a:t>Above $59:</a:t>
          </a:r>
        </a:p>
        <a:p>
          <a:pPr algn="ctr"/>
          <a:r>
            <a:rPr lang="en-US" sz="1800" dirty="0"/>
            <a:t>All options will expire worthless. Nothing for me to do.</a:t>
          </a:r>
        </a:p>
      </dgm:t>
    </dgm:pt>
    <dgm:pt modelId="{CEF21AD5-8EE5-42F1-8D2A-001EB79385C4}" type="parTrans" cxnId="{20308FF8-A426-43B4-BC16-C454752D27AA}">
      <dgm:prSet/>
      <dgm:spPr/>
      <dgm:t>
        <a:bodyPr/>
        <a:lstStyle/>
        <a:p>
          <a:endParaRPr lang="en-US"/>
        </a:p>
      </dgm:t>
    </dgm:pt>
    <dgm:pt modelId="{F4066F58-C562-41F0-AB80-2382BB02BB2A}" type="sibTrans" cxnId="{20308FF8-A426-43B4-BC16-C454752D27AA}">
      <dgm:prSet/>
      <dgm:spPr/>
      <dgm:t>
        <a:bodyPr/>
        <a:lstStyle/>
        <a:p>
          <a:endParaRPr lang="en-US"/>
        </a:p>
      </dgm:t>
    </dgm:pt>
    <dgm:pt modelId="{FF8B97E1-8DD0-4C1F-BFD6-12924C5DF234}">
      <dgm:prSet phldrT="[Text]" custT="1"/>
      <dgm:spPr/>
      <dgm:t>
        <a:bodyPr/>
        <a:lstStyle/>
        <a:p>
          <a:pPr algn="ctr"/>
          <a:r>
            <a:rPr lang="en-US" sz="1800" b="1" dirty="0"/>
            <a:t>Between $58 - $59</a:t>
          </a:r>
        </a:p>
        <a:p>
          <a:pPr algn="ctr"/>
          <a:r>
            <a:rPr lang="en-US" sz="1800" dirty="0"/>
            <a:t>My SHORT 59 puts will become LONG stock and my LONG 58 puts will expire worthless</a:t>
          </a:r>
        </a:p>
        <a:p>
          <a:pPr algn="ctr"/>
          <a:r>
            <a:rPr lang="en-US" sz="1800" dirty="0"/>
            <a:t>I have to either SELL stock or BUY back my SHORT 59 puts</a:t>
          </a:r>
        </a:p>
      </dgm:t>
    </dgm:pt>
    <dgm:pt modelId="{35639CDB-6330-4040-AC11-D1221AA40060}" type="parTrans" cxnId="{6D0F2D2F-F99D-4D41-BD90-64E0C26E26E1}">
      <dgm:prSet/>
      <dgm:spPr/>
      <dgm:t>
        <a:bodyPr/>
        <a:lstStyle/>
        <a:p>
          <a:endParaRPr lang="en-US"/>
        </a:p>
      </dgm:t>
    </dgm:pt>
    <dgm:pt modelId="{EE419EF3-F8D9-41DB-8577-5874B37473B6}" type="sibTrans" cxnId="{6D0F2D2F-F99D-4D41-BD90-64E0C26E26E1}">
      <dgm:prSet/>
      <dgm:spPr/>
      <dgm:t>
        <a:bodyPr/>
        <a:lstStyle/>
        <a:p>
          <a:endParaRPr lang="en-US"/>
        </a:p>
      </dgm:t>
    </dgm:pt>
    <dgm:pt modelId="{15CF368E-7F8C-4BA2-A678-AF9F83F901A0}">
      <dgm:prSet phldrT="[Text]" custT="1"/>
      <dgm:spPr/>
      <dgm:t>
        <a:bodyPr/>
        <a:lstStyle/>
        <a:p>
          <a:pPr algn="ctr"/>
          <a:r>
            <a:rPr lang="en-US" sz="1800" b="1" dirty="0"/>
            <a:t>Below $58</a:t>
          </a:r>
        </a:p>
        <a:p>
          <a:pPr algn="ctr"/>
          <a:r>
            <a:rPr lang="en-US" sz="1800" dirty="0"/>
            <a:t>My SHORT 59 puts become LONG stock and my LONG 58 puts become SHORT stock</a:t>
          </a:r>
        </a:p>
        <a:p>
          <a:pPr algn="ctr"/>
          <a:r>
            <a:rPr lang="en-US" sz="1800" dirty="0"/>
            <a:t>Position nets out FLAT. Nothing for me to do.</a:t>
          </a:r>
        </a:p>
      </dgm:t>
    </dgm:pt>
    <dgm:pt modelId="{33A120B5-3162-4B0D-B7E3-4B3262347729}" type="parTrans" cxnId="{22580767-D69E-48C6-87F9-B8CE3029D0D5}">
      <dgm:prSet/>
      <dgm:spPr/>
      <dgm:t>
        <a:bodyPr/>
        <a:lstStyle/>
        <a:p>
          <a:endParaRPr lang="en-US"/>
        </a:p>
      </dgm:t>
    </dgm:pt>
    <dgm:pt modelId="{F3905377-6B5B-4973-8851-1FB83316B8FA}" type="sibTrans" cxnId="{22580767-D69E-48C6-87F9-B8CE3029D0D5}">
      <dgm:prSet/>
      <dgm:spPr/>
      <dgm:t>
        <a:bodyPr/>
        <a:lstStyle/>
        <a:p>
          <a:endParaRPr lang="en-US"/>
        </a:p>
      </dgm:t>
    </dgm:pt>
    <dgm:pt modelId="{84E454DE-08D8-4091-8ED3-048A6AF4994D}" type="pres">
      <dgm:prSet presAssocID="{09DA95C1-24BC-4366-829E-08195A62AD0D}" presName="diagram" presStyleCnt="0">
        <dgm:presLayoutVars>
          <dgm:dir/>
          <dgm:resizeHandles val="exact"/>
        </dgm:presLayoutVars>
      </dgm:prSet>
      <dgm:spPr/>
    </dgm:pt>
    <dgm:pt modelId="{515E0409-8303-48F6-A3DC-EDBB50CAB6B6}" type="pres">
      <dgm:prSet presAssocID="{7E7E448E-01B2-4BF4-B2F4-2DE2B033984A}" presName="node" presStyleLbl="node1" presStyleIdx="0" presStyleCnt="3" custScaleX="983433" custScaleY="343747" custLinFactNeighborX="3840" custLinFactNeighborY="31319">
        <dgm:presLayoutVars>
          <dgm:bulletEnabled val="1"/>
        </dgm:presLayoutVars>
      </dgm:prSet>
      <dgm:spPr/>
    </dgm:pt>
    <dgm:pt modelId="{5544D1C5-8DB8-4F95-B261-2C474ECEAA4C}" type="pres">
      <dgm:prSet presAssocID="{F4066F58-C562-41F0-AB80-2382BB02BB2A}" presName="sibTrans" presStyleCnt="0"/>
      <dgm:spPr/>
    </dgm:pt>
    <dgm:pt modelId="{7CF1D2A5-F6E1-491D-8A30-41DB5A0D1646}" type="pres">
      <dgm:prSet presAssocID="{FF8B97E1-8DD0-4C1F-BFD6-12924C5DF234}" presName="node" presStyleLbl="node1" presStyleIdx="1" presStyleCnt="3" custScaleX="979257" custScaleY="377585" custLinFactNeighborX="1499" custLinFactNeighborY="77731">
        <dgm:presLayoutVars>
          <dgm:bulletEnabled val="1"/>
        </dgm:presLayoutVars>
      </dgm:prSet>
      <dgm:spPr/>
    </dgm:pt>
    <dgm:pt modelId="{0BE6FA44-1C4F-469A-99F8-0CE6DC36A3DF}" type="pres">
      <dgm:prSet presAssocID="{EE419EF3-F8D9-41DB-8577-5874B37473B6}" presName="sibTrans" presStyleCnt="0"/>
      <dgm:spPr/>
    </dgm:pt>
    <dgm:pt modelId="{344CF208-F429-4E8E-8712-2590BF9A9AE1}" type="pres">
      <dgm:prSet presAssocID="{15CF368E-7F8C-4BA2-A678-AF9F83F901A0}" presName="node" presStyleLbl="node1" presStyleIdx="2" presStyleCnt="3" custScaleX="982254" custScaleY="298073" custLinFactY="14400" custLinFactNeighborX="0" custLinFactNeighborY="100000">
        <dgm:presLayoutVars>
          <dgm:bulletEnabled val="1"/>
        </dgm:presLayoutVars>
      </dgm:prSet>
      <dgm:spPr/>
    </dgm:pt>
  </dgm:ptLst>
  <dgm:cxnLst>
    <dgm:cxn modelId="{6D0F2D2F-F99D-4D41-BD90-64E0C26E26E1}" srcId="{09DA95C1-24BC-4366-829E-08195A62AD0D}" destId="{FF8B97E1-8DD0-4C1F-BFD6-12924C5DF234}" srcOrd="1" destOrd="0" parTransId="{35639CDB-6330-4040-AC11-D1221AA40060}" sibTransId="{EE419EF3-F8D9-41DB-8577-5874B37473B6}"/>
    <dgm:cxn modelId="{22580767-D69E-48C6-87F9-B8CE3029D0D5}" srcId="{09DA95C1-24BC-4366-829E-08195A62AD0D}" destId="{15CF368E-7F8C-4BA2-A678-AF9F83F901A0}" srcOrd="2" destOrd="0" parTransId="{33A120B5-3162-4B0D-B7E3-4B3262347729}" sibTransId="{F3905377-6B5B-4973-8851-1FB83316B8FA}"/>
    <dgm:cxn modelId="{A931C14C-FCEC-480F-BA26-DECB1B51F709}" type="presOf" srcId="{FF8B97E1-8DD0-4C1F-BFD6-12924C5DF234}" destId="{7CF1D2A5-F6E1-491D-8A30-41DB5A0D1646}" srcOrd="0" destOrd="0" presId="urn:microsoft.com/office/officeart/2005/8/layout/default"/>
    <dgm:cxn modelId="{04D83DA0-B59E-40C0-9599-40DA2972ACE1}" type="presOf" srcId="{7E7E448E-01B2-4BF4-B2F4-2DE2B033984A}" destId="{515E0409-8303-48F6-A3DC-EDBB50CAB6B6}" srcOrd="0" destOrd="0" presId="urn:microsoft.com/office/officeart/2005/8/layout/default"/>
    <dgm:cxn modelId="{81FCCBDE-E996-40C6-ADFC-99D1358FD2FF}" type="presOf" srcId="{09DA95C1-24BC-4366-829E-08195A62AD0D}" destId="{84E454DE-08D8-4091-8ED3-048A6AF4994D}" srcOrd="0" destOrd="0" presId="urn:microsoft.com/office/officeart/2005/8/layout/default"/>
    <dgm:cxn modelId="{20308FF8-A426-43B4-BC16-C454752D27AA}" srcId="{09DA95C1-24BC-4366-829E-08195A62AD0D}" destId="{7E7E448E-01B2-4BF4-B2F4-2DE2B033984A}" srcOrd="0" destOrd="0" parTransId="{CEF21AD5-8EE5-42F1-8D2A-001EB79385C4}" sibTransId="{F4066F58-C562-41F0-AB80-2382BB02BB2A}"/>
    <dgm:cxn modelId="{B766E6FC-7966-45EF-9294-6F9F30AE7173}" type="presOf" srcId="{15CF368E-7F8C-4BA2-A678-AF9F83F901A0}" destId="{344CF208-F429-4E8E-8712-2590BF9A9AE1}" srcOrd="0" destOrd="0" presId="urn:microsoft.com/office/officeart/2005/8/layout/default"/>
    <dgm:cxn modelId="{10B7AEE1-0185-426E-A0B5-E0551B23A250}" type="presParOf" srcId="{84E454DE-08D8-4091-8ED3-048A6AF4994D}" destId="{515E0409-8303-48F6-A3DC-EDBB50CAB6B6}" srcOrd="0" destOrd="0" presId="urn:microsoft.com/office/officeart/2005/8/layout/default"/>
    <dgm:cxn modelId="{54913387-8D9B-486F-89A7-344C8785E740}" type="presParOf" srcId="{84E454DE-08D8-4091-8ED3-048A6AF4994D}" destId="{5544D1C5-8DB8-4F95-B261-2C474ECEAA4C}" srcOrd="1" destOrd="0" presId="urn:microsoft.com/office/officeart/2005/8/layout/default"/>
    <dgm:cxn modelId="{C78998BA-663E-45D1-9664-931F61BDA290}" type="presParOf" srcId="{84E454DE-08D8-4091-8ED3-048A6AF4994D}" destId="{7CF1D2A5-F6E1-491D-8A30-41DB5A0D1646}" srcOrd="2" destOrd="0" presId="urn:microsoft.com/office/officeart/2005/8/layout/default"/>
    <dgm:cxn modelId="{9D272565-6F9D-443B-81EB-5EB428974C4F}" type="presParOf" srcId="{84E454DE-08D8-4091-8ED3-048A6AF4994D}" destId="{0BE6FA44-1C4F-469A-99F8-0CE6DC36A3DF}" srcOrd="3" destOrd="0" presId="urn:microsoft.com/office/officeart/2005/8/layout/default"/>
    <dgm:cxn modelId="{BB38F448-8266-4585-AC34-17E8952B8805}" type="presParOf" srcId="{84E454DE-08D8-4091-8ED3-048A6AF4994D}" destId="{344CF208-F429-4E8E-8712-2590BF9A9AE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B08CD3-BBFC-46F5-95D5-334C3F5ED934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4071B-23B6-49B0-BDCB-6F6EE423CDF0}">
      <dgm:prSet phldrT="[Text]" custT="1"/>
      <dgm:spPr>
        <a:solidFill>
          <a:srgbClr val="002060"/>
        </a:solidFill>
      </dgm:spPr>
      <dgm:t>
        <a:bodyPr/>
        <a:lstStyle/>
        <a:p>
          <a:pPr algn="ctr"/>
          <a:r>
            <a:rPr lang="en-US" sz="1800" b="1" dirty="0"/>
            <a:t>Below $140:</a:t>
          </a:r>
        </a:p>
        <a:p>
          <a:pPr algn="ctr"/>
          <a:r>
            <a:rPr lang="en-US" sz="1800" dirty="0"/>
            <a:t>At this level ALL of my options expire worthless and there is NOTHING to do.</a:t>
          </a:r>
        </a:p>
      </dgm:t>
    </dgm:pt>
    <dgm:pt modelId="{DCE3A42B-0AF5-40EF-B59C-6BF25C14A0E5}" type="parTrans" cxnId="{AFFC2A4C-41DC-4328-A92E-709ECEA5B0D9}">
      <dgm:prSet/>
      <dgm:spPr/>
      <dgm:t>
        <a:bodyPr/>
        <a:lstStyle/>
        <a:p>
          <a:endParaRPr lang="en-US"/>
        </a:p>
      </dgm:t>
    </dgm:pt>
    <dgm:pt modelId="{55A02B4F-44B6-4DC0-B6B5-F6C76CF0BC41}" type="sibTrans" cxnId="{AFFC2A4C-41DC-4328-A92E-709ECEA5B0D9}">
      <dgm:prSet/>
      <dgm:spPr/>
      <dgm:t>
        <a:bodyPr/>
        <a:lstStyle/>
        <a:p>
          <a:endParaRPr lang="en-US"/>
        </a:p>
      </dgm:t>
    </dgm:pt>
    <dgm:pt modelId="{271CFF98-11E2-49FA-A2C5-703970C55139}">
      <dgm:prSet phldrT="[Text]" custT="1"/>
      <dgm:spPr>
        <a:solidFill>
          <a:srgbClr val="002060"/>
        </a:solidFill>
      </dgm:spPr>
      <dgm:t>
        <a:bodyPr/>
        <a:lstStyle/>
        <a:p>
          <a:pPr algn="ctr"/>
          <a:r>
            <a:rPr lang="en-US" sz="1800" b="1" dirty="0"/>
            <a:t>Between $140 - $150:</a:t>
          </a:r>
        </a:p>
        <a:p>
          <a:pPr algn="ctr"/>
          <a:r>
            <a:rPr lang="en-US" sz="1800" dirty="0"/>
            <a:t>At this level my LONG 140 calls becomes LONG stock, and the other lines are worthless.</a:t>
          </a:r>
        </a:p>
        <a:p>
          <a:pPr algn="ctr"/>
          <a:r>
            <a:rPr lang="en-US" sz="1800" dirty="0"/>
            <a:t>I need to SELL stock or SELL my 140 calls</a:t>
          </a:r>
        </a:p>
        <a:p>
          <a:pPr algn="ctr"/>
          <a:endParaRPr lang="en-US" sz="1800" dirty="0"/>
        </a:p>
      </dgm:t>
    </dgm:pt>
    <dgm:pt modelId="{1BA9D66C-4889-4DC6-879E-02B31394382E}" type="parTrans" cxnId="{4F3EC8BA-325B-4A31-BBF4-DC4550A0C87C}">
      <dgm:prSet/>
      <dgm:spPr/>
      <dgm:t>
        <a:bodyPr/>
        <a:lstStyle/>
        <a:p>
          <a:endParaRPr lang="en-US"/>
        </a:p>
      </dgm:t>
    </dgm:pt>
    <dgm:pt modelId="{505EE81B-D1C4-4F46-840C-EEE258C75D9F}" type="sibTrans" cxnId="{4F3EC8BA-325B-4A31-BBF4-DC4550A0C87C}">
      <dgm:prSet/>
      <dgm:spPr/>
      <dgm:t>
        <a:bodyPr/>
        <a:lstStyle/>
        <a:p>
          <a:endParaRPr lang="en-US"/>
        </a:p>
      </dgm:t>
    </dgm:pt>
    <dgm:pt modelId="{4FF65ED3-619A-46C6-AA29-65844F14466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800" b="1" dirty="0"/>
            <a:t>Between $150 - $160:</a:t>
          </a:r>
        </a:p>
        <a:p>
          <a:r>
            <a:rPr lang="en-US" sz="1800" dirty="0"/>
            <a:t>My LONG 140 calls become LONG stock, my SHORT 150 calls will become SHORT stock TWICE, my LONG 160 calls are worthless.</a:t>
          </a:r>
        </a:p>
        <a:p>
          <a:r>
            <a:rPr lang="en-US" sz="1800" dirty="0"/>
            <a:t>I need to BUY stock or BUY back 1 of my SHORT 150 calls.</a:t>
          </a:r>
        </a:p>
      </dgm:t>
    </dgm:pt>
    <dgm:pt modelId="{32C6D788-DFDC-4FE2-8724-16C1ED6D1A20}" type="parTrans" cxnId="{D0401AD8-E458-4481-A930-663C4F8297BA}">
      <dgm:prSet/>
      <dgm:spPr/>
      <dgm:t>
        <a:bodyPr/>
        <a:lstStyle/>
        <a:p>
          <a:endParaRPr lang="en-US"/>
        </a:p>
      </dgm:t>
    </dgm:pt>
    <dgm:pt modelId="{B7FDC01A-60B0-4113-8C7A-9A74CE9F3F8F}" type="sibTrans" cxnId="{D0401AD8-E458-4481-A930-663C4F8297BA}">
      <dgm:prSet/>
      <dgm:spPr/>
      <dgm:t>
        <a:bodyPr/>
        <a:lstStyle/>
        <a:p>
          <a:endParaRPr lang="en-US"/>
        </a:p>
      </dgm:t>
    </dgm:pt>
    <dgm:pt modelId="{E168AC55-9E29-4D26-8DF5-FC5BE8A09668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800" b="1" dirty="0"/>
            <a:t>Above $160:</a:t>
          </a:r>
        </a:p>
        <a:p>
          <a:r>
            <a:rPr lang="en-US" sz="1800" dirty="0"/>
            <a:t>All options are exercised or assigned, and my position will net out FLAT.</a:t>
          </a:r>
        </a:p>
        <a:p>
          <a:r>
            <a:rPr lang="en-US" sz="1800" dirty="0"/>
            <a:t>NOTHING to do.</a:t>
          </a:r>
        </a:p>
      </dgm:t>
    </dgm:pt>
    <dgm:pt modelId="{4FC707AE-B2A0-4C47-955D-5CE08BAE7EEC}" type="parTrans" cxnId="{83B1937B-4EBE-4509-81C2-87107E8A80A0}">
      <dgm:prSet/>
      <dgm:spPr/>
      <dgm:t>
        <a:bodyPr/>
        <a:lstStyle/>
        <a:p>
          <a:endParaRPr lang="en-US"/>
        </a:p>
      </dgm:t>
    </dgm:pt>
    <dgm:pt modelId="{6B079E13-8858-4FA6-A6F2-F565921065B6}" type="sibTrans" cxnId="{83B1937B-4EBE-4509-81C2-87107E8A80A0}">
      <dgm:prSet/>
      <dgm:spPr/>
      <dgm:t>
        <a:bodyPr/>
        <a:lstStyle/>
        <a:p>
          <a:endParaRPr lang="en-US"/>
        </a:p>
      </dgm:t>
    </dgm:pt>
    <dgm:pt modelId="{65DBA73D-C8ED-4FBE-9EC9-C0E8DD7AA858}" type="pres">
      <dgm:prSet presAssocID="{1DB08CD3-BBFC-46F5-95D5-334C3F5ED934}" presName="diagram" presStyleCnt="0">
        <dgm:presLayoutVars>
          <dgm:dir/>
          <dgm:resizeHandles val="exact"/>
        </dgm:presLayoutVars>
      </dgm:prSet>
      <dgm:spPr/>
    </dgm:pt>
    <dgm:pt modelId="{1006DE9B-0F2D-4DA7-9D10-82E74F88798D}" type="pres">
      <dgm:prSet presAssocID="{DE64071B-23B6-49B0-BDCB-6F6EE423CDF0}" presName="node" presStyleLbl="node1" presStyleIdx="0" presStyleCnt="4">
        <dgm:presLayoutVars>
          <dgm:bulletEnabled val="1"/>
        </dgm:presLayoutVars>
      </dgm:prSet>
      <dgm:spPr/>
    </dgm:pt>
    <dgm:pt modelId="{BEF1CA06-E997-4998-B553-39F506CF6882}" type="pres">
      <dgm:prSet presAssocID="{55A02B4F-44B6-4DC0-B6B5-F6C76CF0BC41}" presName="sibTrans" presStyleCnt="0"/>
      <dgm:spPr/>
    </dgm:pt>
    <dgm:pt modelId="{063F5B2E-C786-4F1D-80DB-68DB429B5D16}" type="pres">
      <dgm:prSet presAssocID="{271CFF98-11E2-49FA-A2C5-703970C55139}" presName="node" presStyleLbl="node1" presStyleIdx="1" presStyleCnt="4">
        <dgm:presLayoutVars>
          <dgm:bulletEnabled val="1"/>
        </dgm:presLayoutVars>
      </dgm:prSet>
      <dgm:spPr/>
    </dgm:pt>
    <dgm:pt modelId="{9178B77B-B33E-4545-89AF-051E34B9F2C2}" type="pres">
      <dgm:prSet presAssocID="{505EE81B-D1C4-4F46-840C-EEE258C75D9F}" presName="sibTrans" presStyleCnt="0"/>
      <dgm:spPr/>
    </dgm:pt>
    <dgm:pt modelId="{DF573873-B8A7-4DC9-A5EF-DA93DC899E2F}" type="pres">
      <dgm:prSet presAssocID="{4FF65ED3-619A-46C6-AA29-65844F144664}" presName="node" presStyleLbl="node1" presStyleIdx="2" presStyleCnt="4">
        <dgm:presLayoutVars>
          <dgm:bulletEnabled val="1"/>
        </dgm:presLayoutVars>
      </dgm:prSet>
      <dgm:spPr/>
    </dgm:pt>
    <dgm:pt modelId="{623B48E1-330B-46D3-99A8-8FF288964ED8}" type="pres">
      <dgm:prSet presAssocID="{B7FDC01A-60B0-4113-8C7A-9A74CE9F3F8F}" presName="sibTrans" presStyleCnt="0"/>
      <dgm:spPr/>
    </dgm:pt>
    <dgm:pt modelId="{9465B5B1-DCCF-41B9-8913-160363D9AFB2}" type="pres">
      <dgm:prSet presAssocID="{E168AC55-9E29-4D26-8DF5-FC5BE8A09668}" presName="node" presStyleLbl="node1" presStyleIdx="3" presStyleCnt="4">
        <dgm:presLayoutVars>
          <dgm:bulletEnabled val="1"/>
        </dgm:presLayoutVars>
      </dgm:prSet>
      <dgm:spPr/>
    </dgm:pt>
  </dgm:ptLst>
  <dgm:cxnLst>
    <dgm:cxn modelId="{497ED53C-6216-47AD-9C5F-1F7EA36738AC}" type="presOf" srcId="{1DB08CD3-BBFC-46F5-95D5-334C3F5ED934}" destId="{65DBA73D-C8ED-4FBE-9EC9-C0E8DD7AA858}" srcOrd="0" destOrd="0" presId="urn:microsoft.com/office/officeart/2005/8/layout/default"/>
    <dgm:cxn modelId="{AFFC2A4C-41DC-4328-A92E-709ECEA5B0D9}" srcId="{1DB08CD3-BBFC-46F5-95D5-334C3F5ED934}" destId="{DE64071B-23B6-49B0-BDCB-6F6EE423CDF0}" srcOrd="0" destOrd="0" parTransId="{DCE3A42B-0AF5-40EF-B59C-6BF25C14A0E5}" sibTransId="{55A02B4F-44B6-4DC0-B6B5-F6C76CF0BC41}"/>
    <dgm:cxn modelId="{7E50F973-A35C-4517-81A4-C3C315B2EEDB}" type="presOf" srcId="{271CFF98-11E2-49FA-A2C5-703970C55139}" destId="{063F5B2E-C786-4F1D-80DB-68DB429B5D16}" srcOrd="0" destOrd="0" presId="urn:microsoft.com/office/officeart/2005/8/layout/default"/>
    <dgm:cxn modelId="{83B1937B-4EBE-4509-81C2-87107E8A80A0}" srcId="{1DB08CD3-BBFC-46F5-95D5-334C3F5ED934}" destId="{E168AC55-9E29-4D26-8DF5-FC5BE8A09668}" srcOrd="3" destOrd="0" parTransId="{4FC707AE-B2A0-4C47-955D-5CE08BAE7EEC}" sibTransId="{6B079E13-8858-4FA6-A6F2-F565921065B6}"/>
    <dgm:cxn modelId="{BD2F7FAF-7193-4A0A-966B-863A59F6EE7C}" type="presOf" srcId="{DE64071B-23B6-49B0-BDCB-6F6EE423CDF0}" destId="{1006DE9B-0F2D-4DA7-9D10-82E74F88798D}" srcOrd="0" destOrd="0" presId="urn:microsoft.com/office/officeart/2005/8/layout/default"/>
    <dgm:cxn modelId="{4F3EC8BA-325B-4A31-BBF4-DC4550A0C87C}" srcId="{1DB08CD3-BBFC-46F5-95D5-334C3F5ED934}" destId="{271CFF98-11E2-49FA-A2C5-703970C55139}" srcOrd="1" destOrd="0" parTransId="{1BA9D66C-4889-4DC6-879E-02B31394382E}" sibTransId="{505EE81B-D1C4-4F46-840C-EEE258C75D9F}"/>
    <dgm:cxn modelId="{C18850C2-71AD-442F-B738-0BF1603DF4D2}" type="presOf" srcId="{E168AC55-9E29-4D26-8DF5-FC5BE8A09668}" destId="{9465B5B1-DCCF-41B9-8913-160363D9AFB2}" srcOrd="0" destOrd="0" presId="urn:microsoft.com/office/officeart/2005/8/layout/default"/>
    <dgm:cxn modelId="{D0401AD8-E458-4481-A930-663C4F8297BA}" srcId="{1DB08CD3-BBFC-46F5-95D5-334C3F5ED934}" destId="{4FF65ED3-619A-46C6-AA29-65844F144664}" srcOrd="2" destOrd="0" parTransId="{32C6D788-DFDC-4FE2-8724-16C1ED6D1A20}" sibTransId="{B7FDC01A-60B0-4113-8C7A-9A74CE9F3F8F}"/>
    <dgm:cxn modelId="{48EA95F3-2423-43A4-B05D-B46C2A6B5336}" type="presOf" srcId="{4FF65ED3-619A-46C6-AA29-65844F144664}" destId="{DF573873-B8A7-4DC9-A5EF-DA93DC899E2F}" srcOrd="0" destOrd="0" presId="urn:microsoft.com/office/officeart/2005/8/layout/default"/>
    <dgm:cxn modelId="{3A588D97-9105-4F65-BD72-C9E3FEC5CC66}" type="presParOf" srcId="{65DBA73D-C8ED-4FBE-9EC9-C0E8DD7AA858}" destId="{1006DE9B-0F2D-4DA7-9D10-82E74F88798D}" srcOrd="0" destOrd="0" presId="urn:microsoft.com/office/officeart/2005/8/layout/default"/>
    <dgm:cxn modelId="{3228CBA1-CBEE-400D-9361-41D0978E7A26}" type="presParOf" srcId="{65DBA73D-C8ED-4FBE-9EC9-C0E8DD7AA858}" destId="{BEF1CA06-E997-4998-B553-39F506CF6882}" srcOrd="1" destOrd="0" presId="urn:microsoft.com/office/officeart/2005/8/layout/default"/>
    <dgm:cxn modelId="{1C478DD3-4FB6-4024-91A7-D4AC688B32C3}" type="presParOf" srcId="{65DBA73D-C8ED-4FBE-9EC9-C0E8DD7AA858}" destId="{063F5B2E-C786-4F1D-80DB-68DB429B5D16}" srcOrd="2" destOrd="0" presId="urn:microsoft.com/office/officeart/2005/8/layout/default"/>
    <dgm:cxn modelId="{DFC4557B-E583-4A7C-9D99-95A72E1DEB29}" type="presParOf" srcId="{65DBA73D-C8ED-4FBE-9EC9-C0E8DD7AA858}" destId="{9178B77B-B33E-4545-89AF-051E34B9F2C2}" srcOrd="3" destOrd="0" presId="urn:microsoft.com/office/officeart/2005/8/layout/default"/>
    <dgm:cxn modelId="{340C693E-BC29-44B5-909C-11B64DCA676D}" type="presParOf" srcId="{65DBA73D-C8ED-4FBE-9EC9-C0E8DD7AA858}" destId="{DF573873-B8A7-4DC9-A5EF-DA93DC899E2F}" srcOrd="4" destOrd="0" presId="urn:microsoft.com/office/officeart/2005/8/layout/default"/>
    <dgm:cxn modelId="{BA2D114E-0F4C-41C9-823B-BEB326A14713}" type="presParOf" srcId="{65DBA73D-C8ED-4FBE-9EC9-C0E8DD7AA858}" destId="{623B48E1-330B-46D3-99A8-8FF288964ED8}" srcOrd="5" destOrd="0" presId="urn:microsoft.com/office/officeart/2005/8/layout/default"/>
    <dgm:cxn modelId="{6041821E-FFB5-40E6-A472-6430F3D3EA0F}" type="presParOf" srcId="{65DBA73D-C8ED-4FBE-9EC9-C0E8DD7AA858}" destId="{9465B5B1-DCCF-41B9-8913-160363D9AFB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FBADB-960F-47F1-895E-664873B64EF6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9A8FFC5-FC05-47C4-AC32-4F367D224025}">
      <dgm:prSet phldrT="[Text]" custT="1"/>
      <dgm:spPr/>
      <dgm:t>
        <a:bodyPr/>
        <a:lstStyle/>
        <a:p>
          <a:r>
            <a:rPr lang="en-US" sz="1800" b="1" dirty="0"/>
            <a:t>Below $14:</a:t>
          </a:r>
        </a:p>
        <a:p>
          <a:r>
            <a:rPr lang="en-US" sz="1800" b="0" dirty="0"/>
            <a:t>At this level ALL of my options expire worthless and there is NOTHING to do.</a:t>
          </a:r>
        </a:p>
      </dgm:t>
    </dgm:pt>
    <dgm:pt modelId="{078599D2-255C-4663-97ED-DB842B8C00F3}" type="parTrans" cxnId="{CA1B7AC3-09A9-4A31-9798-E92ABCAC42F6}">
      <dgm:prSet/>
      <dgm:spPr/>
      <dgm:t>
        <a:bodyPr/>
        <a:lstStyle/>
        <a:p>
          <a:endParaRPr lang="en-US"/>
        </a:p>
      </dgm:t>
    </dgm:pt>
    <dgm:pt modelId="{46CC5F15-3813-4C65-90E2-0B7DBD321A38}" type="sibTrans" cxnId="{CA1B7AC3-09A9-4A31-9798-E92ABCAC42F6}">
      <dgm:prSet/>
      <dgm:spPr/>
      <dgm:t>
        <a:bodyPr/>
        <a:lstStyle/>
        <a:p>
          <a:endParaRPr lang="en-US"/>
        </a:p>
      </dgm:t>
    </dgm:pt>
    <dgm:pt modelId="{9709423A-E76E-4BC4-A8A9-46CFB1D2FA37}">
      <dgm:prSet phldrT="[Text]" custT="1"/>
      <dgm:spPr/>
      <dgm:t>
        <a:bodyPr/>
        <a:lstStyle/>
        <a:p>
          <a:r>
            <a:rPr lang="en-US" sz="1800" b="1" dirty="0"/>
            <a:t>Between $14 - $15:</a:t>
          </a:r>
        </a:p>
        <a:p>
          <a:r>
            <a:rPr lang="en-US" sz="1800" b="0" dirty="0"/>
            <a:t>At this level my LONG 14 calls become LONG stock and my SHORT 15 calls are worthless</a:t>
          </a:r>
        </a:p>
        <a:p>
          <a:r>
            <a:rPr lang="en-US" sz="1800" b="0" dirty="0"/>
            <a:t>I have to SELL stock or SELL my May 14 calls</a:t>
          </a:r>
        </a:p>
      </dgm:t>
    </dgm:pt>
    <dgm:pt modelId="{A59F5E6F-6B2B-4AE5-B49F-943FA9FD6EAA}" type="parTrans" cxnId="{CA4AC7DC-DB43-4E7A-AFD9-6FA167E37493}">
      <dgm:prSet/>
      <dgm:spPr/>
      <dgm:t>
        <a:bodyPr/>
        <a:lstStyle/>
        <a:p>
          <a:endParaRPr lang="en-US"/>
        </a:p>
      </dgm:t>
    </dgm:pt>
    <dgm:pt modelId="{53167321-E629-41F5-8970-2F0FA3FE6DB3}" type="sibTrans" cxnId="{CA4AC7DC-DB43-4E7A-AFD9-6FA167E37493}">
      <dgm:prSet/>
      <dgm:spPr/>
      <dgm:t>
        <a:bodyPr/>
        <a:lstStyle/>
        <a:p>
          <a:endParaRPr lang="en-US"/>
        </a:p>
      </dgm:t>
    </dgm:pt>
    <dgm:pt modelId="{FD8AEA6F-0D1D-4A35-8622-4C6E871D44F0}">
      <dgm:prSet phldrT="[Text]" custT="1"/>
      <dgm:spPr/>
      <dgm:t>
        <a:bodyPr/>
        <a:lstStyle/>
        <a:p>
          <a:r>
            <a:rPr lang="en-US" sz="1600" b="1" dirty="0"/>
            <a:t>Above $15:</a:t>
          </a:r>
        </a:p>
        <a:p>
          <a:r>
            <a:rPr lang="en-US" sz="1600" b="0" dirty="0"/>
            <a:t>All options are exercised or assigned, and my position will net out FLAT</a:t>
          </a:r>
        </a:p>
        <a:p>
          <a:r>
            <a:rPr lang="en-US" sz="1600" b="0" dirty="0"/>
            <a:t>NOTHING to do.</a:t>
          </a:r>
        </a:p>
      </dgm:t>
    </dgm:pt>
    <dgm:pt modelId="{FCD15CE1-9D20-45CD-9A8C-17776B73A560}" type="parTrans" cxnId="{5BF5AFE9-6549-46FC-98AD-CFA41DD7C51F}">
      <dgm:prSet/>
      <dgm:spPr/>
      <dgm:t>
        <a:bodyPr/>
        <a:lstStyle/>
        <a:p>
          <a:endParaRPr lang="en-US"/>
        </a:p>
      </dgm:t>
    </dgm:pt>
    <dgm:pt modelId="{E16FE3CE-D950-4D5B-B277-32F20FBFD81C}" type="sibTrans" cxnId="{5BF5AFE9-6549-46FC-98AD-CFA41DD7C51F}">
      <dgm:prSet/>
      <dgm:spPr/>
      <dgm:t>
        <a:bodyPr/>
        <a:lstStyle/>
        <a:p>
          <a:endParaRPr lang="en-US"/>
        </a:p>
      </dgm:t>
    </dgm:pt>
    <dgm:pt modelId="{F48672E8-C3BB-4E45-8872-1043141B81E9}" type="pres">
      <dgm:prSet presAssocID="{8BCFBADB-960F-47F1-895E-664873B64EF6}" presName="diagram" presStyleCnt="0">
        <dgm:presLayoutVars>
          <dgm:dir/>
          <dgm:resizeHandles val="exact"/>
        </dgm:presLayoutVars>
      </dgm:prSet>
      <dgm:spPr/>
    </dgm:pt>
    <dgm:pt modelId="{4546AE61-22F7-4915-9566-71E6BF85E863}" type="pres">
      <dgm:prSet presAssocID="{29A8FFC5-FC05-47C4-AC32-4F367D224025}" presName="node" presStyleLbl="node1" presStyleIdx="0" presStyleCnt="3" custScaleX="101410" custScaleY="28367">
        <dgm:presLayoutVars>
          <dgm:bulletEnabled val="1"/>
        </dgm:presLayoutVars>
      </dgm:prSet>
      <dgm:spPr/>
    </dgm:pt>
    <dgm:pt modelId="{F1824A7F-9383-4BBE-A59B-707B3A136013}" type="pres">
      <dgm:prSet presAssocID="{46CC5F15-3813-4C65-90E2-0B7DBD321A38}" presName="sibTrans" presStyleCnt="0"/>
      <dgm:spPr/>
    </dgm:pt>
    <dgm:pt modelId="{8A428A1D-97B4-4B0B-BDB7-36D531D555B1}" type="pres">
      <dgm:prSet presAssocID="{9709423A-E76E-4BC4-A8A9-46CFB1D2FA37}" presName="node" presStyleLbl="node1" presStyleIdx="1" presStyleCnt="3" custScaleX="99686" custScaleY="35751" custLinFactNeighborX="862" custLinFactNeighborY="-9178">
        <dgm:presLayoutVars>
          <dgm:bulletEnabled val="1"/>
        </dgm:presLayoutVars>
      </dgm:prSet>
      <dgm:spPr/>
    </dgm:pt>
    <dgm:pt modelId="{88C9A42E-45ED-4ABD-A38B-C19A14F19CB8}" type="pres">
      <dgm:prSet presAssocID="{53167321-E629-41F5-8970-2F0FA3FE6DB3}" presName="sibTrans" presStyleCnt="0"/>
      <dgm:spPr/>
    </dgm:pt>
    <dgm:pt modelId="{45C85E09-4D8C-4DC4-BC75-4B3CAAC8981A}" type="pres">
      <dgm:prSet presAssocID="{FD8AEA6F-0D1D-4A35-8622-4C6E871D44F0}" presName="node" presStyleLbl="node1" presStyleIdx="2" presStyleCnt="3" custScaleX="98911" custScaleY="34365" custLinFactNeighborX="1204" custLinFactNeighborY="-16295">
        <dgm:presLayoutVars>
          <dgm:bulletEnabled val="1"/>
        </dgm:presLayoutVars>
      </dgm:prSet>
      <dgm:spPr/>
    </dgm:pt>
  </dgm:ptLst>
  <dgm:cxnLst>
    <dgm:cxn modelId="{E46DF728-FA3D-4E99-901F-75114424FF04}" type="presOf" srcId="{FD8AEA6F-0D1D-4A35-8622-4C6E871D44F0}" destId="{45C85E09-4D8C-4DC4-BC75-4B3CAAC8981A}" srcOrd="0" destOrd="0" presId="urn:microsoft.com/office/officeart/2005/8/layout/default"/>
    <dgm:cxn modelId="{B952DD48-A731-48E1-AC65-90B61EC7FEF4}" type="presOf" srcId="{9709423A-E76E-4BC4-A8A9-46CFB1D2FA37}" destId="{8A428A1D-97B4-4B0B-BDB7-36D531D555B1}" srcOrd="0" destOrd="0" presId="urn:microsoft.com/office/officeart/2005/8/layout/default"/>
    <dgm:cxn modelId="{A349CE8A-E04A-4BE1-8A8B-0E0DE1FBA22C}" type="presOf" srcId="{29A8FFC5-FC05-47C4-AC32-4F367D224025}" destId="{4546AE61-22F7-4915-9566-71E6BF85E863}" srcOrd="0" destOrd="0" presId="urn:microsoft.com/office/officeart/2005/8/layout/default"/>
    <dgm:cxn modelId="{58366EBA-5514-404D-A152-3512DF30EF4C}" type="presOf" srcId="{8BCFBADB-960F-47F1-895E-664873B64EF6}" destId="{F48672E8-C3BB-4E45-8872-1043141B81E9}" srcOrd="0" destOrd="0" presId="urn:microsoft.com/office/officeart/2005/8/layout/default"/>
    <dgm:cxn modelId="{CA1B7AC3-09A9-4A31-9798-E92ABCAC42F6}" srcId="{8BCFBADB-960F-47F1-895E-664873B64EF6}" destId="{29A8FFC5-FC05-47C4-AC32-4F367D224025}" srcOrd="0" destOrd="0" parTransId="{078599D2-255C-4663-97ED-DB842B8C00F3}" sibTransId="{46CC5F15-3813-4C65-90E2-0B7DBD321A38}"/>
    <dgm:cxn modelId="{CA4AC7DC-DB43-4E7A-AFD9-6FA167E37493}" srcId="{8BCFBADB-960F-47F1-895E-664873B64EF6}" destId="{9709423A-E76E-4BC4-A8A9-46CFB1D2FA37}" srcOrd="1" destOrd="0" parTransId="{A59F5E6F-6B2B-4AE5-B49F-943FA9FD6EAA}" sibTransId="{53167321-E629-41F5-8970-2F0FA3FE6DB3}"/>
    <dgm:cxn modelId="{5BF5AFE9-6549-46FC-98AD-CFA41DD7C51F}" srcId="{8BCFBADB-960F-47F1-895E-664873B64EF6}" destId="{FD8AEA6F-0D1D-4A35-8622-4C6E871D44F0}" srcOrd="2" destOrd="0" parTransId="{FCD15CE1-9D20-45CD-9A8C-17776B73A560}" sibTransId="{E16FE3CE-D950-4D5B-B277-32F20FBFD81C}"/>
    <dgm:cxn modelId="{04990D3B-4262-4528-AFB2-75F711CC4BAC}" type="presParOf" srcId="{F48672E8-C3BB-4E45-8872-1043141B81E9}" destId="{4546AE61-22F7-4915-9566-71E6BF85E863}" srcOrd="0" destOrd="0" presId="urn:microsoft.com/office/officeart/2005/8/layout/default"/>
    <dgm:cxn modelId="{4F10DFD3-8007-4AD6-AFA6-0F4650C4E58F}" type="presParOf" srcId="{F48672E8-C3BB-4E45-8872-1043141B81E9}" destId="{F1824A7F-9383-4BBE-A59B-707B3A136013}" srcOrd="1" destOrd="0" presId="urn:microsoft.com/office/officeart/2005/8/layout/default"/>
    <dgm:cxn modelId="{3CBA737B-0D0F-42C6-80A4-06538EF872B2}" type="presParOf" srcId="{F48672E8-C3BB-4E45-8872-1043141B81E9}" destId="{8A428A1D-97B4-4B0B-BDB7-36D531D555B1}" srcOrd="2" destOrd="0" presId="urn:microsoft.com/office/officeart/2005/8/layout/default"/>
    <dgm:cxn modelId="{56838513-791C-4CA6-B76A-BF5EAA686DCD}" type="presParOf" srcId="{F48672E8-C3BB-4E45-8872-1043141B81E9}" destId="{88C9A42E-45ED-4ABD-A38B-C19A14F19CB8}" srcOrd="3" destOrd="0" presId="urn:microsoft.com/office/officeart/2005/8/layout/default"/>
    <dgm:cxn modelId="{F4B920A7-AA04-4EAC-A16D-B5F538CEE155}" type="presParOf" srcId="{F48672E8-C3BB-4E45-8872-1043141B81E9}" destId="{45C85E09-4D8C-4DC4-BC75-4B3CAAC8981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40BD57-DA08-4E04-A23E-99E3A43ED9B4}" type="doc">
      <dgm:prSet loTypeId="urn:microsoft.com/office/officeart/2005/8/layout/default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F15EAB1-E7FB-421B-B80B-5F62EB5AD33C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Below $155: </a:t>
          </a:r>
        </a:p>
        <a:p>
          <a:r>
            <a:rPr lang="en-US" dirty="0"/>
            <a:t>My LONG 155 puts become SHORT stock. My SHORT 157.5 puts become LONG stock. Other options are worthless. Nets out FLAT. NOTHING to do. </a:t>
          </a:r>
        </a:p>
      </dgm:t>
    </dgm:pt>
    <dgm:pt modelId="{E0127ECA-D124-42A6-92B1-98AFA48A6D3E}" type="parTrans" cxnId="{F044AD3F-4C30-4AD6-835D-0BC056099972}">
      <dgm:prSet/>
      <dgm:spPr/>
      <dgm:t>
        <a:bodyPr/>
        <a:lstStyle/>
        <a:p>
          <a:endParaRPr lang="en-US"/>
        </a:p>
      </dgm:t>
    </dgm:pt>
    <dgm:pt modelId="{730259A5-04CF-4C32-9D53-64C3F6A74698}" type="sibTrans" cxnId="{F044AD3F-4C30-4AD6-835D-0BC056099972}">
      <dgm:prSet/>
      <dgm:spPr/>
      <dgm:t>
        <a:bodyPr/>
        <a:lstStyle/>
        <a:p>
          <a:endParaRPr lang="en-US"/>
        </a:p>
      </dgm:t>
    </dgm:pt>
    <dgm:pt modelId="{0D5CF628-78EC-489A-A0F4-5882D499E553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Between $155 and $157.5: </a:t>
          </a:r>
        </a:p>
        <a:p>
          <a:r>
            <a:rPr lang="en-US" dirty="0"/>
            <a:t>My 157.5 puts become LONG stock and all other options go out worthless. </a:t>
          </a:r>
        </a:p>
        <a:p>
          <a:r>
            <a:rPr lang="en-US" dirty="0"/>
            <a:t>I need to SELL stock or BUY back my 157.5 puts.</a:t>
          </a:r>
        </a:p>
      </dgm:t>
    </dgm:pt>
    <dgm:pt modelId="{481F0B62-991A-4DA5-AF35-16B71A6D230D}" type="parTrans" cxnId="{2EDC0230-C852-4C21-8E44-19FB25C631FD}">
      <dgm:prSet/>
      <dgm:spPr/>
      <dgm:t>
        <a:bodyPr/>
        <a:lstStyle/>
        <a:p>
          <a:endParaRPr lang="en-US"/>
        </a:p>
      </dgm:t>
    </dgm:pt>
    <dgm:pt modelId="{C2DF454B-0F56-4305-B491-2EAD8F9412A4}" type="sibTrans" cxnId="{2EDC0230-C852-4C21-8E44-19FB25C631FD}">
      <dgm:prSet/>
      <dgm:spPr/>
      <dgm:t>
        <a:bodyPr/>
        <a:lstStyle/>
        <a:p>
          <a:endParaRPr lang="en-US"/>
        </a:p>
      </dgm:t>
    </dgm:pt>
    <dgm:pt modelId="{C78EAF1B-22D6-400F-8645-8A3D4CCCD32B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Between $157.5 and $160: </a:t>
          </a:r>
        </a:p>
        <a:p>
          <a:r>
            <a:rPr lang="en-US" dirty="0"/>
            <a:t>My SHORT 157.5 calls become SHORT stock and my other lines go out worthless. </a:t>
          </a:r>
        </a:p>
        <a:p>
          <a:r>
            <a:rPr lang="en-US" dirty="0"/>
            <a:t>I need to BUY stock or BUY back by 157.5 calls</a:t>
          </a:r>
        </a:p>
      </dgm:t>
    </dgm:pt>
    <dgm:pt modelId="{F311B784-4F7E-41B5-ABB0-B1C875D14237}" type="parTrans" cxnId="{9FE62645-0FE2-4718-9756-6423AD55CC97}">
      <dgm:prSet/>
      <dgm:spPr/>
      <dgm:t>
        <a:bodyPr/>
        <a:lstStyle/>
        <a:p>
          <a:endParaRPr lang="en-US"/>
        </a:p>
      </dgm:t>
    </dgm:pt>
    <dgm:pt modelId="{EA1BD58A-CCDB-4C85-8043-59448860A137}" type="sibTrans" cxnId="{9FE62645-0FE2-4718-9756-6423AD55CC97}">
      <dgm:prSet/>
      <dgm:spPr/>
      <dgm:t>
        <a:bodyPr/>
        <a:lstStyle/>
        <a:p>
          <a:endParaRPr lang="en-US"/>
        </a:p>
      </dgm:t>
    </dgm:pt>
    <dgm:pt modelId="{A8B4A88A-23BE-4E52-9F5B-4209242B470E}">
      <dgm:prSet/>
      <dgm:spPr>
        <a:solidFill>
          <a:srgbClr val="002060"/>
        </a:solidFill>
      </dgm:spPr>
      <dgm:t>
        <a:bodyPr/>
        <a:lstStyle/>
        <a:p>
          <a:r>
            <a:rPr lang="en-US" b="1" dirty="0"/>
            <a:t>Above $160:</a:t>
          </a:r>
        </a:p>
        <a:p>
          <a:r>
            <a:rPr lang="en-US" dirty="0"/>
            <a:t>My LONG 160 calls become LONG stock and my SHORT 157.5 calls become SHORT stock. </a:t>
          </a:r>
        </a:p>
        <a:p>
          <a:r>
            <a:rPr lang="en-US" dirty="0"/>
            <a:t>Position nets out FLAT. NOTHING to do.</a:t>
          </a:r>
        </a:p>
      </dgm:t>
    </dgm:pt>
    <dgm:pt modelId="{4C6E66AE-83E9-4C3B-AAF1-869694ABF1BF}" type="sibTrans" cxnId="{B0C7C0BA-2A1B-413F-A2A0-63FA749A1C24}">
      <dgm:prSet/>
      <dgm:spPr/>
      <dgm:t>
        <a:bodyPr/>
        <a:lstStyle/>
        <a:p>
          <a:endParaRPr lang="en-US"/>
        </a:p>
      </dgm:t>
    </dgm:pt>
    <dgm:pt modelId="{46FAC2BB-56BF-4AD5-9A18-995ED6EBC64D}" type="parTrans" cxnId="{B0C7C0BA-2A1B-413F-A2A0-63FA749A1C24}">
      <dgm:prSet/>
      <dgm:spPr/>
      <dgm:t>
        <a:bodyPr/>
        <a:lstStyle/>
        <a:p>
          <a:endParaRPr lang="en-US"/>
        </a:p>
      </dgm:t>
    </dgm:pt>
    <dgm:pt modelId="{40AC7028-27CB-463F-A517-E252845F4B5D}" type="pres">
      <dgm:prSet presAssocID="{E140BD57-DA08-4E04-A23E-99E3A43ED9B4}" presName="diagram" presStyleCnt="0">
        <dgm:presLayoutVars>
          <dgm:dir/>
          <dgm:resizeHandles val="exact"/>
        </dgm:presLayoutVars>
      </dgm:prSet>
      <dgm:spPr/>
    </dgm:pt>
    <dgm:pt modelId="{30C89EB9-7445-4534-A24E-B12F58C3E8B9}" type="pres">
      <dgm:prSet presAssocID="{2F15EAB1-E7FB-421B-B80B-5F62EB5AD33C}" presName="node" presStyleLbl="node1" presStyleIdx="0" presStyleCnt="4">
        <dgm:presLayoutVars>
          <dgm:bulletEnabled val="1"/>
        </dgm:presLayoutVars>
      </dgm:prSet>
      <dgm:spPr/>
    </dgm:pt>
    <dgm:pt modelId="{4E12EA59-4C32-4D60-AD1C-3070259532DC}" type="pres">
      <dgm:prSet presAssocID="{730259A5-04CF-4C32-9D53-64C3F6A74698}" presName="sibTrans" presStyleCnt="0"/>
      <dgm:spPr/>
    </dgm:pt>
    <dgm:pt modelId="{75BCC368-CD0B-42E0-BE24-45F0687A53A4}" type="pres">
      <dgm:prSet presAssocID="{0D5CF628-78EC-489A-A0F4-5882D499E553}" presName="node" presStyleLbl="node1" presStyleIdx="1" presStyleCnt="4">
        <dgm:presLayoutVars>
          <dgm:bulletEnabled val="1"/>
        </dgm:presLayoutVars>
      </dgm:prSet>
      <dgm:spPr/>
    </dgm:pt>
    <dgm:pt modelId="{B1501C34-263E-47FA-BDA8-5007091219BC}" type="pres">
      <dgm:prSet presAssocID="{C2DF454B-0F56-4305-B491-2EAD8F9412A4}" presName="sibTrans" presStyleCnt="0"/>
      <dgm:spPr/>
    </dgm:pt>
    <dgm:pt modelId="{00EC7E15-EE9C-4487-8C5D-660419138291}" type="pres">
      <dgm:prSet presAssocID="{C78EAF1B-22D6-400F-8645-8A3D4CCCD32B}" presName="node" presStyleLbl="node1" presStyleIdx="2" presStyleCnt="4">
        <dgm:presLayoutVars>
          <dgm:bulletEnabled val="1"/>
        </dgm:presLayoutVars>
      </dgm:prSet>
      <dgm:spPr/>
    </dgm:pt>
    <dgm:pt modelId="{BACE8169-2E62-4870-87F3-4D41A0260204}" type="pres">
      <dgm:prSet presAssocID="{EA1BD58A-CCDB-4C85-8043-59448860A137}" presName="sibTrans" presStyleCnt="0"/>
      <dgm:spPr/>
    </dgm:pt>
    <dgm:pt modelId="{C0A93C70-F34B-4B27-B906-A17490A3EF6A}" type="pres">
      <dgm:prSet presAssocID="{A8B4A88A-23BE-4E52-9F5B-4209242B470E}" presName="node" presStyleLbl="node1" presStyleIdx="3" presStyleCnt="4">
        <dgm:presLayoutVars>
          <dgm:bulletEnabled val="1"/>
        </dgm:presLayoutVars>
      </dgm:prSet>
      <dgm:spPr/>
    </dgm:pt>
  </dgm:ptLst>
  <dgm:cxnLst>
    <dgm:cxn modelId="{5BC1910D-4B79-48A4-94D7-AD408D083FD7}" type="presOf" srcId="{0D5CF628-78EC-489A-A0F4-5882D499E553}" destId="{75BCC368-CD0B-42E0-BE24-45F0687A53A4}" srcOrd="0" destOrd="0" presId="urn:microsoft.com/office/officeart/2005/8/layout/default"/>
    <dgm:cxn modelId="{2EDC0230-C852-4C21-8E44-19FB25C631FD}" srcId="{E140BD57-DA08-4E04-A23E-99E3A43ED9B4}" destId="{0D5CF628-78EC-489A-A0F4-5882D499E553}" srcOrd="1" destOrd="0" parTransId="{481F0B62-991A-4DA5-AF35-16B71A6D230D}" sibTransId="{C2DF454B-0F56-4305-B491-2EAD8F9412A4}"/>
    <dgm:cxn modelId="{31A14131-CBDB-4E04-BF3D-C2D6F590FC93}" type="presOf" srcId="{2F15EAB1-E7FB-421B-B80B-5F62EB5AD33C}" destId="{30C89EB9-7445-4534-A24E-B12F58C3E8B9}" srcOrd="0" destOrd="0" presId="urn:microsoft.com/office/officeart/2005/8/layout/default"/>
    <dgm:cxn modelId="{F044AD3F-4C30-4AD6-835D-0BC056099972}" srcId="{E140BD57-DA08-4E04-A23E-99E3A43ED9B4}" destId="{2F15EAB1-E7FB-421B-B80B-5F62EB5AD33C}" srcOrd="0" destOrd="0" parTransId="{E0127ECA-D124-42A6-92B1-98AFA48A6D3E}" sibTransId="{730259A5-04CF-4C32-9D53-64C3F6A74698}"/>
    <dgm:cxn modelId="{4934C140-91E9-45D4-BD7E-21D8CE8CB73E}" type="presOf" srcId="{C78EAF1B-22D6-400F-8645-8A3D4CCCD32B}" destId="{00EC7E15-EE9C-4487-8C5D-660419138291}" srcOrd="0" destOrd="0" presId="urn:microsoft.com/office/officeart/2005/8/layout/default"/>
    <dgm:cxn modelId="{9FE62645-0FE2-4718-9756-6423AD55CC97}" srcId="{E140BD57-DA08-4E04-A23E-99E3A43ED9B4}" destId="{C78EAF1B-22D6-400F-8645-8A3D4CCCD32B}" srcOrd="2" destOrd="0" parTransId="{F311B784-4F7E-41B5-ABB0-B1C875D14237}" sibTransId="{EA1BD58A-CCDB-4C85-8043-59448860A137}"/>
    <dgm:cxn modelId="{7901CB6A-8DD4-415D-807E-04276AE0A89C}" type="presOf" srcId="{E140BD57-DA08-4E04-A23E-99E3A43ED9B4}" destId="{40AC7028-27CB-463F-A517-E252845F4B5D}" srcOrd="0" destOrd="0" presId="urn:microsoft.com/office/officeart/2005/8/layout/default"/>
    <dgm:cxn modelId="{73CA1F8A-D23C-470C-B57B-947F41831BC3}" type="presOf" srcId="{A8B4A88A-23BE-4E52-9F5B-4209242B470E}" destId="{C0A93C70-F34B-4B27-B906-A17490A3EF6A}" srcOrd="0" destOrd="0" presId="urn:microsoft.com/office/officeart/2005/8/layout/default"/>
    <dgm:cxn modelId="{B0C7C0BA-2A1B-413F-A2A0-63FA749A1C24}" srcId="{E140BD57-DA08-4E04-A23E-99E3A43ED9B4}" destId="{A8B4A88A-23BE-4E52-9F5B-4209242B470E}" srcOrd="3" destOrd="0" parTransId="{46FAC2BB-56BF-4AD5-9A18-995ED6EBC64D}" sibTransId="{4C6E66AE-83E9-4C3B-AAF1-869694ABF1BF}"/>
    <dgm:cxn modelId="{C3C18FC6-B9BA-4623-941C-6E6C120F37CA}" type="presParOf" srcId="{40AC7028-27CB-463F-A517-E252845F4B5D}" destId="{30C89EB9-7445-4534-A24E-B12F58C3E8B9}" srcOrd="0" destOrd="0" presId="urn:microsoft.com/office/officeart/2005/8/layout/default"/>
    <dgm:cxn modelId="{34F5C07B-4284-4E0C-B0FD-14A0E035B44F}" type="presParOf" srcId="{40AC7028-27CB-463F-A517-E252845F4B5D}" destId="{4E12EA59-4C32-4D60-AD1C-3070259532DC}" srcOrd="1" destOrd="0" presId="urn:microsoft.com/office/officeart/2005/8/layout/default"/>
    <dgm:cxn modelId="{B191F73B-8F58-4B0B-AB83-B924CA6DF100}" type="presParOf" srcId="{40AC7028-27CB-463F-A517-E252845F4B5D}" destId="{75BCC368-CD0B-42E0-BE24-45F0687A53A4}" srcOrd="2" destOrd="0" presId="urn:microsoft.com/office/officeart/2005/8/layout/default"/>
    <dgm:cxn modelId="{BD327E66-558A-495B-AF83-3BDDC7B06DDF}" type="presParOf" srcId="{40AC7028-27CB-463F-A517-E252845F4B5D}" destId="{B1501C34-263E-47FA-BDA8-5007091219BC}" srcOrd="3" destOrd="0" presId="urn:microsoft.com/office/officeart/2005/8/layout/default"/>
    <dgm:cxn modelId="{DA0283D6-FE3B-4EBA-9E34-C00A0102929F}" type="presParOf" srcId="{40AC7028-27CB-463F-A517-E252845F4B5D}" destId="{00EC7E15-EE9C-4487-8C5D-660419138291}" srcOrd="4" destOrd="0" presId="urn:microsoft.com/office/officeart/2005/8/layout/default"/>
    <dgm:cxn modelId="{1A7958BF-C04C-43D7-84BD-3E9F12813B3E}" type="presParOf" srcId="{40AC7028-27CB-463F-A517-E252845F4B5D}" destId="{BACE8169-2E62-4870-87F3-4D41A0260204}" srcOrd="5" destOrd="0" presId="urn:microsoft.com/office/officeart/2005/8/layout/default"/>
    <dgm:cxn modelId="{D68828CD-2EE0-464F-916A-BAC88192C7AF}" type="presParOf" srcId="{40AC7028-27CB-463F-A517-E252845F4B5D}" destId="{C0A93C70-F34B-4B27-B906-A17490A3EF6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9D974-D1DE-4CA6-9CC2-C96F2B2C6EEC}">
      <dsp:nvSpPr>
        <dsp:cNvPr id="0" name=""/>
        <dsp:cNvSpPr/>
      </dsp:nvSpPr>
      <dsp:spPr>
        <a:xfrm>
          <a:off x="0" y="386082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Verticals: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 Levels</a:t>
          </a:r>
        </a:p>
      </dsp:txBody>
      <dsp:txXfrm>
        <a:off x="0" y="386082"/>
        <a:ext cx="1721954" cy="1033172"/>
      </dsp:txXfrm>
    </dsp:sp>
    <dsp:sp modelId="{470994E6-F053-4493-874E-BC4EF71221CA}">
      <dsp:nvSpPr>
        <dsp:cNvPr id="0" name=""/>
        <dsp:cNvSpPr/>
      </dsp:nvSpPr>
      <dsp:spPr>
        <a:xfrm>
          <a:off x="1883835" y="392405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Butterflies: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4 Levels</a:t>
          </a:r>
        </a:p>
      </dsp:txBody>
      <dsp:txXfrm>
        <a:off x="1883835" y="392405"/>
        <a:ext cx="1721954" cy="1033172"/>
      </dsp:txXfrm>
    </dsp:sp>
    <dsp:sp modelId="{1A9D70F5-B89D-4D54-A9AB-E2BA429C2C91}">
      <dsp:nvSpPr>
        <dsp:cNvPr id="0" name=""/>
        <dsp:cNvSpPr/>
      </dsp:nvSpPr>
      <dsp:spPr>
        <a:xfrm>
          <a:off x="3777985" y="392405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Calendars: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+mn-lt"/>
              <a:cs typeface="+mn-cs"/>
            </a:rPr>
            <a:t>2 Levels</a:t>
          </a:r>
        </a:p>
      </dsp:txBody>
      <dsp:txXfrm>
        <a:off x="3777985" y="392405"/>
        <a:ext cx="1721954" cy="1033172"/>
      </dsp:txXfrm>
    </dsp:sp>
    <dsp:sp modelId="{D2A69F3B-4FCF-4B7B-A701-51267636DBFE}">
      <dsp:nvSpPr>
        <dsp:cNvPr id="0" name=""/>
        <dsp:cNvSpPr/>
      </dsp:nvSpPr>
      <dsp:spPr>
        <a:xfrm>
          <a:off x="947074" y="1591450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Straddles: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 Levels</a:t>
          </a:r>
        </a:p>
      </dsp:txBody>
      <dsp:txXfrm>
        <a:off x="947074" y="1591450"/>
        <a:ext cx="1721954" cy="1033172"/>
      </dsp:txXfrm>
    </dsp:sp>
    <dsp:sp modelId="{01450144-AD3F-40C9-B898-C846BAA64C9B}">
      <dsp:nvSpPr>
        <dsp:cNvPr id="0" name=""/>
        <dsp:cNvSpPr/>
      </dsp:nvSpPr>
      <dsp:spPr>
        <a:xfrm>
          <a:off x="2841224" y="1591450"/>
          <a:ext cx="1721954" cy="103317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Strangles: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Levels</a:t>
          </a:r>
        </a:p>
      </dsp:txBody>
      <dsp:txXfrm>
        <a:off x="2841224" y="1591450"/>
        <a:ext cx="1721954" cy="1033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E0409-8303-48F6-A3DC-EDBB50CAB6B6}">
      <dsp:nvSpPr>
        <dsp:cNvPr id="0" name=""/>
        <dsp:cNvSpPr/>
      </dsp:nvSpPr>
      <dsp:spPr>
        <a:xfrm>
          <a:off x="2" y="632679"/>
          <a:ext cx="6317488" cy="132492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Above $59: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options will expire worthless. Nothing for me to do.</a:t>
          </a:r>
        </a:p>
      </dsp:txBody>
      <dsp:txXfrm>
        <a:off x="2" y="632679"/>
        <a:ext cx="6317488" cy="1324920"/>
      </dsp:txXfrm>
    </dsp:sp>
    <dsp:sp modelId="{7CF1D2A5-F6E1-491D-8A30-41DB5A0D1646}">
      <dsp:nvSpPr>
        <dsp:cNvPr id="0" name=""/>
        <dsp:cNvSpPr/>
      </dsp:nvSpPr>
      <dsp:spPr>
        <a:xfrm>
          <a:off x="23043" y="2200727"/>
          <a:ext cx="6290662" cy="14553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$58 - $59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My SHORT 59 puts will become LONG stock and my LONG 58 puts will expire worthless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have to either SELL stock or BUY back my SHORT 59 puts</a:t>
          </a:r>
        </a:p>
      </dsp:txBody>
      <dsp:txXfrm>
        <a:off x="23043" y="2200727"/>
        <a:ext cx="6290662" cy="1455344"/>
      </dsp:txXfrm>
    </dsp:sp>
    <dsp:sp modelId="{344CF208-F429-4E8E-8712-2590BF9A9AE1}">
      <dsp:nvSpPr>
        <dsp:cNvPr id="0" name=""/>
        <dsp:cNvSpPr/>
      </dsp:nvSpPr>
      <dsp:spPr>
        <a:xfrm>
          <a:off x="3788" y="3861645"/>
          <a:ext cx="6309914" cy="11488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Below $58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My SHORT 59 puts become LONG stock and my LONG 58 puts become SHORT stock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Position nets out FLAT. Nothing for me to do.</a:t>
          </a:r>
        </a:p>
      </dsp:txBody>
      <dsp:txXfrm>
        <a:off x="3788" y="3861645"/>
        <a:ext cx="6309914" cy="1148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6DE9B-0F2D-4DA7-9D10-82E74F88798D}">
      <dsp:nvSpPr>
        <dsp:cNvPr id="0" name=""/>
        <dsp:cNvSpPr/>
      </dsp:nvSpPr>
      <dsp:spPr>
        <a:xfrm>
          <a:off x="884" y="144527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Below $140: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 this level ALL of my options expire worthless and there is NOTHING to do.</a:t>
          </a:r>
        </a:p>
      </dsp:txBody>
      <dsp:txXfrm>
        <a:off x="884" y="144527"/>
        <a:ext cx="3448288" cy="2068973"/>
      </dsp:txXfrm>
    </dsp:sp>
    <dsp:sp modelId="{063F5B2E-C786-4F1D-80DB-68DB429B5D16}">
      <dsp:nvSpPr>
        <dsp:cNvPr id="0" name=""/>
        <dsp:cNvSpPr/>
      </dsp:nvSpPr>
      <dsp:spPr>
        <a:xfrm>
          <a:off x="3794001" y="144527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$140 - $150: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 this level my LONG 140 calls becomes LONG stock, and the other lines are worthless.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need to SELL stock or SELL my 140 calls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794001" y="144527"/>
        <a:ext cx="3448288" cy="2068973"/>
      </dsp:txXfrm>
    </dsp:sp>
    <dsp:sp modelId="{DF573873-B8A7-4DC9-A5EF-DA93DC899E2F}">
      <dsp:nvSpPr>
        <dsp:cNvPr id="0" name=""/>
        <dsp:cNvSpPr/>
      </dsp:nvSpPr>
      <dsp:spPr>
        <a:xfrm>
          <a:off x="884" y="2558329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$150 - $160: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My LONG 140 calls become LONG stock, my SHORT 150 calls will become SHORT stock TWICE, my LONG 160 calls are worthless.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need to BUY stock or BUY back 1 of my SHORT 150 calls.</a:t>
          </a:r>
        </a:p>
      </dsp:txBody>
      <dsp:txXfrm>
        <a:off x="884" y="2558329"/>
        <a:ext cx="3448288" cy="2068973"/>
      </dsp:txXfrm>
    </dsp:sp>
    <dsp:sp modelId="{9465B5B1-DCCF-41B9-8913-160363D9AFB2}">
      <dsp:nvSpPr>
        <dsp:cNvPr id="0" name=""/>
        <dsp:cNvSpPr/>
      </dsp:nvSpPr>
      <dsp:spPr>
        <a:xfrm>
          <a:off x="3794001" y="2558329"/>
          <a:ext cx="3448288" cy="206897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Above $160: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options are exercised or assigned, and my position will net out FLAT.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NOTHING to do.</a:t>
          </a:r>
        </a:p>
      </dsp:txBody>
      <dsp:txXfrm>
        <a:off x="3794001" y="2558329"/>
        <a:ext cx="3448288" cy="20689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6AE61-22F7-4915-9566-71E6BF85E863}">
      <dsp:nvSpPr>
        <dsp:cNvPr id="0" name=""/>
        <dsp:cNvSpPr/>
      </dsp:nvSpPr>
      <dsp:spPr>
        <a:xfrm>
          <a:off x="957286" y="1120"/>
          <a:ext cx="5527858" cy="9277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Below $14: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At this level ALL of my options expire worthless and there is NOTHING to do.</a:t>
          </a:r>
        </a:p>
      </dsp:txBody>
      <dsp:txXfrm>
        <a:off x="957286" y="1120"/>
        <a:ext cx="5527858" cy="927770"/>
      </dsp:txXfrm>
    </dsp:sp>
    <dsp:sp modelId="{8A428A1D-97B4-4B0B-BDB7-36D531D555B1}">
      <dsp:nvSpPr>
        <dsp:cNvPr id="0" name=""/>
        <dsp:cNvSpPr/>
      </dsp:nvSpPr>
      <dsp:spPr>
        <a:xfrm>
          <a:off x="1051261" y="1173816"/>
          <a:ext cx="5433883" cy="11692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Between $14 - $15: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At this level my LONG 14 calls become LONG stock and my SHORT 15 calls are worthless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I have to SELL stock or SELL my May 14 calls</a:t>
          </a:r>
        </a:p>
      </dsp:txBody>
      <dsp:txXfrm>
        <a:off x="1051261" y="1173816"/>
        <a:ext cx="5433883" cy="1169272"/>
      </dsp:txXfrm>
    </dsp:sp>
    <dsp:sp modelId="{45C85E09-4D8C-4DC4-BC75-4B3CAAC8981A}">
      <dsp:nvSpPr>
        <dsp:cNvPr id="0" name=""/>
        <dsp:cNvSpPr/>
      </dsp:nvSpPr>
      <dsp:spPr>
        <a:xfrm>
          <a:off x="1091026" y="2655419"/>
          <a:ext cx="5391637" cy="11239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Above $15: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All options are exercised or assigned, and my position will net out FLAT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NOTHING to do.</a:t>
          </a:r>
        </a:p>
      </dsp:txBody>
      <dsp:txXfrm>
        <a:off x="1091026" y="2655419"/>
        <a:ext cx="5391637" cy="1123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89EB9-7445-4534-A24E-B12F58C3E8B9}">
      <dsp:nvSpPr>
        <dsp:cNvPr id="0" name=""/>
        <dsp:cNvSpPr/>
      </dsp:nvSpPr>
      <dsp:spPr>
        <a:xfrm>
          <a:off x="191927" y="1262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Below $155: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LONG 155 puts become SHORT stock. My SHORT 157.5 puts become LONG stock. Other options are worthless. Nets out FLAT. NOTHING to do. </a:t>
          </a:r>
        </a:p>
      </dsp:txBody>
      <dsp:txXfrm>
        <a:off x="191927" y="1262"/>
        <a:ext cx="3103861" cy="1862317"/>
      </dsp:txXfrm>
    </dsp:sp>
    <dsp:sp modelId="{75BCC368-CD0B-42E0-BE24-45F0687A53A4}">
      <dsp:nvSpPr>
        <dsp:cNvPr id="0" name=""/>
        <dsp:cNvSpPr/>
      </dsp:nvSpPr>
      <dsp:spPr>
        <a:xfrm>
          <a:off x="3606175" y="1262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Between $155 and $157.5: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157.5 puts become LONG stock and all other options go out worthless.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need to SELL stock or BUY back my 157.5 puts.</a:t>
          </a:r>
        </a:p>
      </dsp:txBody>
      <dsp:txXfrm>
        <a:off x="3606175" y="1262"/>
        <a:ext cx="3103861" cy="1862317"/>
      </dsp:txXfrm>
    </dsp:sp>
    <dsp:sp modelId="{00EC7E15-EE9C-4487-8C5D-660419138291}">
      <dsp:nvSpPr>
        <dsp:cNvPr id="0" name=""/>
        <dsp:cNvSpPr/>
      </dsp:nvSpPr>
      <dsp:spPr>
        <a:xfrm>
          <a:off x="191927" y="2173966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Between $157.5 and $160: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SHORT 157.5 calls become SHORT stock and my other lines go out worthless.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need to BUY stock or BUY back by 157.5 calls</a:t>
          </a:r>
        </a:p>
      </dsp:txBody>
      <dsp:txXfrm>
        <a:off x="191927" y="2173966"/>
        <a:ext cx="3103861" cy="1862317"/>
      </dsp:txXfrm>
    </dsp:sp>
    <dsp:sp modelId="{C0A93C70-F34B-4B27-B906-A17490A3EF6A}">
      <dsp:nvSpPr>
        <dsp:cNvPr id="0" name=""/>
        <dsp:cNvSpPr/>
      </dsp:nvSpPr>
      <dsp:spPr>
        <a:xfrm>
          <a:off x="3606175" y="2173966"/>
          <a:ext cx="3103861" cy="186231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Above $160: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My LONG 160 calls become LONG stock and my SHORT 157.5 calls become SHORT stock.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Position nets out FLAT. NOTHING to do.</a:t>
          </a:r>
        </a:p>
      </dsp:txBody>
      <dsp:txXfrm>
        <a:off x="3606175" y="2173966"/>
        <a:ext cx="3103861" cy="1862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D9A794-8686-4685-8344-C04AA68E77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DB64-D3AB-4B00-9870-49FC0ACF61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A15D0-226A-47D6-86E8-B6C5A1805F4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A7FA2-BDAE-4D8D-BF6C-5BED775B06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A106F-8AA8-48F9-AEA8-F7EB85399C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A2CD1-AF6F-49B8-8A27-E1A8A5AA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0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008FB-3961-4465-A2EF-0EC75423D8E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7366C-7FF4-498D-9D4C-43ABFA05C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3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28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7D1CBB-5EF3-40E6-A9A4-96A1D97FC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554702"/>
            <a:ext cx="4840093" cy="5717811"/>
          </a:xfrm>
          <a:custGeom>
            <a:avLst/>
            <a:gdLst>
              <a:gd name="connsiteX0" fmla="*/ 0 w 4840093"/>
              <a:gd name="connsiteY0" fmla="*/ 0 h 5717811"/>
              <a:gd name="connsiteX1" fmla="*/ 4705060 w 4840093"/>
              <a:gd name="connsiteY1" fmla="*/ 258649 h 5717811"/>
              <a:gd name="connsiteX2" fmla="*/ 4840093 w 4840093"/>
              <a:gd name="connsiteY2" fmla="*/ 401309 h 5717811"/>
              <a:gd name="connsiteX3" fmla="*/ 4840093 w 4840093"/>
              <a:gd name="connsiteY3" fmla="*/ 5250921 h 5717811"/>
              <a:gd name="connsiteX4" fmla="*/ 4707040 w 4840093"/>
              <a:gd name="connsiteY4" fmla="*/ 5393453 h 5717811"/>
              <a:gd name="connsiteX5" fmla="*/ 0 w 4840093"/>
              <a:gd name="connsiteY5" fmla="*/ 5717811 h 57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0093" h="5717811">
                <a:moveTo>
                  <a:pt x="0" y="0"/>
                </a:moveTo>
                <a:lnTo>
                  <a:pt x="4705060" y="258649"/>
                </a:lnTo>
                <a:cubicBezTo>
                  <a:pt x="4780807" y="262813"/>
                  <a:pt x="4840093" y="325448"/>
                  <a:pt x="4840093" y="401309"/>
                </a:cubicBezTo>
                <a:lnTo>
                  <a:pt x="4840093" y="5250921"/>
                </a:lnTo>
                <a:cubicBezTo>
                  <a:pt x="4840093" y="5326016"/>
                  <a:pt x="4781958" y="5388290"/>
                  <a:pt x="4707040" y="5393453"/>
                </a:cubicBezTo>
                <a:lnTo>
                  <a:pt x="0" y="571781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8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A2BF95-F4F5-4C4D-8CF8-A40AFFCD20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3999" y="2308534"/>
            <a:ext cx="2588418" cy="3572494"/>
          </a:xfrm>
          <a:custGeom>
            <a:avLst/>
            <a:gdLst>
              <a:gd name="connsiteX0" fmla="*/ 92691 w 2588418"/>
              <a:gd name="connsiteY0" fmla="*/ 0 h 3572494"/>
              <a:gd name="connsiteX1" fmla="*/ 2495727 w 2588418"/>
              <a:gd name="connsiteY1" fmla="*/ 0 h 3572494"/>
              <a:gd name="connsiteX2" fmla="*/ 2588418 w 2588418"/>
              <a:gd name="connsiteY2" fmla="*/ 92691 h 3572494"/>
              <a:gd name="connsiteX3" fmla="*/ 2588418 w 2588418"/>
              <a:gd name="connsiteY3" fmla="*/ 3479803 h 3572494"/>
              <a:gd name="connsiteX4" fmla="*/ 2495727 w 2588418"/>
              <a:gd name="connsiteY4" fmla="*/ 3572494 h 3572494"/>
              <a:gd name="connsiteX5" fmla="*/ 92691 w 2588418"/>
              <a:gd name="connsiteY5" fmla="*/ 3572494 h 3572494"/>
              <a:gd name="connsiteX6" fmla="*/ 0 w 2588418"/>
              <a:gd name="connsiteY6" fmla="*/ 3479803 h 3572494"/>
              <a:gd name="connsiteX7" fmla="*/ 0 w 2588418"/>
              <a:gd name="connsiteY7" fmla="*/ 92691 h 3572494"/>
              <a:gd name="connsiteX8" fmla="*/ 92691 w 2588418"/>
              <a:gd name="connsiteY8" fmla="*/ 0 h 357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418" h="3572494">
                <a:moveTo>
                  <a:pt x="92691" y="0"/>
                </a:moveTo>
                <a:lnTo>
                  <a:pt x="2495727" y="0"/>
                </a:lnTo>
                <a:cubicBezTo>
                  <a:pt x="2546919" y="0"/>
                  <a:pt x="2588418" y="41499"/>
                  <a:pt x="2588418" y="92691"/>
                </a:cubicBezTo>
                <a:lnTo>
                  <a:pt x="2588418" y="3479803"/>
                </a:lnTo>
                <a:cubicBezTo>
                  <a:pt x="2588418" y="3530995"/>
                  <a:pt x="2546919" y="3572494"/>
                  <a:pt x="2495727" y="3572494"/>
                </a:cubicBezTo>
                <a:lnTo>
                  <a:pt x="92691" y="3572494"/>
                </a:lnTo>
                <a:cubicBezTo>
                  <a:pt x="41499" y="3572494"/>
                  <a:pt x="0" y="3530995"/>
                  <a:pt x="0" y="3479803"/>
                </a:cubicBezTo>
                <a:lnTo>
                  <a:pt x="0" y="92691"/>
                </a:lnTo>
                <a:cubicBezTo>
                  <a:pt x="0" y="41499"/>
                  <a:pt x="41499" y="0"/>
                  <a:pt x="9269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DB2694B-9858-41F1-BA1D-199F09A99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5807" y="1955228"/>
            <a:ext cx="3100387" cy="4279106"/>
          </a:xfrm>
          <a:custGeom>
            <a:avLst/>
            <a:gdLst>
              <a:gd name="connsiteX0" fmla="*/ 111025 w 3100387"/>
              <a:gd name="connsiteY0" fmla="*/ 0 h 4279106"/>
              <a:gd name="connsiteX1" fmla="*/ 2989362 w 3100387"/>
              <a:gd name="connsiteY1" fmla="*/ 0 h 4279106"/>
              <a:gd name="connsiteX2" fmla="*/ 3100387 w 3100387"/>
              <a:gd name="connsiteY2" fmla="*/ 111025 h 4279106"/>
              <a:gd name="connsiteX3" fmla="*/ 3100387 w 3100387"/>
              <a:gd name="connsiteY3" fmla="*/ 4168081 h 4279106"/>
              <a:gd name="connsiteX4" fmla="*/ 2989362 w 3100387"/>
              <a:gd name="connsiteY4" fmla="*/ 4279106 h 4279106"/>
              <a:gd name="connsiteX5" fmla="*/ 111025 w 3100387"/>
              <a:gd name="connsiteY5" fmla="*/ 4279106 h 4279106"/>
              <a:gd name="connsiteX6" fmla="*/ 0 w 3100387"/>
              <a:gd name="connsiteY6" fmla="*/ 4168081 h 4279106"/>
              <a:gd name="connsiteX7" fmla="*/ 0 w 3100387"/>
              <a:gd name="connsiteY7" fmla="*/ 111025 h 4279106"/>
              <a:gd name="connsiteX8" fmla="*/ 111025 w 3100387"/>
              <a:gd name="connsiteY8" fmla="*/ 0 h 427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0387" h="4279106">
                <a:moveTo>
                  <a:pt x="111025" y="0"/>
                </a:moveTo>
                <a:lnTo>
                  <a:pt x="2989362" y="0"/>
                </a:lnTo>
                <a:cubicBezTo>
                  <a:pt x="3050679" y="0"/>
                  <a:pt x="3100387" y="49708"/>
                  <a:pt x="3100387" y="111025"/>
                </a:cubicBezTo>
                <a:lnTo>
                  <a:pt x="3100387" y="4168081"/>
                </a:lnTo>
                <a:cubicBezTo>
                  <a:pt x="3100387" y="4229398"/>
                  <a:pt x="3050679" y="4279106"/>
                  <a:pt x="2989362" y="4279106"/>
                </a:cubicBezTo>
                <a:lnTo>
                  <a:pt x="111025" y="4279106"/>
                </a:lnTo>
                <a:cubicBezTo>
                  <a:pt x="49708" y="4279106"/>
                  <a:pt x="0" y="4229398"/>
                  <a:pt x="0" y="4168081"/>
                </a:cubicBezTo>
                <a:lnTo>
                  <a:pt x="0" y="111025"/>
                </a:lnTo>
                <a:cubicBezTo>
                  <a:pt x="0" y="49708"/>
                  <a:pt x="49708" y="0"/>
                  <a:pt x="11102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CFB4AC5-B81E-43D1-87DB-C5473A012F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9583" y="2308534"/>
            <a:ext cx="2588418" cy="3572494"/>
          </a:xfrm>
          <a:custGeom>
            <a:avLst/>
            <a:gdLst>
              <a:gd name="connsiteX0" fmla="*/ 92691 w 2588418"/>
              <a:gd name="connsiteY0" fmla="*/ 0 h 3572494"/>
              <a:gd name="connsiteX1" fmla="*/ 2495727 w 2588418"/>
              <a:gd name="connsiteY1" fmla="*/ 0 h 3572494"/>
              <a:gd name="connsiteX2" fmla="*/ 2588418 w 2588418"/>
              <a:gd name="connsiteY2" fmla="*/ 92691 h 3572494"/>
              <a:gd name="connsiteX3" fmla="*/ 2588418 w 2588418"/>
              <a:gd name="connsiteY3" fmla="*/ 3479803 h 3572494"/>
              <a:gd name="connsiteX4" fmla="*/ 2495727 w 2588418"/>
              <a:gd name="connsiteY4" fmla="*/ 3572494 h 3572494"/>
              <a:gd name="connsiteX5" fmla="*/ 92691 w 2588418"/>
              <a:gd name="connsiteY5" fmla="*/ 3572494 h 3572494"/>
              <a:gd name="connsiteX6" fmla="*/ 0 w 2588418"/>
              <a:gd name="connsiteY6" fmla="*/ 3479803 h 3572494"/>
              <a:gd name="connsiteX7" fmla="*/ 0 w 2588418"/>
              <a:gd name="connsiteY7" fmla="*/ 92691 h 3572494"/>
              <a:gd name="connsiteX8" fmla="*/ 92691 w 2588418"/>
              <a:gd name="connsiteY8" fmla="*/ 0 h 357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418" h="3572494">
                <a:moveTo>
                  <a:pt x="92691" y="0"/>
                </a:moveTo>
                <a:lnTo>
                  <a:pt x="2495727" y="0"/>
                </a:lnTo>
                <a:cubicBezTo>
                  <a:pt x="2546919" y="0"/>
                  <a:pt x="2588418" y="41499"/>
                  <a:pt x="2588418" y="92691"/>
                </a:cubicBezTo>
                <a:lnTo>
                  <a:pt x="2588418" y="3479803"/>
                </a:lnTo>
                <a:cubicBezTo>
                  <a:pt x="2588418" y="3530995"/>
                  <a:pt x="2546919" y="3572494"/>
                  <a:pt x="2495727" y="3572494"/>
                </a:cubicBezTo>
                <a:lnTo>
                  <a:pt x="92691" y="3572494"/>
                </a:lnTo>
                <a:cubicBezTo>
                  <a:pt x="41499" y="3572494"/>
                  <a:pt x="0" y="3530995"/>
                  <a:pt x="0" y="3479803"/>
                </a:cubicBezTo>
                <a:lnTo>
                  <a:pt x="0" y="92691"/>
                </a:lnTo>
                <a:cubicBezTo>
                  <a:pt x="0" y="41499"/>
                  <a:pt x="41499" y="0"/>
                  <a:pt x="9269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65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FE9AF0-A0C1-47C2-B649-0294F073D8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6860" y="776514"/>
            <a:ext cx="4760911" cy="6081486"/>
          </a:xfrm>
          <a:custGeom>
            <a:avLst/>
            <a:gdLst>
              <a:gd name="connsiteX0" fmla="*/ 0 w 4760911"/>
              <a:gd name="connsiteY0" fmla="*/ 0 h 6081486"/>
              <a:gd name="connsiteX1" fmla="*/ 4760911 w 4760911"/>
              <a:gd name="connsiteY1" fmla="*/ 0 h 6081486"/>
              <a:gd name="connsiteX2" fmla="*/ 4760911 w 4760911"/>
              <a:gd name="connsiteY2" fmla="*/ 6081486 h 6081486"/>
              <a:gd name="connsiteX3" fmla="*/ 0 w 4760911"/>
              <a:gd name="connsiteY3" fmla="*/ 6081486 h 608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1" h="6081486">
                <a:moveTo>
                  <a:pt x="0" y="0"/>
                </a:moveTo>
                <a:lnTo>
                  <a:pt x="4760911" y="0"/>
                </a:lnTo>
                <a:lnTo>
                  <a:pt x="4760911" y="6081486"/>
                </a:lnTo>
                <a:lnTo>
                  <a:pt x="0" y="60814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2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4FA4C2-7E2B-407C-83B7-F6A1FE9372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9771" y="780305"/>
            <a:ext cx="3293270" cy="3293270"/>
          </a:xfrm>
          <a:custGeom>
            <a:avLst/>
            <a:gdLst>
              <a:gd name="connsiteX0" fmla="*/ 1646635 w 3293270"/>
              <a:gd name="connsiteY0" fmla="*/ 0 h 3293270"/>
              <a:gd name="connsiteX1" fmla="*/ 3293270 w 3293270"/>
              <a:gd name="connsiteY1" fmla="*/ 1646635 h 3293270"/>
              <a:gd name="connsiteX2" fmla="*/ 3293269 w 3293270"/>
              <a:gd name="connsiteY2" fmla="*/ 1646635 h 3293270"/>
              <a:gd name="connsiteX3" fmla="*/ 1646634 w 3293270"/>
              <a:gd name="connsiteY3" fmla="*/ 3293270 h 3293270"/>
              <a:gd name="connsiteX4" fmla="*/ 0 w 3293270"/>
              <a:gd name="connsiteY4" fmla="*/ 3293270 h 3293270"/>
              <a:gd name="connsiteX5" fmla="*/ 0 w 3293270"/>
              <a:gd name="connsiteY5" fmla="*/ 1646635 h 3293270"/>
              <a:gd name="connsiteX6" fmla="*/ 1646635 w 3293270"/>
              <a:gd name="connsiteY6" fmla="*/ 0 h 32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3270" h="3293270">
                <a:moveTo>
                  <a:pt x="1646635" y="0"/>
                </a:moveTo>
                <a:cubicBezTo>
                  <a:pt x="2556046" y="0"/>
                  <a:pt x="3293270" y="737224"/>
                  <a:pt x="3293270" y="1646635"/>
                </a:cubicBezTo>
                <a:lnTo>
                  <a:pt x="3293269" y="1646635"/>
                </a:lnTo>
                <a:cubicBezTo>
                  <a:pt x="3293269" y="2556046"/>
                  <a:pt x="2556045" y="3293270"/>
                  <a:pt x="1646634" y="3293270"/>
                </a:cubicBezTo>
                <a:lnTo>
                  <a:pt x="0" y="3293270"/>
                </a:lnTo>
                <a:lnTo>
                  <a:pt x="0" y="1646635"/>
                </a:lnTo>
                <a:cubicBezTo>
                  <a:pt x="0" y="737224"/>
                  <a:pt x="737224" y="0"/>
                  <a:pt x="164663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EF5213-7CDD-494D-84E8-20E261F340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0751" y="2784425"/>
            <a:ext cx="3293270" cy="3293270"/>
          </a:xfrm>
          <a:custGeom>
            <a:avLst/>
            <a:gdLst>
              <a:gd name="connsiteX0" fmla="*/ 1646636 w 3293270"/>
              <a:gd name="connsiteY0" fmla="*/ 0 h 3293270"/>
              <a:gd name="connsiteX1" fmla="*/ 3293270 w 3293270"/>
              <a:gd name="connsiteY1" fmla="*/ 0 h 3293270"/>
              <a:gd name="connsiteX2" fmla="*/ 3293270 w 3293270"/>
              <a:gd name="connsiteY2" fmla="*/ 1646635 h 3293270"/>
              <a:gd name="connsiteX3" fmla="*/ 1646635 w 3293270"/>
              <a:gd name="connsiteY3" fmla="*/ 3293270 h 3293270"/>
              <a:gd name="connsiteX4" fmla="*/ 0 w 3293270"/>
              <a:gd name="connsiteY4" fmla="*/ 1646635 h 3293270"/>
              <a:gd name="connsiteX5" fmla="*/ 1 w 3293270"/>
              <a:gd name="connsiteY5" fmla="*/ 1646635 h 3293270"/>
              <a:gd name="connsiteX6" fmla="*/ 1646636 w 3293270"/>
              <a:gd name="connsiteY6" fmla="*/ 0 h 32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3270" h="3293270">
                <a:moveTo>
                  <a:pt x="1646636" y="0"/>
                </a:moveTo>
                <a:lnTo>
                  <a:pt x="3293270" y="0"/>
                </a:lnTo>
                <a:lnTo>
                  <a:pt x="3293270" y="1646635"/>
                </a:lnTo>
                <a:cubicBezTo>
                  <a:pt x="3293270" y="2556046"/>
                  <a:pt x="2556046" y="3293270"/>
                  <a:pt x="1646635" y="3293270"/>
                </a:cubicBezTo>
                <a:cubicBezTo>
                  <a:pt x="737224" y="3293270"/>
                  <a:pt x="0" y="2556046"/>
                  <a:pt x="0" y="1646635"/>
                </a:cubicBezTo>
                <a:lnTo>
                  <a:pt x="1" y="1646635"/>
                </a:lnTo>
                <a:cubicBezTo>
                  <a:pt x="1" y="737224"/>
                  <a:pt x="737225" y="0"/>
                  <a:pt x="1646636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Graphic 22">
            <a:extLst>
              <a:ext uri="{FF2B5EF4-FFF2-40B4-BE49-F238E27FC236}">
                <a16:creationId xmlns:a16="http://schemas.microsoft.com/office/drawing/2014/main" id="{54C39EAC-78FC-4BDB-8A96-50BCECEDE716}"/>
              </a:ext>
            </a:extLst>
          </p:cNvPr>
          <p:cNvSpPr/>
          <p:nvPr userDrawn="1"/>
        </p:nvSpPr>
        <p:spPr>
          <a:xfrm>
            <a:off x="0" y="3838479"/>
            <a:ext cx="4543425" cy="3052857"/>
          </a:xfrm>
          <a:custGeom>
            <a:avLst/>
            <a:gdLst>
              <a:gd name="connsiteX0" fmla="*/ 0 w 6938962"/>
              <a:gd name="connsiteY0" fmla="*/ 4662488 h 4662487"/>
              <a:gd name="connsiteX1" fmla="*/ 0 w 6938962"/>
              <a:gd name="connsiteY1" fmla="*/ 0 h 4662487"/>
              <a:gd name="connsiteX2" fmla="*/ 6938963 w 6938962"/>
              <a:gd name="connsiteY2" fmla="*/ 4662488 h 4662487"/>
              <a:gd name="connsiteX3" fmla="*/ 0 w 6938962"/>
              <a:gd name="connsiteY3" fmla="*/ 4662488 h 466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962" h="4662487">
                <a:moveTo>
                  <a:pt x="0" y="4662488"/>
                </a:moveTo>
                <a:lnTo>
                  <a:pt x="0" y="0"/>
                </a:lnTo>
                <a:cubicBezTo>
                  <a:pt x="381000" y="3710940"/>
                  <a:pt x="4784722" y="4654553"/>
                  <a:pt x="6938963" y="4662488"/>
                </a:cubicBezTo>
                <a:lnTo>
                  <a:pt x="0" y="4662488"/>
                </a:lnTo>
                <a:close/>
              </a:path>
            </a:pathLst>
          </a:custGeom>
          <a:solidFill>
            <a:srgbClr val="00113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25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097F2AD-7A26-4492-9C62-2BBD53B82C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6979" y="2647786"/>
            <a:ext cx="2288142" cy="2288142"/>
          </a:xfrm>
          <a:custGeom>
            <a:avLst/>
            <a:gdLst>
              <a:gd name="connsiteX0" fmla="*/ 1144071 w 2288142"/>
              <a:gd name="connsiteY0" fmla="*/ 0 h 2288142"/>
              <a:gd name="connsiteX1" fmla="*/ 2288142 w 2288142"/>
              <a:gd name="connsiteY1" fmla="*/ 1144071 h 2288142"/>
              <a:gd name="connsiteX2" fmla="*/ 1144071 w 2288142"/>
              <a:gd name="connsiteY2" fmla="*/ 2288142 h 2288142"/>
              <a:gd name="connsiteX3" fmla="*/ 0 w 2288142"/>
              <a:gd name="connsiteY3" fmla="*/ 1144071 h 2288142"/>
              <a:gd name="connsiteX4" fmla="*/ 1144071 w 2288142"/>
              <a:gd name="connsiteY4" fmla="*/ 0 h 22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142" h="2288142">
                <a:moveTo>
                  <a:pt x="1144071" y="0"/>
                </a:moveTo>
                <a:cubicBezTo>
                  <a:pt x="1775924" y="0"/>
                  <a:pt x="2288142" y="512218"/>
                  <a:pt x="2288142" y="1144071"/>
                </a:cubicBezTo>
                <a:cubicBezTo>
                  <a:pt x="2288142" y="1775924"/>
                  <a:pt x="1775924" y="2288142"/>
                  <a:pt x="1144071" y="2288142"/>
                </a:cubicBezTo>
                <a:cubicBezTo>
                  <a:pt x="512218" y="2288142"/>
                  <a:pt x="0" y="1775924"/>
                  <a:pt x="0" y="1144071"/>
                </a:cubicBezTo>
                <a:cubicBezTo>
                  <a:pt x="0" y="512218"/>
                  <a:pt x="512218" y="0"/>
                  <a:pt x="114407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DFBC260-03B4-4E46-9767-B2D99AFE4F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5111" y="2775857"/>
            <a:ext cx="2032000" cy="2032000"/>
          </a:xfrm>
          <a:custGeom>
            <a:avLst/>
            <a:gdLst>
              <a:gd name="connsiteX0" fmla="*/ 1016000 w 2032000"/>
              <a:gd name="connsiteY0" fmla="*/ 0 h 2032000"/>
              <a:gd name="connsiteX1" fmla="*/ 2032000 w 2032000"/>
              <a:gd name="connsiteY1" fmla="*/ 1016000 h 2032000"/>
              <a:gd name="connsiteX2" fmla="*/ 1016000 w 2032000"/>
              <a:gd name="connsiteY2" fmla="*/ 2032000 h 2032000"/>
              <a:gd name="connsiteX3" fmla="*/ 0 w 2032000"/>
              <a:gd name="connsiteY3" fmla="*/ 1016000 h 2032000"/>
              <a:gd name="connsiteX4" fmla="*/ 1016000 w 2032000"/>
              <a:gd name="connsiteY4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2032000">
                <a:moveTo>
                  <a:pt x="1016000" y="0"/>
                </a:moveTo>
                <a:cubicBezTo>
                  <a:pt x="1577121" y="0"/>
                  <a:pt x="2032000" y="454879"/>
                  <a:pt x="2032000" y="1016000"/>
                </a:cubicBezTo>
                <a:cubicBezTo>
                  <a:pt x="2032000" y="1577121"/>
                  <a:pt x="1577121" y="2032000"/>
                  <a:pt x="1016000" y="2032000"/>
                </a:cubicBezTo>
                <a:cubicBezTo>
                  <a:pt x="454879" y="2032000"/>
                  <a:pt x="0" y="1577121"/>
                  <a:pt x="0" y="1016000"/>
                </a:cubicBezTo>
                <a:cubicBezTo>
                  <a:pt x="0" y="454879"/>
                  <a:pt x="454879" y="0"/>
                  <a:pt x="101600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2A5B8D8-8A11-4B23-BF08-08B303F5FD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34800" y="2775857"/>
            <a:ext cx="2032000" cy="2032000"/>
          </a:xfrm>
          <a:custGeom>
            <a:avLst/>
            <a:gdLst>
              <a:gd name="connsiteX0" fmla="*/ 1016000 w 2032000"/>
              <a:gd name="connsiteY0" fmla="*/ 0 h 2032000"/>
              <a:gd name="connsiteX1" fmla="*/ 2032000 w 2032000"/>
              <a:gd name="connsiteY1" fmla="*/ 1016000 h 2032000"/>
              <a:gd name="connsiteX2" fmla="*/ 1016000 w 2032000"/>
              <a:gd name="connsiteY2" fmla="*/ 2032000 h 2032000"/>
              <a:gd name="connsiteX3" fmla="*/ 0 w 2032000"/>
              <a:gd name="connsiteY3" fmla="*/ 1016000 h 2032000"/>
              <a:gd name="connsiteX4" fmla="*/ 1016000 w 2032000"/>
              <a:gd name="connsiteY4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2032000">
                <a:moveTo>
                  <a:pt x="1016000" y="0"/>
                </a:moveTo>
                <a:cubicBezTo>
                  <a:pt x="1577121" y="0"/>
                  <a:pt x="2032000" y="454879"/>
                  <a:pt x="2032000" y="1016000"/>
                </a:cubicBezTo>
                <a:cubicBezTo>
                  <a:pt x="2032000" y="1577121"/>
                  <a:pt x="1577121" y="2032000"/>
                  <a:pt x="1016000" y="2032000"/>
                </a:cubicBezTo>
                <a:cubicBezTo>
                  <a:pt x="454879" y="2032000"/>
                  <a:pt x="0" y="1577121"/>
                  <a:pt x="0" y="1016000"/>
                </a:cubicBezTo>
                <a:cubicBezTo>
                  <a:pt x="0" y="454879"/>
                  <a:pt x="454879" y="0"/>
                  <a:pt x="101600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18ACB5-2C2B-4A0C-B9E9-D29D0C9EF8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5201" y="2775857"/>
            <a:ext cx="2032000" cy="2032000"/>
          </a:xfrm>
          <a:custGeom>
            <a:avLst/>
            <a:gdLst>
              <a:gd name="connsiteX0" fmla="*/ 1016000 w 2032000"/>
              <a:gd name="connsiteY0" fmla="*/ 0 h 2032000"/>
              <a:gd name="connsiteX1" fmla="*/ 2032000 w 2032000"/>
              <a:gd name="connsiteY1" fmla="*/ 1016000 h 2032000"/>
              <a:gd name="connsiteX2" fmla="*/ 1016000 w 2032000"/>
              <a:gd name="connsiteY2" fmla="*/ 2032000 h 2032000"/>
              <a:gd name="connsiteX3" fmla="*/ 0 w 2032000"/>
              <a:gd name="connsiteY3" fmla="*/ 1016000 h 2032000"/>
              <a:gd name="connsiteX4" fmla="*/ 1016000 w 2032000"/>
              <a:gd name="connsiteY4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2032000">
                <a:moveTo>
                  <a:pt x="1016000" y="0"/>
                </a:moveTo>
                <a:cubicBezTo>
                  <a:pt x="1577121" y="0"/>
                  <a:pt x="2032000" y="454879"/>
                  <a:pt x="2032000" y="1016000"/>
                </a:cubicBezTo>
                <a:cubicBezTo>
                  <a:pt x="2032000" y="1577121"/>
                  <a:pt x="1577121" y="2032000"/>
                  <a:pt x="1016000" y="2032000"/>
                </a:cubicBezTo>
                <a:cubicBezTo>
                  <a:pt x="454879" y="2032000"/>
                  <a:pt x="0" y="1577121"/>
                  <a:pt x="0" y="1016000"/>
                </a:cubicBezTo>
                <a:cubicBezTo>
                  <a:pt x="0" y="454879"/>
                  <a:pt x="454879" y="0"/>
                  <a:pt x="101600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01CC36B-EDA6-4FEB-A15B-33D8FB3BD5C5}"/>
              </a:ext>
            </a:extLst>
          </p:cNvPr>
          <p:cNvSpPr/>
          <p:nvPr userDrawn="1"/>
        </p:nvSpPr>
        <p:spPr>
          <a:xfrm>
            <a:off x="0" y="0"/>
            <a:ext cx="4551945" cy="5036457"/>
          </a:xfrm>
          <a:custGeom>
            <a:avLst/>
            <a:gdLst>
              <a:gd name="connsiteX0" fmla="*/ 2202961 w 4795325"/>
              <a:gd name="connsiteY0" fmla="*/ 0 h 5305743"/>
              <a:gd name="connsiteX1" fmla="*/ 4421256 w 4795325"/>
              <a:gd name="connsiteY1" fmla="*/ 0 h 5305743"/>
              <a:gd name="connsiteX2" fmla="*/ 4505035 w 4795325"/>
              <a:gd name="connsiteY2" fmla="*/ 173913 h 5305743"/>
              <a:gd name="connsiteX3" fmla="*/ 4795325 w 4795325"/>
              <a:gd name="connsiteY3" fmla="*/ 1611773 h 5305743"/>
              <a:gd name="connsiteX4" fmla="*/ 1101355 w 4795325"/>
              <a:gd name="connsiteY4" fmla="*/ 5305743 h 5305743"/>
              <a:gd name="connsiteX5" fmla="*/ 2882 w 4795325"/>
              <a:gd name="connsiteY5" fmla="*/ 5139670 h 5305743"/>
              <a:gd name="connsiteX6" fmla="*/ 0 w 4795325"/>
              <a:gd name="connsiteY6" fmla="*/ 5138695 h 5305743"/>
              <a:gd name="connsiteX7" fmla="*/ 0 w 4795325"/>
              <a:gd name="connsiteY7" fmla="*/ 3223734 h 5305743"/>
              <a:gd name="connsiteX8" fmla="*/ 9620 w 4795325"/>
              <a:gd name="connsiteY8" fmla="*/ 3230927 h 5305743"/>
              <a:gd name="connsiteX9" fmla="*/ 1101355 w 4795325"/>
              <a:gd name="connsiteY9" fmla="*/ 3564406 h 5305743"/>
              <a:gd name="connsiteX10" fmla="*/ 3053988 w 4795325"/>
              <a:gd name="connsiteY10" fmla="*/ 1611773 h 5305743"/>
              <a:gd name="connsiteX11" fmla="*/ 2343411 w 4795325"/>
              <a:gd name="connsiteY11" fmla="*/ 105027 h 530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95325" h="5305743">
                <a:moveTo>
                  <a:pt x="2202961" y="0"/>
                </a:moveTo>
                <a:lnTo>
                  <a:pt x="4421256" y="0"/>
                </a:lnTo>
                <a:lnTo>
                  <a:pt x="4505035" y="173913"/>
                </a:lnTo>
                <a:cubicBezTo>
                  <a:pt x="4691960" y="615854"/>
                  <a:pt x="4795325" y="1101742"/>
                  <a:pt x="4795325" y="1611773"/>
                </a:cubicBezTo>
                <a:cubicBezTo>
                  <a:pt x="4795325" y="3651896"/>
                  <a:pt x="3141478" y="5305743"/>
                  <a:pt x="1101355" y="5305743"/>
                </a:cubicBezTo>
                <a:cubicBezTo>
                  <a:pt x="718832" y="5305743"/>
                  <a:pt x="349889" y="5247600"/>
                  <a:pt x="2882" y="5139670"/>
                </a:cubicBezTo>
                <a:lnTo>
                  <a:pt x="0" y="5138695"/>
                </a:lnTo>
                <a:lnTo>
                  <a:pt x="0" y="3223734"/>
                </a:lnTo>
                <a:lnTo>
                  <a:pt x="9620" y="3230927"/>
                </a:lnTo>
                <a:cubicBezTo>
                  <a:pt x="321262" y="3441468"/>
                  <a:pt x="696952" y="3564406"/>
                  <a:pt x="1101355" y="3564406"/>
                </a:cubicBezTo>
                <a:cubicBezTo>
                  <a:pt x="2179764" y="3564406"/>
                  <a:pt x="3053988" y="2690182"/>
                  <a:pt x="3053988" y="1611773"/>
                </a:cubicBezTo>
                <a:cubicBezTo>
                  <a:pt x="3053988" y="1005168"/>
                  <a:pt x="2777378" y="463168"/>
                  <a:pt x="2343411" y="1050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559A31E-2921-4443-8080-A05B93F84F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8914" y="1058008"/>
            <a:ext cx="4760685" cy="2370991"/>
          </a:xfrm>
          <a:custGeom>
            <a:avLst/>
            <a:gdLst>
              <a:gd name="connsiteX0" fmla="*/ 98823 w 4760685"/>
              <a:gd name="connsiteY0" fmla="*/ 0 h 2370991"/>
              <a:gd name="connsiteX1" fmla="*/ 4661862 w 4760685"/>
              <a:gd name="connsiteY1" fmla="*/ 0 h 2370991"/>
              <a:gd name="connsiteX2" fmla="*/ 4760685 w 4760685"/>
              <a:gd name="connsiteY2" fmla="*/ 98823 h 2370991"/>
              <a:gd name="connsiteX3" fmla="*/ 4760685 w 4760685"/>
              <a:gd name="connsiteY3" fmla="*/ 2272168 h 2370991"/>
              <a:gd name="connsiteX4" fmla="*/ 4661862 w 4760685"/>
              <a:gd name="connsiteY4" fmla="*/ 2370991 h 2370991"/>
              <a:gd name="connsiteX5" fmla="*/ 98823 w 4760685"/>
              <a:gd name="connsiteY5" fmla="*/ 2370991 h 2370991"/>
              <a:gd name="connsiteX6" fmla="*/ 0 w 4760685"/>
              <a:gd name="connsiteY6" fmla="*/ 2272168 h 2370991"/>
              <a:gd name="connsiteX7" fmla="*/ 0 w 4760685"/>
              <a:gd name="connsiteY7" fmla="*/ 98823 h 2370991"/>
              <a:gd name="connsiteX8" fmla="*/ 98823 w 4760685"/>
              <a:gd name="connsiteY8" fmla="*/ 0 h 237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685" h="2370991">
                <a:moveTo>
                  <a:pt x="98823" y="0"/>
                </a:moveTo>
                <a:lnTo>
                  <a:pt x="4661862" y="0"/>
                </a:lnTo>
                <a:cubicBezTo>
                  <a:pt x="4716440" y="0"/>
                  <a:pt x="4760685" y="44245"/>
                  <a:pt x="4760685" y="98823"/>
                </a:cubicBezTo>
                <a:lnTo>
                  <a:pt x="4760685" y="2272168"/>
                </a:lnTo>
                <a:cubicBezTo>
                  <a:pt x="4760685" y="2326746"/>
                  <a:pt x="4716440" y="2370991"/>
                  <a:pt x="4661862" y="2370991"/>
                </a:cubicBezTo>
                <a:lnTo>
                  <a:pt x="98823" y="2370991"/>
                </a:lnTo>
                <a:cubicBezTo>
                  <a:pt x="44245" y="2370991"/>
                  <a:pt x="0" y="2326746"/>
                  <a:pt x="0" y="2272168"/>
                </a:cubicBezTo>
                <a:lnTo>
                  <a:pt x="0" y="98823"/>
                </a:lnTo>
                <a:cubicBezTo>
                  <a:pt x="0" y="44245"/>
                  <a:pt x="44245" y="0"/>
                  <a:pt x="98823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8FC388E-7514-4F33-998D-5979C02EE7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1058009"/>
            <a:ext cx="5167086" cy="3357774"/>
          </a:xfrm>
          <a:custGeom>
            <a:avLst/>
            <a:gdLst>
              <a:gd name="connsiteX0" fmla="*/ 139952 w 5167086"/>
              <a:gd name="connsiteY0" fmla="*/ 0 h 3357774"/>
              <a:gd name="connsiteX1" fmla="*/ 5027134 w 5167086"/>
              <a:gd name="connsiteY1" fmla="*/ 0 h 3357774"/>
              <a:gd name="connsiteX2" fmla="*/ 5167086 w 5167086"/>
              <a:gd name="connsiteY2" fmla="*/ 139952 h 3357774"/>
              <a:gd name="connsiteX3" fmla="*/ 5167086 w 5167086"/>
              <a:gd name="connsiteY3" fmla="*/ 3217822 h 3357774"/>
              <a:gd name="connsiteX4" fmla="*/ 5027134 w 5167086"/>
              <a:gd name="connsiteY4" fmla="*/ 3357774 h 3357774"/>
              <a:gd name="connsiteX5" fmla="*/ 139952 w 5167086"/>
              <a:gd name="connsiteY5" fmla="*/ 3357774 h 3357774"/>
              <a:gd name="connsiteX6" fmla="*/ 0 w 5167086"/>
              <a:gd name="connsiteY6" fmla="*/ 3217822 h 3357774"/>
              <a:gd name="connsiteX7" fmla="*/ 0 w 5167086"/>
              <a:gd name="connsiteY7" fmla="*/ 139952 h 3357774"/>
              <a:gd name="connsiteX8" fmla="*/ 139952 w 5167086"/>
              <a:gd name="connsiteY8" fmla="*/ 0 h 335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7086" h="3357774">
                <a:moveTo>
                  <a:pt x="139952" y="0"/>
                </a:moveTo>
                <a:lnTo>
                  <a:pt x="5027134" y="0"/>
                </a:lnTo>
                <a:cubicBezTo>
                  <a:pt x="5104427" y="0"/>
                  <a:pt x="5167086" y="62659"/>
                  <a:pt x="5167086" y="139952"/>
                </a:cubicBezTo>
                <a:lnTo>
                  <a:pt x="5167086" y="3217822"/>
                </a:lnTo>
                <a:cubicBezTo>
                  <a:pt x="5167086" y="3295115"/>
                  <a:pt x="5104427" y="3357774"/>
                  <a:pt x="5027134" y="3357774"/>
                </a:cubicBezTo>
                <a:lnTo>
                  <a:pt x="139952" y="3357774"/>
                </a:lnTo>
                <a:cubicBezTo>
                  <a:pt x="62659" y="3357774"/>
                  <a:pt x="0" y="3295115"/>
                  <a:pt x="0" y="3217822"/>
                </a:cubicBezTo>
                <a:lnTo>
                  <a:pt x="0" y="139952"/>
                </a:lnTo>
                <a:cubicBezTo>
                  <a:pt x="0" y="62659"/>
                  <a:pt x="62659" y="0"/>
                  <a:pt x="139952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51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7251A2-C2C1-4EA6-8282-307DDF5CA6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59079" y="1643250"/>
            <a:ext cx="2422247" cy="3635998"/>
          </a:xfrm>
          <a:custGeom>
            <a:avLst/>
            <a:gdLst>
              <a:gd name="connsiteX0" fmla="*/ 88460 w 2422247"/>
              <a:gd name="connsiteY0" fmla="*/ 0 h 3635998"/>
              <a:gd name="connsiteX1" fmla="*/ 2333787 w 2422247"/>
              <a:gd name="connsiteY1" fmla="*/ 0 h 3635998"/>
              <a:gd name="connsiteX2" fmla="*/ 2422247 w 2422247"/>
              <a:gd name="connsiteY2" fmla="*/ 88460 h 3635998"/>
              <a:gd name="connsiteX3" fmla="*/ 2422247 w 2422247"/>
              <a:gd name="connsiteY3" fmla="*/ 3547538 h 3635998"/>
              <a:gd name="connsiteX4" fmla="*/ 2333787 w 2422247"/>
              <a:gd name="connsiteY4" fmla="*/ 3635998 h 3635998"/>
              <a:gd name="connsiteX5" fmla="*/ 88460 w 2422247"/>
              <a:gd name="connsiteY5" fmla="*/ 3635998 h 3635998"/>
              <a:gd name="connsiteX6" fmla="*/ 0 w 2422247"/>
              <a:gd name="connsiteY6" fmla="*/ 3547538 h 3635998"/>
              <a:gd name="connsiteX7" fmla="*/ 0 w 2422247"/>
              <a:gd name="connsiteY7" fmla="*/ 88460 h 3635998"/>
              <a:gd name="connsiteX8" fmla="*/ 88460 w 2422247"/>
              <a:gd name="connsiteY8" fmla="*/ 0 h 363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247" h="3635998">
                <a:moveTo>
                  <a:pt x="88460" y="0"/>
                </a:moveTo>
                <a:lnTo>
                  <a:pt x="2333787" y="0"/>
                </a:lnTo>
                <a:cubicBezTo>
                  <a:pt x="2382642" y="0"/>
                  <a:pt x="2422247" y="39605"/>
                  <a:pt x="2422247" y="88460"/>
                </a:cubicBezTo>
                <a:lnTo>
                  <a:pt x="2422247" y="3547538"/>
                </a:lnTo>
                <a:cubicBezTo>
                  <a:pt x="2422247" y="3596393"/>
                  <a:pt x="2382642" y="3635998"/>
                  <a:pt x="2333787" y="3635998"/>
                </a:cubicBezTo>
                <a:lnTo>
                  <a:pt x="88460" y="3635998"/>
                </a:lnTo>
                <a:cubicBezTo>
                  <a:pt x="39605" y="3635998"/>
                  <a:pt x="0" y="3596393"/>
                  <a:pt x="0" y="3547538"/>
                </a:cubicBezTo>
                <a:lnTo>
                  <a:pt x="0" y="88460"/>
                </a:lnTo>
                <a:cubicBezTo>
                  <a:pt x="0" y="39605"/>
                  <a:pt x="39605" y="0"/>
                  <a:pt x="8846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5400000" algn="ctr" rotWithShape="0">
              <a:srgbClr val="001132">
                <a:alpha val="23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2577E8A-0E99-46BF-AB4C-ADB90B0B02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54430" y="1347892"/>
            <a:ext cx="2815772" cy="4226712"/>
          </a:xfrm>
          <a:custGeom>
            <a:avLst/>
            <a:gdLst>
              <a:gd name="connsiteX0" fmla="*/ 102832 w 2815772"/>
              <a:gd name="connsiteY0" fmla="*/ 0 h 4226712"/>
              <a:gd name="connsiteX1" fmla="*/ 2712940 w 2815772"/>
              <a:gd name="connsiteY1" fmla="*/ 0 h 4226712"/>
              <a:gd name="connsiteX2" fmla="*/ 2815772 w 2815772"/>
              <a:gd name="connsiteY2" fmla="*/ 102832 h 4226712"/>
              <a:gd name="connsiteX3" fmla="*/ 2815772 w 2815772"/>
              <a:gd name="connsiteY3" fmla="*/ 4123880 h 4226712"/>
              <a:gd name="connsiteX4" fmla="*/ 2712940 w 2815772"/>
              <a:gd name="connsiteY4" fmla="*/ 4226712 h 4226712"/>
              <a:gd name="connsiteX5" fmla="*/ 102832 w 2815772"/>
              <a:gd name="connsiteY5" fmla="*/ 4226712 h 4226712"/>
              <a:gd name="connsiteX6" fmla="*/ 0 w 2815772"/>
              <a:gd name="connsiteY6" fmla="*/ 4123880 h 4226712"/>
              <a:gd name="connsiteX7" fmla="*/ 0 w 2815772"/>
              <a:gd name="connsiteY7" fmla="*/ 102832 h 4226712"/>
              <a:gd name="connsiteX8" fmla="*/ 102832 w 2815772"/>
              <a:gd name="connsiteY8" fmla="*/ 0 h 422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772" h="4226712">
                <a:moveTo>
                  <a:pt x="102832" y="0"/>
                </a:moveTo>
                <a:lnTo>
                  <a:pt x="2712940" y="0"/>
                </a:lnTo>
                <a:cubicBezTo>
                  <a:pt x="2769733" y="0"/>
                  <a:pt x="2815772" y="46039"/>
                  <a:pt x="2815772" y="102832"/>
                </a:cubicBezTo>
                <a:lnTo>
                  <a:pt x="2815772" y="4123880"/>
                </a:lnTo>
                <a:cubicBezTo>
                  <a:pt x="2815772" y="4180673"/>
                  <a:pt x="2769733" y="4226712"/>
                  <a:pt x="2712940" y="4226712"/>
                </a:cubicBezTo>
                <a:lnTo>
                  <a:pt x="102832" y="4226712"/>
                </a:lnTo>
                <a:cubicBezTo>
                  <a:pt x="46039" y="4226712"/>
                  <a:pt x="0" y="4180673"/>
                  <a:pt x="0" y="4123880"/>
                </a:cubicBezTo>
                <a:lnTo>
                  <a:pt x="0" y="102832"/>
                </a:lnTo>
                <a:cubicBezTo>
                  <a:pt x="0" y="46039"/>
                  <a:pt x="46039" y="0"/>
                  <a:pt x="102832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5400000" algn="ctr" rotWithShape="0">
              <a:srgbClr val="001132">
                <a:alpha val="23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0CB6AA-B7E2-40BD-AA39-ED138EF81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4659" y="1140915"/>
            <a:ext cx="3091543" cy="4640668"/>
          </a:xfrm>
          <a:custGeom>
            <a:avLst/>
            <a:gdLst>
              <a:gd name="connsiteX0" fmla="*/ 112903 w 3091543"/>
              <a:gd name="connsiteY0" fmla="*/ 0 h 4640668"/>
              <a:gd name="connsiteX1" fmla="*/ 2978640 w 3091543"/>
              <a:gd name="connsiteY1" fmla="*/ 0 h 4640668"/>
              <a:gd name="connsiteX2" fmla="*/ 3091543 w 3091543"/>
              <a:gd name="connsiteY2" fmla="*/ 112903 h 4640668"/>
              <a:gd name="connsiteX3" fmla="*/ 3091543 w 3091543"/>
              <a:gd name="connsiteY3" fmla="*/ 4527765 h 4640668"/>
              <a:gd name="connsiteX4" fmla="*/ 2978640 w 3091543"/>
              <a:gd name="connsiteY4" fmla="*/ 4640668 h 4640668"/>
              <a:gd name="connsiteX5" fmla="*/ 112903 w 3091543"/>
              <a:gd name="connsiteY5" fmla="*/ 4640668 h 4640668"/>
              <a:gd name="connsiteX6" fmla="*/ 0 w 3091543"/>
              <a:gd name="connsiteY6" fmla="*/ 4527765 h 4640668"/>
              <a:gd name="connsiteX7" fmla="*/ 0 w 3091543"/>
              <a:gd name="connsiteY7" fmla="*/ 112903 h 4640668"/>
              <a:gd name="connsiteX8" fmla="*/ 112903 w 3091543"/>
              <a:gd name="connsiteY8" fmla="*/ 0 h 464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1543" h="4640668">
                <a:moveTo>
                  <a:pt x="112903" y="0"/>
                </a:moveTo>
                <a:lnTo>
                  <a:pt x="2978640" y="0"/>
                </a:lnTo>
                <a:cubicBezTo>
                  <a:pt x="3040995" y="0"/>
                  <a:pt x="3091543" y="50548"/>
                  <a:pt x="3091543" y="112903"/>
                </a:cubicBezTo>
                <a:lnTo>
                  <a:pt x="3091543" y="4527765"/>
                </a:lnTo>
                <a:cubicBezTo>
                  <a:pt x="3091543" y="4590120"/>
                  <a:pt x="3040995" y="4640668"/>
                  <a:pt x="2978640" y="4640668"/>
                </a:cubicBezTo>
                <a:lnTo>
                  <a:pt x="112903" y="4640668"/>
                </a:lnTo>
                <a:cubicBezTo>
                  <a:pt x="50548" y="4640668"/>
                  <a:pt x="0" y="4590120"/>
                  <a:pt x="0" y="4527765"/>
                </a:cubicBezTo>
                <a:lnTo>
                  <a:pt x="0" y="112903"/>
                </a:lnTo>
                <a:cubicBezTo>
                  <a:pt x="0" y="50548"/>
                  <a:pt x="50548" y="0"/>
                  <a:pt x="112903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21540000" algn="ctr" rotWithShape="0">
              <a:srgbClr val="001132">
                <a:alpha val="23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8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E72087-A3DC-478A-BD66-F5A989DF8C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7174" y="987828"/>
            <a:ext cx="4886100" cy="4882342"/>
          </a:xfrm>
          <a:custGeom>
            <a:avLst/>
            <a:gdLst>
              <a:gd name="connsiteX0" fmla="*/ 1191541 w 4886100"/>
              <a:gd name="connsiteY0" fmla="*/ 2499262 h 4882342"/>
              <a:gd name="connsiteX1" fmla="*/ 2383080 w 4886100"/>
              <a:gd name="connsiteY1" fmla="*/ 2499262 h 4882342"/>
              <a:gd name="connsiteX2" fmla="*/ 2383080 w 4886100"/>
              <a:gd name="connsiteY2" fmla="*/ 3690802 h 4882342"/>
              <a:gd name="connsiteX3" fmla="*/ 1191540 w 4886100"/>
              <a:gd name="connsiteY3" fmla="*/ 4882342 h 4882342"/>
              <a:gd name="connsiteX4" fmla="*/ 0 w 4886100"/>
              <a:gd name="connsiteY4" fmla="*/ 3690802 h 4882342"/>
              <a:gd name="connsiteX5" fmla="*/ 1 w 4886100"/>
              <a:gd name="connsiteY5" fmla="*/ 3690802 h 4882342"/>
              <a:gd name="connsiteX6" fmla="*/ 1191541 w 4886100"/>
              <a:gd name="connsiteY6" fmla="*/ 2499262 h 4882342"/>
              <a:gd name="connsiteX7" fmla="*/ 2503020 w 4886100"/>
              <a:gd name="connsiteY7" fmla="*/ 2499261 h 4882342"/>
              <a:gd name="connsiteX8" fmla="*/ 3694559 w 4886100"/>
              <a:gd name="connsiteY8" fmla="*/ 2499261 h 4882342"/>
              <a:gd name="connsiteX9" fmla="*/ 4886099 w 4886100"/>
              <a:gd name="connsiteY9" fmla="*/ 3690801 h 4882342"/>
              <a:gd name="connsiteX10" fmla="*/ 4886100 w 4886100"/>
              <a:gd name="connsiteY10" fmla="*/ 3690801 h 4882342"/>
              <a:gd name="connsiteX11" fmla="*/ 3694560 w 4886100"/>
              <a:gd name="connsiteY11" fmla="*/ 4882341 h 4882342"/>
              <a:gd name="connsiteX12" fmla="*/ 2503020 w 4886100"/>
              <a:gd name="connsiteY12" fmla="*/ 3690801 h 4882342"/>
              <a:gd name="connsiteX13" fmla="*/ 1191540 w 4886100"/>
              <a:gd name="connsiteY13" fmla="*/ 1 h 4882342"/>
              <a:gd name="connsiteX14" fmla="*/ 2383080 w 4886100"/>
              <a:gd name="connsiteY14" fmla="*/ 1191541 h 4882342"/>
              <a:gd name="connsiteX15" fmla="*/ 2383080 w 4886100"/>
              <a:gd name="connsiteY15" fmla="*/ 2383081 h 4882342"/>
              <a:gd name="connsiteX16" fmla="*/ 1191541 w 4886100"/>
              <a:gd name="connsiteY16" fmla="*/ 2383081 h 4882342"/>
              <a:gd name="connsiteX17" fmla="*/ 1 w 4886100"/>
              <a:gd name="connsiteY17" fmla="*/ 1191541 h 4882342"/>
              <a:gd name="connsiteX18" fmla="*/ 0 w 4886100"/>
              <a:gd name="connsiteY18" fmla="*/ 1191541 h 4882342"/>
              <a:gd name="connsiteX19" fmla="*/ 1191540 w 4886100"/>
              <a:gd name="connsiteY19" fmla="*/ 1 h 4882342"/>
              <a:gd name="connsiteX20" fmla="*/ 3694560 w 4886100"/>
              <a:gd name="connsiteY20" fmla="*/ 0 h 4882342"/>
              <a:gd name="connsiteX21" fmla="*/ 4886100 w 4886100"/>
              <a:gd name="connsiteY21" fmla="*/ 1191540 h 4882342"/>
              <a:gd name="connsiteX22" fmla="*/ 4886099 w 4886100"/>
              <a:gd name="connsiteY22" fmla="*/ 1191540 h 4882342"/>
              <a:gd name="connsiteX23" fmla="*/ 3694559 w 4886100"/>
              <a:gd name="connsiteY23" fmla="*/ 2383080 h 4882342"/>
              <a:gd name="connsiteX24" fmla="*/ 2503020 w 4886100"/>
              <a:gd name="connsiteY24" fmla="*/ 2383080 h 4882342"/>
              <a:gd name="connsiteX25" fmla="*/ 2503020 w 4886100"/>
              <a:gd name="connsiteY25" fmla="*/ 1191540 h 4882342"/>
              <a:gd name="connsiteX26" fmla="*/ 3694560 w 4886100"/>
              <a:gd name="connsiteY26" fmla="*/ 0 h 488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86100" h="4882342">
                <a:moveTo>
                  <a:pt x="1191541" y="2499262"/>
                </a:moveTo>
                <a:lnTo>
                  <a:pt x="2383080" y="2499262"/>
                </a:lnTo>
                <a:lnTo>
                  <a:pt x="2383080" y="3690802"/>
                </a:lnTo>
                <a:cubicBezTo>
                  <a:pt x="2383080" y="4348871"/>
                  <a:pt x="1849609" y="4882342"/>
                  <a:pt x="1191540" y="4882342"/>
                </a:cubicBezTo>
                <a:cubicBezTo>
                  <a:pt x="533471" y="4882342"/>
                  <a:pt x="0" y="4348871"/>
                  <a:pt x="0" y="3690802"/>
                </a:cubicBezTo>
                <a:lnTo>
                  <a:pt x="1" y="3690802"/>
                </a:lnTo>
                <a:cubicBezTo>
                  <a:pt x="1" y="3032733"/>
                  <a:pt x="533472" y="2499262"/>
                  <a:pt x="1191541" y="2499262"/>
                </a:cubicBezTo>
                <a:close/>
                <a:moveTo>
                  <a:pt x="2503020" y="2499261"/>
                </a:moveTo>
                <a:lnTo>
                  <a:pt x="3694559" y="2499261"/>
                </a:lnTo>
                <a:cubicBezTo>
                  <a:pt x="4352628" y="2499261"/>
                  <a:pt x="4886099" y="3032732"/>
                  <a:pt x="4886099" y="3690801"/>
                </a:cubicBezTo>
                <a:lnTo>
                  <a:pt x="4886100" y="3690801"/>
                </a:lnTo>
                <a:cubicBezTo>
                  <a:pt x="4886100" y="4348870"/>
                  <a:pt x="4352629" y="4882341"/>
                  <a:pt x="3694560" y="4882341"/>
                </a:cubicBezTo>
                <a:cubicBezTo>
                  <a:pt x="3036491" y="4882341"/>
                  <a:pt x="2503020" y="4348870"/>
                  <a:pt x="2503020" y="3690801"/>
                </a:cubicBezTo>
                <a:close/>
                <a:moveTo>
                  <a:pt x="1191540" y="1"/>
                </a:moveTo>
                <a:cubicBezTo>
                  <a:pt x="1849609" y="1"/>
                  <a:pt x="2383080" y="533472"/>
                  <a:pt x="2383080" y="1191541"/>
                </a:cubicBezTo>
                <a:lnTo>
                  <a:pt x="2383080" y="2383081"/>
                </a:lnTo>
                <a:lnTo>
                  <a:pt x="1191541" y="2383081"/>
                </a:lnTo>
                <a:cubicBezTo>
                  <a:pt x="533472" y="2383081"/>
                  <a:pt x="1" y="1849610"/>
                  <a:pt x="1" y="1191541"/>
                </a:cubicBezTo>
                <a:lnTo>
                  <a:pt x="0" y="1191541"/>
                </a:lnTo>
                <a:cubicBezTo>
                  <a:pt x="0" y="533472"/>
                  <a:pt x="533471" y="1"/>
                  <a:pt x="1191540" y="1"/>
                </a:cubicBezTo>
                <a:close/>
                <a:moveTo>
                  <a:pt x="3694560" y="0"/>
                </a:moveTo>
                <a:cubicBezTo>
                  <a:pt x="4352629" y="0"/>
                  <a:pt x="4886100" y="533471"/>
                  <a:pt x="4886100" y="1191540"/>
                </a:cubicBezTo>
                <a:lnTo>
                  <a:pt x="4886099" y="1191540"/>
                </a:lnTo>
                <a:cubicBezTo>
                  <a:pt x="4886099" y="1849609"/>
                  <a:pt x="4352628" y="2383080"/>
                  <a:pt x="3694559" y="2383080"/>
                </a:cubicBezTo>
                <a:lnTo>
                  <a:pt x="2503020" y="2383080"/>
                </a:lnTo>
                <a:lnTo>
                  <a:pt x="2503020" y="1191540"/>
                </a:lnTo>
                <a:cubicBezTo>
                  <a:pt x="2503020" y="533471"/>
                  <a:pt x="3036491" y="0"/>
                  <a:pt x="369456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81000" dist="50800" dir="5400000" algn="ctr" rotWithShape="0">
              <a:srgbClr val="001132">
                <a:alpha val="2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7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9B98ED-0CE3-4D87-87E3-E62B6E90CA9C}"/>
              </a:ext>
            </a:extLst>
          </p:cNvPr>
          <p:cNvSpPr/>
          <p:nvPr userDrawn="1"/>
        </p:nvSpPr>
        <p:spPr>
          <a:xfrm>
            <a:off x="9043988" y="0"/>
            <a:ext cx="314801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1A4A4B-43C3-4886-9FBD-BE142771DF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0317" y="692942"/>
            <a:ext cx="5311681" cy="5472115"/>
          </a:xfrm>
          <a:custGeom>
            <a:avLst/>
            <a:gdLst>
              <a:gd name="connsiteX0" fmla="*/ 1535021 w 5311681"/>
              <a:gd name="connsiteY0" fmla="*/ 2 h 5472115"/>
              <a:gd name="connsiteX1" fmla="*/ 5311681 w 5311681"/>
              <a:gd name="connsiteY1" fmla="*/ 2 h 5472115"/>
              <a:gd name="connsiteX2" fmla="*/ 5311681 w 5311681"/>
              <a:gd name="connsiteY2" fmla="*/ 5472115 h 5472115"/>
              <a:gd name="connsiteX3" fmla="*/ 1535021 w 5311681"/>
              <a:gd name="connsiteY3" fmla="*/ 5472115 h 5472115"/>
              <a:gd name="connsiteX4" fmla="*/ 105249 w 5311681"/>
              <a:gd name="connsiteY4" fmla="*/ 0 h 5472115"/>
              <a:gd name="connsiteX5" fmla="*/ 1402947 w 5311681"/>
              <a:gd name="connsiteY5" fmla="*/ 0 h 5472115"/>
              <a:gd name="connsiteX6" fmla="*/ 1402947 w 5311681"/>
              <a:gd name="connsiteY6" fmla="*/ 5472113 h 5472115"/>
              <a:gd name="connsiteX7" fmla="*/ 105249 w 5311681"/>
              <a:gd name="connsiteY7" fmla="*/ 5472113 h 5472115"/>
              <a:gd name="connsiteX8" fmla="*/ 0 w 5311681"/>
              <a:gd name="connsiteY8" fmla="*/ 5366864 h 5472115"/>
              <a:gd name="connsiteX9" fmla="*/ 0 w 5311681"/>
              <a:gd name="connsiteY9" fmla="*/ 105249 h 5472115"/>
              <a:gd name="connsiteX10" fmla="*/ 105249 w 5311681"/>
              <a:gd name="connsiteY10" fmla="*/ 0 h 547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1681" h="5472115">
                <a:moveTo>
                  <a:pt x="1535021" y="2"/>
                </a:moveTo>
                <a:lnTo>
                  <a:pt x="5311681" y="2"/>
                </a:lnTo>
                <a:lnTo>
                  <a:pt x="5311681" y="5472115"/>
                </a:lnTo>
                <a:lnTo>
                  <a:pt x="1535021" y="5472115"/>
                </a:lnTo>
                <a:close/>
                <a:moveTo>
                  <a:pt x="105249" y="0"/>
                </a:moveTo>
                <a:lnTo>
                  <a:pt x="1402947" y="0"/>
                </a:lnTo>
                <a:lnTo>
                  <a:pt x="1402947" y="5472113"/>
                </a:lnTo>
                <a:lnTo>
                  <a:pt x="105249" y="5472113"/>
                </a:lnTo>
                <a:cubicBezTo>
                  <a:pt x="47122" y="5472113"/>
                  <a:pt x="0" y="5424991"/>
                  <a:pt x="0" y="5366864"/>
                </a:cubicBezTo>
                <a:lnTo>
                  <a:pt x="0" y="105249"/>
                </a:lnTo>
                <a:cubicBezTo>
                  <a:pt x="0" y="47122"/>
                  <a:pt x="47122" y="0"/>
                  <a:pt x="105249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7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80B57D-AF22-494D-8DBE-C5CCF32FD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5206" y="1041400"/>
            <a:ext cx="4775202" cy="4775202"/>
          </a:xfrm>
          <a:custGeom>
            <a:avLst/>
            <a:gdLst>
              <a:gd name="connsiteX0" fmla="*/ 2387602 w 4775202"/>
              <a:gd name="connsiteY0" fmla="*/ 0 h 4775202"/>
              <a:gd name="connsiteX1" fmla="*/ 4775202 w 4775202"/>
              <a:gd name="connsiteY1" fmla="*/ 0 h 4775202"/>
              <a:gd name="connsiteX2" fmla="*/ 4775202 w 4775202"/>
              <a:gd name="connsiteY2" fmla="*/ 2387601 h 4775202"/>
              <a:gd name="connsiteX3" fmla="*/ 2387601 w 4775202"/>
              <a:gd name="connsiteY3" fmla="*/ 4775202 h 4775202"/>
              <a:gd name="connsiteX4" fmla="*/ 0 w 4775202"/>
              <a:gd name="connsiteY4" fmla="*/ 2387601 h 4775202"/>
              <a:gd name="connsiteX5" fmla="*/ 1 w 4775202"/>
              <a:gd name="connsiteY5" fmla="*/ 2387601 h 4775202"/>
              <a:gd name="connsiteX6" fmla="*/ 2387602 w 4775202"/>
              <a:gd name="connsiteY6" fmla="*/ 0 h 477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5202" h="4775202">
                <a:moveTo>
                  <a:pt x="2387602" y="0"/>
                </a:moveTo>
                <a:lnTo>
                  <a:pt x="4775202" y="0"/>
                </a:lnTo>
                <a:lnTo>
                  <a:pt x="4775202" y="2387601"/>
                </a:lnTo>
                <a:cubicBezTo>
                  <a:pt x="4775202" y="3706237"/>
                  <a:pt x="3706237" y="4775202"/>
                  <a:pt x="2387601" y="4775202"/>
                </a:cubicBezTo>
                <a:cubicBezTo>
                  <a:pt x="1068965" y="4775202"/>
                  <a:pt x="0" y="3706237"/>
                  <a:pt x="0" y="2387601"/>
                </a:cubicBezTo>
                <a:lnTo>
                  <a:pt x="1" y="2387601"/>
                </a:lnTo>
                <a:cubicBezTo>
                  <a:pt x="1" y="1068965"/>
                  <a:pt x="1068966" y="0"/>
                  <a:pt x="2387602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938DB5D-5AF7-4D67-848D-4D44929200EF}"/>
              </a:ext>
            </a:extLst>
          </p:cNvPr>
          <p:cNvSpPr/>
          <p:nvPr userDrawn="1"/>
        </p:nvSpPr>
        <p:spPr>
          <a:xfrm>
            <a:off x="0" y="3838479"/>
            <a:ext cx="4543425" cy="3052857"/>
          </a:xfrm>
          <a:custGeom>
            <a:avLst/>
            <a:gdLst>
              <a:gd name="connsiteX0" fmla="*/ 0 w 6938962"/>
              <a:gd name="connsiteY0" fmla="*/ 4662488 h 4662487"/>
              <a:gd name="connsiteX1" fmla="*/ 0 w 6938962"/>
              <a:gd name="connsiteY1" fmla="*/ 0 h 4662487"/>
              <a:gd name="connsiteX2" fmla="*/ 6938963 w 6938962"/>
              <a:gd name="connsiteY2" fmla="*/ 4662488 h 4662487"/>
              <a:gd name="connsiteX3" fmla="*/ 0 w 6938962"/>
              <a:gd name="connsiteY3" fmla="*/ 4662488 h 466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962" h="4662487">
                <a:moveTo>
                  <a:pt x="0" y="4662488"/>
                </a:moveTo>
                <a:lnTo>
                  <a:pt x="0" y="0"/>
                </a:lnTo>
                <a:cubicBezTo>
                  <a:pt x="381000" y="3710940"/>
                  <a:pt x="4784722" y="4654553"/>
                  <a:pt x="6938963" y="4662488"/>
                </a:cubicBezTo>
                <a:lnTo>
                  <a:pt x="0" y="4662488"/>
                </a:lnTo>
                <a:close/>
              </a:path>
            </a:pathLst>
          </a:custGeom>
          <a:solidFill>
            <a:srgbClr val="00113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9EECC1-1B82-4FCD-AA61-10C9D3751F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3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5FD715-2D6A-40A8-92B9-8177F5476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8383" y="0"/>
            <a:ext cx="5603617" cy="6857998"/>
          </a:xfrm>
          <a:custGeom>
            <a:avLst/>
            <a:gdLst>
              <a:gd name="connsiteX0" fmla="*/ 5603617 w 5603617"/>
              <a:gd name="connsiteY0" fmla="*/ 1947915 h 6857998"/>
              <a:gd name="connsiteX1" fmla="*/ 5595681 w 5603617"/>
              <a:gd name="connsiteY1" fmla="*/ 6857998 h 6857998"/>
              <a:gd name="connsiteX2" fmla="*/ 415381 w 5603617"/>
              <a:gd name="connsiteY2" fmla="*/ 6857998 h 6857998"/>
              <a:gd name="connsiteX3" fmla="*/ 4550861 w 5603617"/>
              <a:gd name="connsiteY3" fmla="*/ 0 h 6857998"/>
              <a:gd name="connsiteX4" fmla="*/ 5593562 w 5603617"/>
              <a:gd name="connsiteY4" fmla="*/ 0 h 6857998"/>
              <a:gd name="connsiteX5" fmla="*/ 5593562 w 5603617"/>
              <a:gd name="connsiteY5" fmla="*/ 1663740 h 6857998"/>
              <a:gd name="connsiteX6" fmla="*/ 2796781 w 5603617"/>
              <a:gd name="connsiteY6" fmla="*/ 4316479 h 6857998"/>
              <a:gd name="connsiteX7" fmla="*/ 0 w 5603617"/>
              <a:gd name="connsiteY7" fmla="*/ 431647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3617" h="6857998">
                <a:moveTo>
                  <a:pt x="5603617" y="1947915"/>
                </a:moveTo>
                <a:lnTo>
                  <a:pt x="5595681" y="6857998"/>
                </a:lnTo>
                <a:lnTo>
                  <a:pt x="415381" y="6857998"/>
                </a:lnTo>
                <a:close/>
                <a:moveTo>
                  <a:pt x="4550861" y="0"/>
                </a:moveTo>
                <a:lnTo>
                  <a:pt x="5593562" y="0"/>
                </a:lnTo>
                <a:lnTo>
                  <a:pt x="5593562" y="1663740"/>
                </a:lnTo>
                <a:lnTo>
                  <a:pt x="2796781" y="4316479"/>
                </a:lnTo>
                <a:lnTo>
                  <a:pt x="0" y="4316479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304800" dist="50800" dir="120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54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96DEE6-31B8-4DCA-8022-304D5211E812}"/>
              </a:ext>
            </a:extLst>
          </p:cNvPr>
          <p:cNvSpPr/>
          <p:nvPr userDrawn="1"/>
        </p:nvSpPr>
        <p:spPr>
          <a:xfrm>
            <a:off x="0" y="0"/>
            <a:ext cx="4034972" cy="685800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25D87C-76B5-4235-ACEE-6344B2FDE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9030" y="725714"/>
            <a:ext cx="4376053" cy="5406572"/>
          </a:xfrm>
          <a:custGeom>
            <a:avLst/>
            <a:gdLst>
              <a:gd name="connsiteX0" fmla="*/ 90716 w 4376053"/>
              <a:gd name="connsiteY0" fmla="*/ 0 h 5406572"/>
              <a:gd name="connsiteX1" fmla="*/ 3341903 w 4376053"/>
              <a:gd name="connsiteY1" fmla="*/ 0 h 5406572"/>
              <a:gd name="connsiteX2" fmla="*/ 4376053 w 4376053"/>
              <a:gd name="connsiteY2" fmla="*/ 1034150 h 5406572"/>
              <a:gd name="connsiteX3" fmla="*/ 4376053 w 4376053"/>
              <a:gd name="connsiteY3" fmla="*/ 5315876 h 5406572"/>
              <a:gd name="connsiteX4" fmla="*/ 4368928 w 4376053"/>
              <a:gd name="connsiteY4" fmla="*/ 5351167 h 5406572"/>
              <a:gd name="connsiteX5" fmla="*/ 4285341 w 4376053"/>
              <a:gd name="connsiteY5" fmla="*/ 5406572 h 5406572"/>
              <a:gd name="connsiteX6" fmla="*/ 1034147 w 4376053"/>
              <a:gd name="connsiteY6" fmla="*/ 5406572 h 5406572"/>
              <a:gd name="connsiteX7" fmla="*/ 5336 w 4376053"/>
              <a:gd name="connsiteY7" fmla="*/ 4478158 h 5406572"/>
              <a:gd name="connsiteX8" fmla="*/ 0 w 4376053"/>
              <a:gd name="connsiteY8" fmla="*/ 4372482 h 5406572"/>
              <a:gd name="connsiteX9" fmla="*/ 0 w 4376053"/>
              <a:gd name="connsiteY9" fmla="*/ 90716 h 5406572"/>
              <a:gd name="connsiteX10" fmla="*/ 90716 w 4376053"/>
              <a:gd name="connsiteY10" fmla="*/ 0 h 540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76053" h="5406572">
                <a:moveTo>
                  <a:pt x="90716" y="0"/>
                </a:moveTo>
                <a:lnTo>
                  <a:pt x="3341903" y="0"/>
                </a:lnTo>
                <a:cubicBezTo>
                  <a:pt x="3913048" y="0"/>
                  <a:pt x="4376053" y="463005"/>
                  <a:pt x="4376053" y="1034150"/>
                </a:cubicBezTo>
                <a:lnTo>
                  <a:pt x="4376053" y="5315876"/>
                </a:lnTo>
                <a:lnTo>
                  <a:pt x="4368928" y="5351167"/>
                </a:lnTo>
                <a:cubicBezTo>
                  <a:pt x="4355157" y="5383726"/>
                  <a:pt x="4322917" y="5406572"/>
                  <a:pt x="4285341" y="5406572"/>
                </a:cubicBezTo>
                <a:lnTo>
                  <a:pt x="1034147" y="5406572"/>
                </a:lnTo>
                <a:cubicBezTo>
                  <a:pt x="498699" y="5406572"/>
                  <a:pt x="58295" y="4999634"/>
                  <a:pt x="5336" y="4478158"/>
                </a:cubicBezTo>
                <a:lnTo>
                  <a:pt x="0" y="4372482"/>
                </a:lnTo>
                <a:lnTo>
                  <a:pt x="0" y="90716"/>
                </a:lnTo>
                <a:cubicBezTo>
                  <a:pt x="0" y="40615"/>
                  <a:pt x="40615" y="0"/>
                  <a:pt x="90716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52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D71363F-E3BC-448B-8800-C8F8A6446389}"/>
              </a:ext>
            </a:extLst>
          </p:cNvPr>
          <p:cNvSpPr/>
          <p:nvPr userDrawn="1"/>
        </p:nvSpPr>
        <p:spPr>
          <a:xfrm>
            <a:off x="7451935" y="0"/>
            <a:ext cx="4740065" cy="4398019"/>
          </a:xfrm>
          <a:custGeom>
            <a:avLst/>
            <a:gdLst>
              <a:gd name="connsiteX0" fmla="*/ 227749 w 4740065"/>
              <a:gd name="connsiteY0" fmla="*/ 0 h 4398019"/>
              <a:gd name="connsiteX1" fmla="*/ 1103059 w 4740065"/>
              <a:gd name="connsiteY1" fmla="*/ 0 h 4398019"/>
              <a:gd name="connsiteX2" fmla="*/ 1085397 w 4740065"/>
              <a:gd name="connsiteY2" fmla="*/ 29072 h 4398019"/>
              <a:gd name="connsiteX3" fmla="*/ 793128 w 4740065"/>
              <a:gd name="connsiteY3" fmla="*/ 1183331 h 4398019"/>
              <a:gd name="connsiteX4" fmla="*/ 3214688 w 4740065"/>
              <a:gd name="connsiteY4" fmla="*/ 3604891 h 4398019"/>
              <a:gd name="connsiteX5" fmla="*/ 4568605 w 4740065"/>
              <a:gd name="connsiteY5" fmla="*/ 3191327 h 4398019"/>
              <a:gd name="connsiteX6" fmla="*/ 4740065 w 4740065"/>
              <a:gd name="connsiteY6" fmla="*/ 3063112 h 4398019"/>
              <a:gd name="connsiteX7" fmla="*/ 4740065 w 4740065"/>
              <a:gd name="connsiteY7" fmla="*/ 4013364 h 4398019"/>
              <a:gd name="connsiteX8" fmla="*/ 4465990 w 4740065"/>
              <a:gd name="connsiteY8" fmla="*/ 4145393 h 4398019"/>
              <a:gd name="connsiteX9" fmla="*/ 3214688 w 4740065"/>
              <a:gd name="connsiteY9" fmla="*/ 4398019 h 4398019"/>
              <a:gd name="connsiteX10" fmla="*/ 0 w 4740065"/>
              <a:gd name="connsiteY10" fmla="*/ 1183331 h 4398019"/>
              <a:gd name="connsiteX11" fmla="*/ 144526 w 4740065"/>
              <a:gd name="connsiteY11" fmla="*/ 227381 h 43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40065" h="4398019">
                <a:moveTo>
                  <a:pt x="227749" y="0"/>
                </a:moveTo>
                <a:lnTo>
                  <a:pt x="1103059" y="0"/>
                </a:lnTo>
                <a:lnTo>
                  <a:pt x="1085397" y="29072"/>
                </a:lnTo>
                <a:cubicBezTo>
                  <a:pt x="899004" y="372190"/>
                  <a:pt x="793128" y="765396"/>
                  <a:pt x="793128" y="1183331"/>
                </a:cubicBezTo>
                <a:cubicBezTo>
                  <a:pt x="793128" y="2520722"/>
                  <a:pt x="1877297" y="3604891"/>
                  <a:pt x="3214688" y="3604891"/>
                </a:cubicBezTo>
                <a:cubicBezTo>
                  <a:pt x="3716210" y="3604891"/>
                  <a:pt x="4182122" y="3452430"/>
                  <a:pt x="4568605" y="3191327"/>
                </a:cubicBezTo>
                <a:lnTo>
                  <a:pt x="4740065" y="3063112"/>
                </a:lnTo>
                <a:lnTo>
                  <a:pt x="4740065" y="4013364"/>
                </a:lnTo>
                <a:lnTo>
                  <a:pt x="4465990" y="4145393"/>
                </a:lnTo>
                <a:cubicBezTo>
                  <a:pt x="4081390" y="4308065"/>
                  <a:pt x="3658544" y="4398019"/>
                  <a:pt x="3214688" y="4398019"/>
                </a:cubicBezTo>
                <a:cubicBezTo>
                  <a:pt x="1439265" y="4398019"/>
                  <a:pt x="0" y="2958754"/>
                  <a:pt x="0" y="1183331"/>
                </a:cubicBezTo>
                <a:cubicBezTo>
                  <a:pt x="0" y="850439"/>
                  <a:pt x="50600" y="529365"/>
                  <a:pt x="144526" y="2273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7006146-2D31-443F-A19A-965007E978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2021" y="3899805"/>
            <a:ext cx="1427938" cy="1449529"/>
          </a:xfrm>
          <a:custGeom>
            <a:avLst/>
            <a:gdLst>
              <a:gd name="connsiteX0" fmla="*/ 713969 w 1427938"/>
              <a:gd name="connsiteY0" fmla="*/ 0 h 1299212"/>
              <a:gd name="connsiteX1" fmla="*/ 1427938 w 1427938"/>
              <a:gd name="connsiteY1" fmla="*/ 649606 h 1299212"/>
              <a:gd name="connsiteX2" fmla="*/ 713969 w 1427938"/>
              <a:gd name="connsiteY2" fmla="*/ 1299212 h 1299212"/>
              <a:gd name="connsiteX3" fmla="*/ 0 w 1427938"/>
              <a:gd name="connsiteY3" fmla="*/ 649606 h 1299212"/>
              <a:gd name="connsiteX4" fmla="*/ 713969 w 1427938"/>
              <a:gd name="connsiteY4" fmla="*/ 0 h 129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938" h="1299212">
                <a:moveTo>
                  <a:pt x="713969" y="0"/>
                </a:moveTo>
                <a:cubicBezTo>
                  <a:pt x="1108283" y="0"/>
                  <a:pt x="1427938" y="290839"/>
                  <a:pt x="1427938" y="649606"/>
                </a:cubicBezTo>
                <a:cubicBezTo>
                  <a:pt x="1427938" y="1008373"/>
                  <a:pt x="1108283" y="1299212"/>
                  <a:pt x="713969" y="1299212"/>
                </a:cubicBezTo>
                <a:cubicBezTo>
                  <a:pt x="319655" y="1299212"/>
                  <a:pt x="0" y="1008373"/>
                  <a:pt x="0" y="649606"/>
                </a:cubicBezTo>
                <a:cubicBezTo>
                  <a:pt x="0" y="290839"/>
                  <a:pt x="319655" y="0"/>
                  <a:pt x="713969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55BBC2D-97C4-4FDA-AF9E-6026691409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62809" y="5452201"/>
            <a:ext cx="786440" cy="786440"/>
          </a:xfrm>
          <a:custGeom>
            <a:avLst/>
            <a:gdLst>
              <a:gd name="connsiteX0" fmla="*/ 393220 w 786440"/>
              <a:gd name="connsiteY0" fmla="*/ 0 h 786440"/>
              <a:gd name="connsiteX1" fmla="*/ 786440 w 786440"/>
              <a:gd name="connsiteY1" fmla="*/ 393220 h 786440"/>
              <a:gd name="connsiteX2" fmla="*/ 393220 w 786440"/>
              <a:gd name="connsiteY2" fmla="*/ 786440 h 786440"/>
              <a:gd name="connsiteX3" fmla="*/ 0 w 786440"/>
              <a:gd name="connsiteY3" fmla="*/ 393220 h 786440"/>
              <a:gd name="connsiteX4" fmla="*/ 393220 w 786440"/>
              <a:gd name="connsiteY4" fmla="*/ 0 h 78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440" h="786440">
                <a:moveTo>
                  <a:pt x="393220" y="0"/>
                </a:moveTo>
                <a:cubicBezTo>
                  <a:pt x="610389" y="0"/>
                  <a:pt x="786440" y="176051"/>
                  <a:pt x="786440" y="393220"/>
                </a:cubicBezTo>
                <a:cubicBezTo>
                  <a:pt x="786440" y="610389"/>
                  <a:pt x="610389" y="786440"/>
                  <a:pt x="393220" y="786440"/>
                </a:cubicBezTo>
                <a:cubicBezTo>
                  <a:pt x="176051" y="786440"/>
                  <a:pt x="0" y="610389"/>
                  <a:pt x="0" y="393220"/>
                </a:cubicBezTo>
                <a:cubicBezTo>
                  <a:pt x="0" y="176051"/>
                  <a:pt x="176051" y="0"/>
                  <a:pt x="393220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B10DD01-21EA-4D2C-9353-459F65FD94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49249" y="1417007"/>
            <a:ext cx="1102328" cy="1102328"/>
          </a:xfrm>
          <a:custGeom>
            <a:avLst/>
            <a:gdLst>
              <a:gd name="connsiteX0" fmla="*/ 551164 w 1102328"/>
              <a:gd name="connsiteY0" fmla="*/ 0 h 1102328"/>
              <a:gd name="connsiteX1" fmla="*/ 1102328 w 1102328"/>
              <a:gd name="connsiteY1" fmla="*/ 551164 h 1102328"/>
              <a:gd name="connsiteX2" fmla="*/ 551164 w 1102328"/>
              <a:gd name="connsiteY2" fmla="*/ 1102328 h 1102328"/>
              <a:gd name="connsiteX3" fmla="*/ 0 w 1102328"/>
              <a:gd name="connsiteY3" fmla="*/ 551164 h 1102328"/>
              <a:gd name="connsiteX4" fmla="*/ 551164 w 1102328"/>
              <a:gd name="connsiteY4" fmla="*/ 0 h 110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328" h="1102328">
                <a:moveTo>
                  <a:pt x="551164" y="0"/>
                </a:moveTo>
                <a:cubicBezTo>
                  <a:pt x="855563" y="0"/>
                  <a:pt x="1102328" y="246765"/>
                  <a:pt x="1102328" y="551164"/>
                </a:cubicBezTo>
                <a:cubicBezTo>
                  <a:pt x="1102328" y="855563"/>
                  <a:pt x="855563" y="1102328"/>
                  <a:pt x="551164" y="1102328"/>
                </a:cubicBezTo>
                <a:cubicBezTo>
                  <a:pt x="246765" y="1102328"/>
                  <a:pt x="0" y="855563"/>
                  <a:pt x="0" y="551164"/>
                </a:cubicBezTo>
                <a:cubicBezTo>
                  <a:pt x="0" y="246765"/>
                  <a:pt x="246765" y="0"/>
                  <a:pt x="551164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6067994-1D1E-47B2-B8D4-361DC0792B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1430" y="3201915"/>
            <a:ext cx="1605962" cy="1605962"/>
          </a:xfrm>
          <a:custGeom>
            <a:avLst/>
            <a:gdLst>
              <a:gd name="connsiteX0" fmla="*/ 802981 w 1605962"/>
              <a:gd name="connsiteY0" fmla="*/ 0 h 1605962"/>
              <a:gd name="connsiteX1" fmla="*/ 1605962 w 1605962"/>
              <a:gd name="connsiteY1" fmla="*/ 802981 h 1605962"/>
              <a:gd name="connsiteX2" fmla="*/ 802981 w 1605962"/>
              <a:gd name="connsiteY2" fmla="*/ 1605962 h 1605962"/>
              <a:gd name="connsiteX3" fmla="*/ 0 w 1605962"/>
              <a:gd name="connsiteY3" fmla="*/ 802981 h 1605962"/>
              <a:gd name="connsiteX4" fmla="*/ 802981 w 1605962"/>
              <a:gd name="connsiteY4" fmla="*/ 0 h 160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5962" h="1605962">
                <a:moveTo>
                  <a:pt x="802981" y="0"/>
                </a:moveTo>
                <a:cubicBezTo>
                  <a:pt x="1246455" y="0"/>
                  <a:pt x="1605962" y="359507"/>
                  <a:pt x="1605962" y="802981"/>
                </a:cubicBezTo>
                <a:cubicBezTo>
                  <a:pt x="1605962" y="1246455"/>
                  <a:pt x="1246455" y="1605962"/>
                  <a:pt x="802981" y="1605962"/>
                </a:cubicBezTo>
                <a:cubicBezTo>
                  <a:pt x="359507" y="1605962"/>
                  <a:pt x="0" y="1246455"/>
                  <a:pt x="0" y="802981"/>
                </a:cubicBezTo>
                <a:cubicBezTo>
                  <a:pt x="0" y="359507"/>
                  <a:pt x="359507" y="0"/>
                  <a:pt x="80298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88B231B-C88F-4B8B-A8B7-06E2B5EB0E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50896" y="1129005"/>
            <a:ext cx="2250286" cy="2250286"/>
          </a:xfrm>
          <a:custGeom>
            <a:avLst/>
            <a:gdLst>
              <a:gd name="connsiteX0" fmla="*/ 1125143 w 2250286"/>
              <a:gd name="connsiteY0" fmla="*/ 0 h 2250286"/>
              <a:gd name="connsiteX1" fmla="*/ 2250286 w 2250286"/>
              <a:gd name="connsiteY1" fmla="*/ 1125143 h 2250286"/>
              <a:gd name="connsiteX2" fmla="*/ 1125143 w 2250286"/>
              <a:gd name="connsiteY2" fmla="*/ 2250286 h 2250286"/>
              <a:gd name="connsiteX3" fmla="*/ 0 w 2250286"/>
              <a:gd name="connsiteY3" fmla="*/ 1125143 h 2250286"/>
              <a:gd name="connsiteX4" fmla="*/ 1125143 w 2250286"/>
              <a:gd name="connsiteY4" fmla="*/ 0 h 225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286" h="2250286">
                <a:moveTo>
                  <a:pt x="1125143" y="0"/>
                </a:moveTo>
                <a:cubicBezTo>
                  <a:pt x="1746542" y="0"/>
                  <a:pt x="2250286" y="503744"/>
                  <a:pt x="2250286" y="1125143"/>
                </a:cubicBezTo>
                <a:cubicBezTo>
                  <a:pt x="2250286" y="1746542"/>
                  <a:pt x="1746542" y="2250286"/>
                  <a:pt x="1125143" y="2250286"/>
                </a:cubicBezTo>
                <a:cubicBezTo>
                  <a:pt x="503744" y="2250286"/>
                  <a:pt x="0" y="1746542"/>
                  <a:pt x="0" y="1125143"/>
                </a:cubicBezTo>
                <a:cubicBezTo>
                  <a:pt x="0" y="503744"/>
                  <a:pt x="503744" y="0"/>
                  <a:pt x="1125143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ln w="127000">
            <a:gradFill>
              <a:gsLst>
                <a:gs pos="0">
                  <a:srgbClr val="92D050"/>
                </a:gs>
                <a:gs pos="100000">
                  <a:srgbClr val="00B0F0"/>
                </a:gs>
              </a:gsLst>
              <a:lin ang="5400000" scaled="1"/>
            </a:gradFill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4541CEA-6B7C-46AE-9E9D-02A4A31A80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817541"/>
            <a:ext cx="819150" cy="819150"/>
          </a:xfrm>
          <a:custGeom>
            <a:avLst/>
            <a:gdLst>
              <a:gd name="connsiteX0" fmla="*/ 409575 w 819150"/>
              <a:gd name="connsiteY0" fmla="*/ 0 h 819150"/>
              <a:gd name="connsiteX1" fmla="*/ 819150 w 819150"/>
              <a:gd name="connsiteY1" fmla="*/ 409575 h 819150"/>
              <a:gd name="connsiteX2" fmla="*/ 409575 w 819150"/>
              <a:gd name="connsiteY2" fmla="*/ 819150 h 819150"/>
              <a:gd name="connsiteX3" fmla="*/ 0 w 819150"/>
              <a:gd name="connsiteY3" fmla="*/ 409575 h 819150"/>
              <a:gd name="connsiteX4" fmla="*/ 409575 w 819150"/>
              <a:gd name="connsiteY4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819150">
                <a:moveTo>
                  <a:pt x="409575" y="0"/>
                </a:moveTo>
                <a:cubicBezTo>
                  <a:pt x="635777" y="0"/>
                  <a:pt x="819150" y="183373"/>
                  <a:pt x="819150" y="409575"/>
                </a:cubicBezTo>
                <a:cubicBezTo>
                  <a:pt x="819150" y="635777"/>
                  <a:pt x="635777" y="819150"/>
                  <a:pt x="409575" y="819150"/>
                </a:cubicBezTo>
                <a:cubicBezTo>
                  <a:pt x="183373" y="819150"/>
                  <a:pt x="0" y="635777"/>
                  <a:pt x="0" y="409575"/>
                </a:cubicBezTo>
                <a:cubicBezTo>
                  <a:pt x="0" y="183373"/>
                  <a:pt x="183373" y="0"/>
                  <a:pt x="409575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  <a:effectLst>
            <a:outerShdw blurRad="190500" dist="50800" dir="5400000" algn="ctr" rotWithShape="0">
              <a:srgbClr val="001132">
                <a:alpha val="15000"/>
              </a:srgb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55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3BA9615-F305-439B-9134-025701359D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7048" y="3471862"/>
            <a:ext cx="2774952" cy="3386137"/>
          </a:xfrm>
          <a:custGeom>
            <a:avLst/>
            <a:gdLst>
              <a:gd name="connsiteX0" fmla="*/ 0 w 2774952"/>
              <a:gd name="connsiteY0" fmla="*/ 0 h 3386137"/>
              <a:gd name="connsiteX1" fmla="*/ 2774952 w 2774952"/>
              <a:gd name="connsiteY1" fmla="*/ 0 h 3386137"/>
              <a:gd name="connsiteX2" fmla="*/ 2774952 w 2774952"/>
              <a:gd name="connsiteY2" fmla="*/ 3386137 h 3386137"/>
              <a:gd name="connsiteX3" fmla="*/ 0 w 2774952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952" h="3386137">
                <a:moveTo>
                  <a:pt x="0" y="0"/>
                </a:moveTo>
                <a:lnTo>
                  <a:pt x="2774952" y="0"/>
                </a:lnTo>
                <a:lnTo>
                  <a:pt x="2774952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A243C06-8D54-427E-A2AD-66DD526A5F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912" y="3471862"/>
            <a:ext cx="2798538" cy="3386137"/>
          </a:xfrm>
          <a:custGeom>
            <a:avLst/>
            <a:gdLst>
              <a:gd name="connsiteX0" fmla="*/ 0 w 2798538"/>
              <a:gd name="connsiteY0" fmla="*/ 0 h 3386137"/>
              <a:gd name="connsiteX1" fmla="*/ 2798538 w 2798538"/>
              <a:gd name="connsiteY1" fmla="*/ 0 h 3386137"/>
              <a:gd name="connsiteX2" fmla="*/ 2798538 w 2798538"/>
              <a:gd name="connsiteY2" fmla="*/ 3386137 h 3386137"/>
              <a:gd name="connsiteX3" fmla="*/ 0 w 2798538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538" h="3386137">
                <a:moveTo>
                  <a:pt x="0" y="0"/>
                </a:moveTo>
                <a:lnTo>
                  <a:pt x="2798538" y="0"/>
                </a:lnTo>
                <a:lnTo>
                  <a:pt x="2798538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BEC2382-0F64-44DF-B911-134EA35F4C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6912" y="0"/>
            <a:ext cx="5675088" cy="3386137"/>
          </a:xfrm>
          <a:custGeom>
            <a:avLst/>
            <a:gdLst>
              <a:gd name="connsiteX0" fmla="*/ 0 w 5675088"/>
              <a:gd name="connsiteY0" fmla="*/ 0 h 3386137"/>
              <a:gd name="connsiteX1" fmla="*/ 5675088 w 5675088"/>
              <a:gd name="connsiteY1" fmla="*/ 0 h 3386137"/>
              <a:gd name="connsiteX2" fmla="*/ 5675088 w 5675088"/>
              <a:gd name="connsiteY2" fmla="*/ 3386137 h 3386137"/>
              <a:gd name="connsiteX3" fmla="*/ 0 w 5675088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5088" h="3386137">
                <a:moveTo>
                  <a:pt x="0" y="0"/>
                </a:moveTo>
                <a:lnTo>
                  <a:pt x="5675088" y="0"/>
                </a:lnTo>
                <a:lnTo>
                  <a:pt x="5675088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D8AAD27-6089-4E54-AF7C-0A77E995D9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58457" y="3471862"/>
            <a:ext cx="3156857" cy="3386137"/>
          </a:xfrm>
          <a:custGeom>
            <a:avLst/>
            <a:gdLst>
              <a:gd name="connsiteX0" fmla="*/ 0 w 3156857"/>
              <a:gd name="connsiteY0" fmla="*/ 0 h 3386137"/>
              <a:gd name="connsiteX1" fmla="*/ 3156857 w 3156857"/>
              <a:gd name="connsiteY1" fmla="*/ 0 h 3386137"/>
              <a:gd name="connsiteX2" fmla="*/ 3156857 w 3156857"/>
              <a:gd name="connsiteY2" fmla="*/ 3386137 h 3386137"/>
              <a:gd name="connsiteX3" fmla="*/ 0 w 3156857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857" h="3386137">
                <a:moveTo>
                  <a:pt x="0" y="0"/>
                </a:moveTo>
                <a:lnTo>
                  <a:pt x="3156857" y="0"/>
                </a:lnTo>
                <a:lnTo>
                  <a:pt x="3156857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207AEDF-A5A5-4EFD-AC7A-AEA1A82DD7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8456" y="0"/>
            <a:ext cx="3156857" cy="3386137"/>
          </a:xfrm>
          <a:custGeom>
            <a:avLst/>
            <a:gdLst>
              <a:gd name="connsiteX0" fmla="*/ 0 w 3156857"/>
              <a:gd name="connsiteY0" fmla="*/ 0 h 3386137"/>
              <a:gd name="connsiteX1" fmla="*/ 3156857 w 3156857"/>
              <a:gd name="connsiteY1" fmla="*/ 0 h 3386137"/>
              <a:gd name="connsiteX2" fmla="*/ 3156857 w 3156857"/>
              <a:gd name="connsiteY2" fmla="*/ 3386137 h 3386137"/>
              <a:gd name="connsiteX3" fmla="*/ 0 w 3156857"/>
              <a:gd name="connsiteY3" fmla="*/ 3386137 h 33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857" h="3386137">
                <a:moveTo>
                  <a:pt x="0" y="0"/>
                </a:moveTo>
                <a:lnTo>
                  <a:pt x="3156857" y="0"/>
                </a:lnTo>
                <a:lnTo>
                  <a:pt x="3156857" y="3386137"/>
                </a:lnTo>
                <a:lnTo>
                  <a:pt x="0" y="338613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50AE602-FFA8-41B6-9CAF-056E43D2CF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56857" cy="6858000"/>
          </a:xfrm>
          <a:custGeom>
            <a:avLst/>
            <a:gdLst>
              <a:gd name="connsiteX0" fmla="*/ 0 w 3156857"/>
              <a:gd name="connsiteY0" fmla="*/ 0 h 6858000"/>
              <a:gd name="connsiteX1" fmla="*/ 3156857 w 3156857"/>
              <a:gd name="connsiteY1" fmla="*/ 0 h 6858000"/>
              <a:gd name="connsiteX2" fmla="*/ 3156857 w 3156857"/>
              <a:gd name="connsiteY2" fmla="*/ 6858000 h 6858000"/>
              <a:gd name="connsiteX3" fmla="*/ 0 w 31568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857" h="6858000">
                <a:moveTo>
                  <a:pt x="0" y="0"/>
                </a:moveTo>
                <a:lnTo>
                  <a:pt x="3156857" y="0"/>
                </a:lnTo>
                <a:lnTo>
                  <a:pt x="3156857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03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2B22DDE-2A27-4B63-8C3A-F703EE15BB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1315" y="4023360"/>
            <a:ext cx="5669334" cy="2605068"/>
          </a:xfrm>
          <a:custGeom>
            <a:avLst/>
            <a:gdLst>
              <a:gd name="connsiteX0" fmla="*/ 0 w 5669334"/>
              <a:gd name="connsiteY0" fmla="*/ 0 h 2605068"/>
              <a:gd name="connsiteX1" fmla="*/ 5669334 w 5669334"/>
              <a:gd name="connsiteY1" fmla="*/ 0 h 2605068"/>
              <a:gd name="connsiteX2" fmla="*/ 5669334 w 5669334"/>
              <a:gd name="connsiteY2" fmla="*/ 2605068 h 2605068"/>
              <a:gd name="connsiteX3" fmla="*/ 0 w 5669334"/>
              <a:gd name="connsiteY3" fmla="*/ 2605068 h 260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9334" h="2605068">
                <a:moveTo>
                  <a:pt x="0" y="0"/>
                </a:moveTo>
                <a:lnTo>
                  <a:pt x="5669334" y="0"/>
                </a:lnTo>
                <a:lnTo>
                  <a:pt x="5669334" y="2605068"/>
                </a:lnTo>
                <a:lnTo>
                  <a:pt x="0" y="2605068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E2104A8-64A6-4C56-86AD-DF784217C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352" y="4023361"/>
            <a:ext cx="5669334" cy="2605068"/>
          </a:xfrm>
          <a:custGeom>
            <a:avLst/>
            <a:gdLst>
              <a:gd name="connsiteX0" fmla="*/ 0 w 5669334"/>
              <a:gd name="connsiteY0" fmla="*/ 0 h 2605068"/>
              <a:gd name="connsiteX1" fmla="*/ 5669334 w 5669334"/>
              <a:gd name="connsiteY1" fmla="*/ 0 h 2605068"/>
              <a:gd name="connsiteX2" fmla="*/ 5669334 w 5669334"/>
              <a:gd name="connsiteY2" fmla="*/ 2605068 h 2605068"/>
              <a:gd name="connsiteX3" fmla="*/ 0 w 5669334"/>
              <a:gd name="connsiteY3" fmla="*/ 2605068 h 260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9334" h="2605068">
                <a:moveTo>
                  <a:pt x="0" y="0"/>
                </a:moveTo>
                <a:lnTo>
                  <a:pt x="5669334" y="0"/>
                </a:lnTo>
                <a:lnTo>
                  <a:pt x="5669334" y="2605068"/>
                </a:lnTo>
                <a:lnTo>
                  <a:pt x="0" y="2605068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B1AE6FA-BB56-4279-83F9-DA732F872E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7982" y="1341586"/>
            <a:ext cx="2702667" cy="2572671"/>
          </a:xfrm>
          <a:custGeom>
            <a:avLst/>
            <a:gdLst>
              <a:gd name="connsiteX0" fmla="*/ 0 w 2702667"/>
              <a:gd name="connsiteY0" fmla="*/ 0 h 2572671"/>
              <a:gd name="connsiteX1" fmla="*/ 2702667 w 2702667"/>
              <a:gd name="connsiteY1" fmla="*/ 0 h 2572671"/>
              <a:gd name="connsiteX2" fmla="*/ 2702667 w 2702667"/>
              <a:gd name="connsiteY2" fmla="*/ 2572671 h 2572671"/>
              <a:gd name="connsiteX3" fmla="*/ 0 w 2702667"/>
              <a:gd name="connsiteY3" fmla="*/ 2572671 h 257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667" h="2572671">
                <a:moveTo>
                  <a:pt x="0" y="0"/>
                </a:moveTo>
                <a:lnTo>
                  <a:pt x="2702667" y="0"/>
                </a:lnTo>
                <a:lnTo>
                  <a:pt x="2702667" y="2572671"/>
                </a:lnTo>
                <a:lnTo>
                  <a:pt x="0" y="257267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F41543A-8205-4229-9347-5D93DD2DE0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3294" y="1341586"/>
            <a:ext cx="3608306" cy="2572671"/>
          </a:xfrm>
          <a:custGeom>
            <a:avLst/>
            <a:gdLst>
              <a:gd name="connsiteX0" fmla="*/ 0 w 3608306"/>
              <a:gd name="connsiteY0" fmla="*/ 0 h 2572671"/>
              <a:gd name="connsiteX1" fmla="*/ 3608306 w 3608306"/>
              <a:gd name="connsiteY1" fmla="*/ 0 h 2572671"/>
              <a:gd name="connsiteX2" fmla="*/ 3608306 w 3608306"/>
              <a:gd name="connsiteY2" fmla="*/ 2572671 h 2572671"/>
              <a:gd name="connsiteX3" fmla="*/ 0 w 3608306"/>
              <a:gd name="connsiteY3" fmla="*/ 2572671 h 257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306" h="2572671">
                <a:moveTo>
                  <a:pt x="0" y="0"/>
                </a:moveTo>
                <a:lnTo>
                  <a:pt x="3608306" y="0"/>
                </a:lnTo>
                <a:lnTo>
                  <a:pt x="3608306" y="2572671"/>
                </a:lnTo>
                <a:lnTo>
                  <a:pt x="0" y="257267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3ED3180-D2F0-4F01-95C3-CF8FF2B33F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1353" y="1341586"/>
            <a:ext cx="4885561" cy="2572671"/>
          </a:xfrm>
          <a:custGeom>
            <a:avLst/>
            <a:gdLst>
              <a:gd name="connsiteX0" fmla="*/ 0 w 4885561"/>
              <a:gd name="connsiteY0" fmla="*/ 0 h 2572671"/>
              <a:gd name="connsiteX1" fmla="*/ 4885561 w 4885561"/>
              <a:gd name="connsiteY1" fmla="*/ 0 h 2572671"/>
              <a:gd name="connsiteX2" fmla="*/ 4885561 w 4885561"/>
              <a:gd name="connsiteY2" fmla="*/ 2572671 h 2572671"/>
              <a:gd name="connsiteX3" fmla="*/ 0 w 4885561"/>
              <a:gd name="connsiteY3" fmla="*/ 2572671 h 257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561" h="2572671">
                <a:moveTo>
                  <a:pt x="0" y="0"/>
                </a:moveTo>
                <a:lnTo>
                  <a:pt x="4885561" y="0"/>
                </a:lnTo>
                <a:lnTo>
                  <a:pt x="4885561" y="2572671"/>
                </a:lnTo>
                <a:lnTo>
                  <a:pt x="0" y="257267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14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7F96A42-32C6-407B-BC03-909F3826F06B}"/>
              </a:ext>
            </a:extLst>
          </p:cNvPr>
          <p:cNvSpPr/>
          <p:nvPr userDrawn="1"/>
        </p:nvSpPr>
        <p:spPr>
          <a:xfrm>
            <a:off x="5759322" y="0"/>
            <a:ext cx="6432678" cy="6858000"/>
          </a:xfrm>
          <a:custGeom>
            <a:avLst/>
            <a:gdLst>
              <a:gd name="connsiteX0" fmla="*/ 710502 w 6432678"/>
              <a:gd name="connsiteY0" fmla="*/ 0 h 6936939"/>
              <a:gd name="connsiteX1" fmla="*/ 6432678 w 6432678"/>
              <a:gd name="connsiteY1" fmla="*/ 0 h 6936939"/>
              <a:gd name="connsiteX2" fmla="*/ 6432678 w 6432678"/>
              <a:gd name="connsiteY2" fmla="*/ 6936939 h 6936939"/>
              <a:gd name="connsiteX3" fmla="*/ 2221857 w 6432678"/>
              <a:gd name="connsiteY3" fmla="*/ 6936939 h 6936939"/>
              <a:gd name="connsiteX4" fmla="*/ 2119262 w 6432678"/>
              <a:gd name="connsiteY4" fmla="*/ 6863982 h 6936939"/>
              <a:gd name="connsiteX5" fmla="*/ 0 w 6432678"/>
              <a:gd name="connsiteY5" fmla="*/ 2636182 h 6936939"/>
              <a:gd name="connsiteX6" fmla="*/ 636777 w 6432678"/>
              <a:gd name="connsiteY6" fmla="*/ 121354 h 693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2678" h="6936939">
                <a:moveTo>
                  <a:pt x="710502" y="0"/>
                </a:moveTo>
                <a:lnTo>
                  <a:pt x="6432678" y="0"/>
                </a:lnTo>
                <a:lnTo>
                  <a:pt x="6432678" y="6936939"/>
                </a:lnTo>
                <a:lnTo>
                  <a:pt x="2221857" y="6936939"/>
                </a:lnTo>
                <a:lnTo>
                  <a:pt x="2119262" y="6863982"/>
                </a:lnTo>
                <a:cubicBezTo>
                  <a:pt x="832740" y="5901850"/>
                  <a:pt x="0" y="4366265"/>
                  <a:pt x="0" y="2636182"/>
                </a:cubicBezTo>
                <a:cubicBezTo>
                  <a:pt x="0" y="1725612"/>
                  <a:pt x="230675" y="868920"/>
                  <a:pt x="636777" y="1213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052F5B-57F5-4FEF-A91A-D488BF990D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6850" y="1619250"/>
            <a:ext cx="5364480" cy="3348990"/>
          </a:xfrm>
          <a:custGeom>
            <a:avLst/>
            <a:gdLst>
              <a:gd name="connsiteX0" fmla="*/ 0 w 5364480"/>
              <a:gd name="connsiteY0" fmla="*/ 0 h 3348990"/>
              <a:gd name="connsiteX1" fmla="*/ 5364480 w 5364480"/>
              <a:gd name="connsiteY1" fmla="*/ 0 h 3348990"/>
              <a:gd name="connsiteX2" fmla="*/ 5364480 w 5364480"/>
              <a:gd name="connsiteY2" fmla="*/ 3348990 h 3348990"/>
              <a:gd name="connsiteX3" fmla="*/ 0 w 5364480"/>
              <a:gd name="connsiteY3" fmla="*/ 3348990 h 334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4480" h="3348990">
                <a:moveTo>
                  <a:pt x="0" y="0"/>
                </a:moveTo>
                <a:lnTo>
                  <a:pt x="5364480" y="0"/>
                </a:lnTo>
                <a:lnTo>
                  <a:pt x="5364480" y="3348990"/>
                </a:lnTo>
                <a:lnTo>
                  <a:pt x="0" y="334899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83E57C-CB56-40DE-BE86-2C32ED34F4AB}"/>
              </a:ext>
            </a:extLst>
          </p:cNvPr>
          <p:cNvSpPr/>
          <p:nvPr userDrawn="1"/>
        </p:nvSpPr>
        <p:spPr>
          <a:xfrm>
            <a:off x="0" y="0"/>
            <a:ext cx="353146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D70F61-86EF-459A-81C7-9A4020413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88457" y="616857"/>
            <a:ext cx="2794000" cy="5624286"/>
          </a:xfrm>
          <a:custGeom>
            <a:avLst/>
            <a:gdLst>
              <a:gd name="connsiteX0" fmla="*/ 306027 w 2794000"/>
              <a:gd name="connsiteY0" fmla="*/ 0 h 5624286"/>
              <a:gd name="connsiteX1" fmla="*/ 2487973 w 2794000"/>
              <a:gd name="connsiteY1" fmla="*/ 0 h 5624286"/>
              <a:gd name="connsiteX2" fmla="*/ 2794000 w 2794000"/>
              <a:gd name="connsiteY2" fmla="*/ 306027 h 5624286"/>
              <a:gd name="connsiteX3" fmla="*/ 2794000 w 2794000"/>
              <a:gd name="connsiteY3" fmla="*/ 5318259 h 5624286"/>
              <a:gd name="connsiteX4" fmla="*/ 2487973 w 2794000"/>
              <a:gd name="connsiteY4" fmla="*/ 5624286 h 5624286"/>
              <a:gd name="connsiteX5" fmla="*/ 306027 w 2794000"/>
              <a:gd name="connsiteY5" fmla="*/ 5624286 h 5624286"/>
              <a:gd name="connsiteX6" fmla="*/ 0 w 2794000"/>
              <a:gd name="connsiteY6" fmla="*/ 5318259 h 5624286"/>
              <a:gd name="connsiteX7" fmla="*/ 0 w 2794000"/>
              <a:gd name="connsiteY7" fmla="*/ 306027 h 5624286"/>
              <a:gd name="connsiteX8" fmla="*/ 306027 w 2794000"/>
              <a:gd name="connsiteY8" fmla="*/ 0 h 562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4000" h="5624286">
                <a:moveTo>
                  <a:pt x="306027" y="0"/>
                </a:moveTo>
                <a:lnTo>
                  <a:pt x="2487973" y="0"/>
                </a:lnTo>
                <a:cubicBezTo>
                  <a:pt x="2656987" y="0"/>
                  <a:pt x="2794000" y="137013"/>
                  <a:pt x="2794000" y="306027"/>
                </a:cubicBezTo>
                <a:lnTo>
                  <a:pt x="2794000" y="5318259"/>
                </a:lnTo>
                <a:cubicBezTo>
                  <a:pt x="2794000" y="5487273"/>
                  <a:pt x="2656987" y="5624286"/>
                  <a:pt x="2487973" y="5624286"/>
                </a:cubicBezTo>
                <a:lnTo>
                  <a:pt x="306027" y="5624286"/>
                </a:lnTo>
                <a:cubicBezTo>
                  <a:pt x="137013" y="5624286"/>
                  <a:pt x="0" y="5487273"/>
                  <a:pt x="0" y="5318259"/>
                </a:cubicBezTo>
                <a:lnTo>
                  <a:pt x="0" y="306027"/>
                </a:lnTo>
                <a:cubicBezTo>
                  <a:pt x="0" y="137013"/>
                  <a:pt x="137013" y="0"/>
                  <a:pt x="306027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56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A15EC4-1825-4D02-91C0-3FD8BBE002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5868" y="-1"/>
            <a:ext cx="7516132" cy="4924071"/>
          </a:xfrm>
          <a:custGeom>
            <a:avLst/>
            <a:gdLst>
              <a:gd name="connsiteX0" fmla="*/ 0 w 7516132"/>
              <a:gd name="connsiteY0" fmla="*/ 0 h 4400550"/>
              <a:gd name="connsiteX1" fmla="*/ 7516132 w 7516132"/>
              <a:gd name="connsiteY1" fmla="*/ 0 h 4400550"/>
              <a:gd name="connsiteX2" fmla="*/ 7516132 w 7516132"/>
              <a:gd name="connsiteY2" fmla="*/ 4400550 h 4400550"/>
              <a:gd name="connsiteX3" fmla="*/ 0 w 7516132"/>
              <a:gd name="connsiteY3" fmla="*/ 4400550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132" h="4400550">
                <a:moveTo>
                  <a:pt x="0" y="0"/>
                </a:moveTo>
                <a:lnTo>
                  <a:pt x="7516132" y="0"/>
                </a:lnTo>
                <a:lnTo>
                  <a:pt x="7516132" y="4400550"/>
                </a:lnTo>
                <a:lnTo>
                  <a:pt x="0" y="440055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43D3F0-4F32-4810-B30E-FCA7A61E8B92}"/>
              </a:ext>
            </a:extLst>
          </p:cNvPr>
          <p:cNvSpPr/>
          <p:nvPr userDrawn="1"/>
        </p:nvSpPr>
        <p:spPr>
          <a:xfrm>
            <a:off x="0" y="4924071"/>
            <a:ext cx="12192000" cy="1933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31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492D-1758-4E06-B1F9-405CC03E3CF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F874-5B58-4876-B192-16CB2883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62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492D-1758-4E06-B1F9-405CC03E3CF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F874-5B58-4876-B192-16CB2883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5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7566765-2EB8-4AA9-9F00-7ABD39B4F3D0}"/>
              </a:ext>
            </a:extLst>
          </p:cNvPr>
          <p:cNvSpPr/>
          <p:nvPr userDrawn="1"/>
        </p:nvSpPr>
        <p:spPr>
          <a:xfrm>
            <a:off x="0" y="0"/>
            <a:ext cx="7043738" cy="6858000"/>
          </a:xfrm>
          <a:prstGeom prst="homePlate">
            <a:avLst>
              <a:gd name="adj" fmla="val 1345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FD3369-F82F-4421-8B16-E8CE1B7C98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540918" cy="6858000"/>
          </a:xfrm>
          <a:custGeom>
            <a:avLst/>
            <a:gdLst>
              <a:gd name="connsiteX0" fmla="*/ 0 w 6540918"/>
              <a:gd name="connsiteY0" fmla="*/ 0 h 6858000"/>
              <a:gd name="connsiteX1" fmla="*/ 5660968 w 6540918"/>
              <a:gd name="connsiteY1" fmla="*/ 0 h 6858000"/>
              <a:gd name="connsiteX2" fmla="*/ 6540918 w 6540918"/>
              <a:gd name="connsiteY2" fmla="*/ 3429000 h 6858000"/>
              <a:gd name="connsiteX3" fmla="*/ 5660968 w 6540918"/>
              <a:gd name="connsiteY3" fmla="*/ 6858000 h 6858000"/>
              <a:gd name="connsiteX4" fmla="*/ 0 w 65409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0918" h="6858000">
                <a:moveTo>
                  <a:pt x="0" y="0"/>
                </a:moveTo>
                <a:lnTo>
                  <a:pt x="5660968" y="0"/>
                </a:lnTo>
                <a:lnTo>
                  <a:pt x="6540918" y="3429000"/>
                </a:lnTo>
                <a:lnTo>
                  <a:pt x="5660968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5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376273-CFB8-41EB-8436-49C9EE1A09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4676" y="900166"/>
            <a:ext cx="5707324" cy="5057668"/>
          </a:xfrm>
          <a:custGeom>
            <a:avLst/>
            <a:gdLst>
              <a:gd name="connsiteX0" fmla="*/ 5707324 w 5707324"/>
              <a:gd name="connsiteY0" fmla="*/ 0 h 5057668"/>
              <a:gd name="connsiteX1" fmla="*/ 5707324 w 5707324"/>
              <a:gd name="connsiteY1" fmla="*/ 5057668 h 5057668"/>
              <a:gd name="connsiteX2" fmla="*/ 113099 w 5707324"/>
              <a:gd name="connsiteY2" fmla="*/ 4672175 h 5057668"/>
              <a:gd name="connsiteX3" fmla="*/ 0 w 5707324"/>
              <a:gd name="connsiteY3" fmla="*/ 4551019 h 5057668"/>
              <a:gd name="connsiteX4" fmla="*/ 0 w 5707324"/>
              <a:gd name="connsiteY4" fmla="*/ 428702 h 5057668"/>
              <a:gd name="connsiteX5" fmla="*/ 114782 w 5707324"/>
              <a:gd name="connsiteY5" fmla="*/ 307437 h 505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324" h="5057668">
                <a:moveTo>
                  <a:pt x="5707324" y="0"/>
                </a:moveTo>
                <a:lnTo>
                  <a:pt x="5707324" y="5057668"/>
                </a:lnTo>
                <a:lnTo>
                  <a:pt x="113099" y="4672175"/>
                </a:lnTo>
                <a:cubicBezTo>
                  <a:pt x="49417" y="4667786"/>
                  <a:pt x="0" y="4614852"/>
                  <a:pt x="0" y="4551019"/>
                </a:cubicBezTo>
                <a:lnTo>
                  <a:pt x="0" y="428702"/>
                </a:lnTo>
                <a:cubicBezTo>
                  <a:pt x="0" y="364218"/>
                  <a:pt x="50395" y="310977"/>
                  <a:pt x="114782" y="307437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7F8EC3-5438-4F5E-B758-1E3EB06369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21064"/>
            <a:ext cx="5065084" cy="6236936"/>
          </a:xfrm>
          <a:custGeom>
            <a:avLst/>
            <a:gdLst>
              <a:gd name="connsiteX0" fmla="*/ 0 w 5065084"/>
              <a:gd name="connsiteY0" fmla="*/ 0 h 6236936"/>
              <a:gd name="connsiteX1" fmla="*/ 4631478 w 5065084"/>
              <a:gd name="connsiteY1" fmla="*/ 835332 h 6236936"/>
              <a:gd name="connsiteX2" fmla="*/ 4740567 w 5065084"/>
              <a:gd name="connsiteY2" fmla="*/ 952974 h 6236936"/>
              <a:gd name="connsiteX3" fmla="*/ 5065084 w 5065084"/>
              <a:gd name="connsiteY3" fmla="*/ 6236936 h 6236936"/>
              <a:gd name="connsiteX4" fmla="*/ 0 w 5065084"/>
              <a:gd name="connsiteY4" fmla="*/ 6236936 h 623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5084" h="6236936">
                <a:moveTo>
                  <a:pt x="0" y="0"/>
                </a:moveTo>
                <a:lnTo>
                  <a:pt x="4631478" y="835332"/>
                </a:lnTo>
                <a:cubicBezTo>
                  <a:pt x="4692040" y="846261"/>
                  <a:pt x="4736999" y="894734"/>
                  <a:pt x="4740567" y="952974"/>
                </a:cubicBezTo>
                <a:lnTo>
                  <a:pt x="5065084" y="6236936"/>
                </a:lnTo>
                <a:lnTo>
                  <a:pt x="0" y="6236936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5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C12D7E-DBC1-4AB6-8B59-AE4B42439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0870" y="2052862"/>
            <a:ext cx="3791860" cy="3791860"/>
          </a:xfrm>
          <a:custGeom>
            <a:avLst/>
            <a:gdLst>
              <a:gd name="connsiteX0" fmla="*/ 121681 w 3791860"/>
              <a:gd name="connsiteY0" fmla="*/ 0 h 3791860"/>
              <a:gd name="connsiteX1" fmla="*/ 3670179 w 3791860"/>
              <a:gd name="connsiteY1" fmla="*/ 0 h 3791860"/>
              <a:gd name="connsiteX2" fmla="*/ 3791860 w 3791860"/>
              <a:gd name="connsiteY2" fmla="*/ 121681 h 3791860"/>
              <a:gd name="connsiteX3" fmla="*/ 3791860 w 3791860"/>
              <a:gd name="connsiteY3" fmla="*/ 3670179 h 3791860"/>
              <a:gd name="connsiteX4" fmla="*/ 3670179 w 3791860"/>
              <a:gd name="connsiteY4" fmla="*/ 3791860 h 3791860"/>
              <a:gd name="connsiteX5" fmla="*/ 121681 w 3791860"/>
              <a:gd name="connsiteY5" fmla="*/ 3791860 h 3791860"/>
              <a:gd name="connsiteX6" fmla="*/ 0 w 3791860"/>
              <a:gd name="connsiteY6" fmla="*/ 3670179 h 3791860"/>
              <a:gd name="connsiteX7" fmla="*/ 0 w 3791860"/>
              <a:gd name="connsiteY7" fmla="*/ 121681 h 3791860"/>
              <a:gd name="connsiteX8" fmla="*/ 121681 w 3791860"/>
              <a:gd name="connsiteY8" fmla="*/ 0 h 379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1860" h="3791860">
                <a:moveTo>
                  <a:pt x="121681" y="0"/>
                </a:moveTo>
                <a:lnTo>
                  <a:pt x="3670179" y="0"/>
                </a:lnTo>
                <a:cubicBezTo>
                  <a:pt x="3737382" y="0"/>
                  <a:pt x="3791860" y="54478"/>
                  <a:pt x="3791860" y="121681"/>
                </a:cubicBezTo>
                <a:lnTo>
                  <a:pt x="3791860" y="3670179"/>
                </a:lnTo>
                <a:cubicBezTo>
                  <a:pt x="3791860" y="3737382"/>
                  <a:pt x="3737382" y="3791860"/>
                  <a:pt x="3670179" y="3791860"/>
                </a:cubicBezTo>
                <a:lnTo>
                  <a:pt x="121681" y="3791860"/>
                </a:lnTo>
                <a:cubicBezTo>
                  <a:pt x="54478" y="3791860"/>
                  <a:pt x="0" y="3737382"/>
                  <a:pt x="0" y="3670179"/>
                </a:cubicBezTo>
                <a:lnTo>
                  <a:pt x="0" y="121681"/>
                </a:lnTo>
                <a:cubicBezTo>
                  <a:pt x="0" y="54478"/>
                  <a:pt x="54478" y="0"/>
                  <a:pt x="121681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90AB9-199C-49FC-ADCE-5AD4DB77BC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760941"/>
            <a:ext cx="5898189" cy="4097058"/>
          </a:xfrm>
          <a:custGeom>
            <a:avLst/>
            <a:gdLst>
              <a:gd name="connsiteX0" fmla="*/ 0 w 5898189"/>
              <a:gd name="connsiteY0" fmla="*/ 0 h 3429000"/>
              <a:gd name="connsiteX1" fmla="*/ 5898189 w 5898189"/>
              <a:gd name="connsiteY1" fmla="*/ 0 h 3429000"/>
              <a:gd name="connsiteX2" fmla="*/ 5898189 w 5898189"/>
              <a:gd name="connsiteY2" fmla="*/ 3429000 h 3429000"/>
              <a:gd name="connsiteX3" fmla="*/ 0 w 589818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189" h="3429000">
                <a:moveTo>
                  <a:pt x="0" y="0"/>
                </a:moveTo>
                <a:lnTo>
                  <a:pt x="5898189" y="0"/>
                </a:lnTo>
                <a:lnTo>
                  <a:pt x="5898189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365B1E-E375-432F-B843-B40C618D10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98190" y="1"/>
            <a:ext cx="6293811" cy="3429000"/>
          </a:xfrm>
          <a:custGeom>
            <a:avLst/>
            <a:gdLst>
              <a:gd name="connsiteX0" fmla="*/ 0 w 6293811"/>
              <a:gd name="connsiteY0" fmla="*/ 0 h 3429000"/>
              <a:gd name="connsiteX1" fmla="*/ 6293811 w 6293811"/>
              <a:gd name="connsiteY1" fmla="*/ 0 h 3429000"/>
              <a:gd name="connsiteX2" fmla="*/ 6293811 w 6293811"/>
              <a:gd name="connsiteY2" fmla="*/ 3429000 h 3429000"/>
              <a:gd name="connsiteX3" fmla="*/ 0 w 629381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3811" h="3429000">
                <a:moveTo>
                  <a:pt x="0" y="0"/>
                </a:moveTo>
                <a:lnTo>
                  <a:pt x="6293811" y="0"/>
                </a:lnTo>
                <a:lnTo>
                  <a:pt x="6293811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F7202C-A304-43BF-905E-437FD9E88C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7646" y="4469513"/>
            <a:ext cx="5923897" cy="2388486"/>
          </a:xfrm>
          <a:custGeom>
            <a:avLst/>
            <a:gdLst>
              <a:gd name="connsiteX0" fmla="*/ 116326 w 5923897"/>
              <a:gd name="connsiteY0" fmla="*/ 0 h 2388486"/>
              <a:gd name="connsiteX1" fmla="*/ 5807571 w 5923897"/>
              <a:gd name="connsiteY1" fmla="*/ 0 h 2388486"/>
              <a:gd name="connsiteX2" fmla="*/ 5923897 w 5923897"/>
              <a:gd name="connsiteY2" fmla="*/ 116326 h 2388486"/>
              <a:gd name="connsiteX3" fmla="*/ 5923897 w 5923897"/>
              <a:gd name="connsiteY3" fmla="*/ 2388486 h 2388486"/>
              <a:gd name="connsiteX4" fmla="*/ 0 w 5923897"/>
              <a:gd name="connsiteY4" fmla="*/ 2388486 h 2388486"/>
              <a:gd name="connsiteX5" fmla="*/ 0 w 5923897"/>
              <a:gd name="connsiteY5" fmla="*/ 116326 h 2388486"/>
              <a:gd name="connsiteX6" fmla="*/ 116326 w 5923897"/>
              <a:gd name="connsiteY6" fmla="*/ 0 h 238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3897" h="2388486">
                <a:moveTo>
                  <a:pt x="116326" y="0"/>
                </a:moveTo>
                <a:lnTo>
                  <a:pt x="5807571" y="0"/>
                </a:lnTo>
                <a:cubicBezTo>
                  <a:pt x="5871816" y="0"/>
                  <a:pt x="5923897" y="52081"/>
                  <a:pt x="5923897" y="116326"/>
                </a:cubicBezTo>
                <a:lnTo>
                  <a:pt x="5923897" y="2388486"/>
                </a:lnTo>
                <a:lnTo>
                  <a:pt x="0" y="2388486"/>
                </a:lnTo>
                <a:lnTo>
                  <a:pt x="0" y="116326"/>
                </a:lnTo>
                <a:cubicBezTo>
                  <a:pt x="0" y="52081"/>
                  <a:pt x="52081" y="0"/>
                  <a:pt x="116326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281785-EC6D-42F9-A4B8-36595B5DFA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78057" y="0"/>
            <a:ext cx="4513943" cy="6857999"/>
          </a:xfrm>
          <a:custGeom>
            <a:avLst/>
            <a:gdLst>
              <a:gd name="connsiteX0" fmla="*/ 0 w 4513943"/>
              <a:gd name="connsiteY0" fmla="*/ 0 h 6857999"/>
              <a:gd name="connsiteX1" fmla="*/ 4513943 w 4513943"/>
              <a:gd name="connsiteY1" fmla="*/ 0 h 6857999"/>
              <a:gd name="connsiteX2" fmla="*/ 4513943 w 4513943"/>
              <a:gd name="connsiteY2" fmla="*/ 6857999 h 6857999"/>
              <a:gd name="connsiteX3" fmla="*/ 0 w 451394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7999">
                <a:moveTo>
                  <a:pt x="0" y="0"/>
                </a:moveTo>
                <a:lnTo>
                  <a:pt x="4513943" y="0"/>
                </a:lnTo>
                <a:lnTo>
                  <a:pt x="4513943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9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AB19C4-B457-48F1-9C6B-8DB2CADF70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771" y="591457"/>
            <a:ext cx="5754914" cy="5675086"/>
          </a:xfrm>
          <a:custGeom>
            <a:avLst/>
            <a:gdLst>
              <a:gd name="connsiteX0" fmla="*/ 3349171 w 5754914"/>
              <a:gd name="connsiteY0" fmla="*/ 0 h 5675086"/>
              <a:gd name="connsiteX1" fmla="*/ 5754914 w 5754914"/>
              <a:gd name="connsiteY1" fmla="*/ 0 h 5675086"/>
              <a:gd name="connsiteX2" fmla="*/ 4953000 w 5754914"/>
              <a:gd name="connsiteY2" fmla="*/ 5675086 h 5675086"/>
              <a:gd name="connsiteX3" fmla="*/ 2547257 w 5754914"/>
              <a:gd name="connsiteY3" fmla="*/ 5675086 h 5675086"/>
              <a:gd name="connsiteX4" fmla="*/ 801914 w 5754914"/>
              <a:gd name="connsiteY4" fmla="*/ 0 h 5675086"/>
              <a:gd name="connsiteX5" fmla="*/ 3207657 w 5754914"/>
              <a:gd name="connsiteY5" fmla="*/ 0 h 5675086"/>
              <a:gd name="connsiteX6" fmla="*/ 2405743 w 5754914"/>
              <a:gd name="connsiteY6" fmla="*/ 5675086 h 5675086"/>
              <a:gd name="connsiteX7" fmla="*/ 0 w 5754914"/>
              <a:gd name="connsiteY7" fmla="*/ 5675086 h 567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4914" h="5675086">
                <a:moveTo>
                  <a:pt x="3349171" y="0"/>
                </a:moveTo>
                <a:lnTo>
                  <a:pt x="5754914" y="0"/>
                </a:lnTo>
                <a:lnTo>
                  <a:pt x="4953000" y="5675086"/>
                </a:lnTo>
                <a:lnTo>
                  <a:pt x="2547257" y="5675086"/>
                </a:lnTo>
                <a:close/>
                <a:moveTo>
                  <a:pt x="801914" y="0"/>
                </a:moveTo>
                <a:lnTo>
                  <a:pt x="3207657" y="0"/>
                </a:lnTo>
                <a:lnTo>
                  <a:pt x="2405743" y="5675086"/>
                </a:lnTo>
                <a:lnTo>
                  <a:pt x="0" y="5675086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1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3E608-F39C-4BD1-B88E-1C16F61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49018-AE0E-4468-B55A-B6698EB20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16ADC-211C-454B-910D-B34760194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5B4A96-62FA-4397-BFA7-0FFF6D3D9065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866EF-4272-447E-B5EC-51AE8BFA9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AFBD5-1260-4060-97B4-345956487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F67037-F879-4335-ABAF-DBDE697F54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4" r:id="rId25"/>
    <p:sldLayoutId id="2147483675" r:id="rId26"/>
    <p:sldLayoutId id="2147483673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79CBFA3-1728-4F27-BBF9-C843D8E3695B}"/>
              </a:ext>
            </a:extLst>
          </p:cNvPr>
          <p:cNvGrpSpPr/>
          <p:nvPr/>
        </p:nvGrpSpPr>
        <p:grpSpPr>
          <a:xfrm>
            <a:off x="-4926634" y="0"/>
            <a:ext cx="11496580" cy="6858000"/>
            <a:chOff x="1140338" y="0"/>
            <a:chExt cx="11496580" cy="68580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A440138A-2FDF-414F-9C99-8D8D02101FA0}"/>
                </a:ext>
              </a:extLst>
            </p:cNvPr>
            <p:cNvSpPr/>
            <p:nvPr/>
          </p:nvSpPr>
          <p:spPr>
            <a:xfrm>
              <a:off x="6096000" y="0"/>
              <a:ext cx="6540918" cy="6858000"/>
            </a:xfrm>
            <a:prstGeom prst="homePlate">
              <a:avLst>
                <a:gd name="adj" fmla="val 13453"/>
              </a:avLst>
            </a:prstGeom>
            <a:solidFill>
              <a:srgbClr val="00113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Montserrat Black" panose="00000A00000000000000" pitchFamily="2" charset="0"/>
              </a:endParaRPr>
            </a:p>
            <a:p>
              <a:pPr algn="ctr"/>
              <a:r>
                <a:rPr lang="en-US" sz="3200" dirty="0">
                  <a:latin typeface="Montserrat Black" panose="00000A00000000000000" pitchFamily="2" charset="0"/>
                </a:rPr>
                <a:t>Managing Trades</a:t>
              </a:r>
            </a:p>
            <a:p>
              <a:pPr algn="ctr"/>
              <a:r>
                <a:rPr lang="en-US" sz="3200" dirty="0">
                  <a:latin typeface="Montserrat Black" panose="00000A00000000000000" pitchFamily="2" charset="0"/>
                </a:rPr>
                <a:t>On Expiration</a:t>
              </a:r>
            </a:p>
            <a:p>
              <a:pPr algn="ctr"/>
              <a:endParaRPr lang="en-US" sz="3200" dirty="0">
                <a:latin typeface="Montserrat Black" panose="00000A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8D6571-13BB-4454-ACBC-7F42D92DB7C9}"/>
                </a:ext>
              </a:extLst>
            </p:cNvPr>
            <p:cNvSpPr txBox="1"/>
            <p:nvPr/>
          </p:nvSpPr>
          <p:spPr>
            <a:xfrm>
              <a:off x="1140338" y="5987169"/>
              <a:ext cx="283763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>
                  <a:solidFill>
                    <a:schemeClr val="bg1"/>
                  </a:solidFill>
                  <a:latin typeface="Nunito Sans SemiBold" panose="00000700000000000000" pitchFamily="2" charset="0"/>
                </a:rPr>
                <a:t>2020 – 1</a:t>
              </a:r>
              <a:r>
                <a:rPr lang="en-US" sz="1300" baseline="30000">
                  <a:solidFill>
                    <a:schemeClr val="bg1"/>
                  </a:solidFill>
                  <a:latin typeface="Nunito Sans SemiBold" panose="00000700000000000000" pitchFamily="2" charset="0"/>
                </a:rPr>
                <a:t>st</a:t>
              </a:r>
              <a:r>
                <a:rPr lang="en-US" sz="1300">
                  <a:solidFill>
                    <a:schemeClr val="bg1"/>
                  </a:solidFill>
                  <a:latin typeface="Nunito Sans SemiBold" panose="00000700000000000000" pitchFamily="2" charset="0"/>
                </a:rPr>
                <a:t> Financial Agency in USA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137E770-7DC7-40AB-8FFF-D3B3CE759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265" y="2878166"/>
            <a:ext cx="4237180" cy="1101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76BF1F-A055-4484-8D9C-19C6CCBBDE0B}"/>
              </a:ext>
            </a:extLst>
          </p:cNvPr>
          <p:cNvSpPr txBox="1"/>
          <p:nvPr/>
        </p:nvSpPr>
        <p:spPr>
          <a:xfrm>
            <a:off x="8310409" y="3979833"/>
            <a:ext cx="2536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http://alphashark.com</a:t>
            </a:r>
          </a:p>
        </p:txBody>
      </p:sp>
    </p:spTree>
    <p:extLst>
      <p:ext uri="{BB962C8B-B14F-4D97-AF65-F5344CB8AC3E}">
        <p14:creationId xmlns:p14="http://schemas.microsoft.com/office/powerpoint/2010/main" val="231593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70FFA656-7289-4AB5-82EA-544C8432A2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r="19780"/>
          <a:stretch>
            <a:fillRect/>
          </a:stretch>
        </p:blipFill>
        <p:spPr>
          <a:xfrm>
            <a:off x="568124" y="802420"/>
            <a:ext cx="4376053" cy="5406572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9817100" y="109538"/>
            <a:ext cx="2374900" cy="627062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#3 : HA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4278" y="736600"/>
            <a:ext cx="552787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I am LONG the HA May 14-15 Call Spreads</a:t>
            </a:r>
          </a:p>
          <a:p>
            <a:pPr>
              <a:lnSpc>
                <a:spcPct val="150000"/>
              </a:lnSpc>
            </a:pPr>
            <a:r>
              <a:rPr lang="en-US" dirty="0"/>
              <a:t>I am LONG the HA May 14 Calls and SHORT the May 15 Calls </a:t>
            </a:r>
          </a:p>
          <a:p>
            <a:pPr>
              <a:lnSpc>
                <a:spcPct val="150000"/>
              </a:lnSpc>
            </a:pPr>
            <a:r>
              <a:rPr lang="en-US" dirty="0"/>
              <a:t>There are 3 levels I need to watch on expiration: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5EBBBD7-3585-4843-875D-81C73C21E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294294"/>
              </p:ext>
            </p:extLst>
          </p:nvPr>
        </p:nvGraphicFramePr>
        <p:xfrm>
          <a:off x="4697001" y="2544574"/>
          <a:ext cx="7442431" cy="4313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BFDDC9D-614A-56D6-B372-B97D659BD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07" y="6083846"/>
            <a:ext cx="840711" cy="6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981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635FF87-E530-4A49-89CF-4A3FF68A1B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/>
        </p:blipFill>
        <p:spPr>
          <a:xfrm>
            <a:off x="7357368" y="-15875"/>
            <a:ext cx="4834631" cy="6873875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2380358" y="155383"/>
            <a:ext cx="2454275" cy="627063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#3 : GS 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C5CF171-2ACD-4D5C-97B2-1F24C86EF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349490"/>
              </p:ext>
            </p:extLst>
          </p:nvPr>
        </p:nvGraphicFramePr>
        <p:xfrm>
          <a:off x="112612" y="2665071"/>
          <a:ext cx="6901964" cy="4037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49AB017-878F-4DBB-954C-8CFF79C7BC2B}"/>
              </a:ext>
            </a:extLst>
          </p:cNvPr>
          <p:cNvSpPr txBox="1"/>
          <p:nvPr/>
        </p:nvSpPr>
        <p:spPr>
          <a:xfrm>
            <a:off x="331878" y="798322"/>
            <a:ext cx="633817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The GS Apr 155-157.5-160 Iron Butterfly </a:t>
            </a:r>
          </a:p>
          <a:p>
            <a:pPr>
              <a:lnSpc>
                <a:spcPct val="150000"/>
              </a:lnSpc>
            </a:pPr>
            <a:r>
              <a:rPr lang="en-US" dirty="0"/>
              <a:t>I am LONG1 Apr 155 Put, SHORT 1 Apr 157.5 call and 1 Apr 157.5 put, LONG 1 Apr 160 call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There are 4 levels I need to watch on expiration: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23D127-D32E-48E0-8B02-76D8619B1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95" y="155383"/>
            <a:ext cx="675969" cy="5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87888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lass of wine on a table&#10;&#10;Description automatically generated with medium confidence">
            <a:extLst>
              <a:ext uri="{FF2B5EF4-FFF2-40B4-BE49-F238E27FC236}">
                <a16:creationId xmlns:a16="http://schemas.microsoft.com/office/drawing/2014/main" id="{4A2927FB-F741-4357-8646-93FEABF9D8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18801"/>
          <a:stretch>
            <a:fillRect/>
          </a:stretch>
        </p:blipFill>
        <p:spPr>
          <a:xfrm>
            <a:off x="344488" y="965200"/>
            <a:ext cx="4886325" cy="4881563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30813" y="282575"/>
            <a:ext cx="5230812" cy="6826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03128" y="1320800"/>
            <a:ext cx="6010341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Tahoma"/>
              </a:rPr>
              <a:t>Understanding Your Obligations: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What is the main difference between buyers and sellers of options?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Buyers of options have the right but not the obligation to buy or sell the underlying for a specified price at a specified time.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Sellers (writers) of options contracts have to deliver the underlying to the buyer should the buyer exercise. They have no choice in the matter.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Important to understand when talking about PIN RISK.</a:t>
            </a: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9B91EA-B804-46CE-8FC9-2CBA76018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5874" y="6245048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9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person, wearing, suit&#10;&#10;Description automatically generated">
            <a:extLst>
              <a:ext uri="{FF2B5EF4-FFF2-40B4-BE49-F238E27FC236}">
                <a16:creationId xmlns:a16="http://schemas.microsoft.com/office/drawing/2014/main" id="{F92015B7-DA62-4B27-900C-D951EB5FFF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16191"/>
          <a:stretch>
            <a:fillRect/>
          </a:stretch>
        </p:blipFill>
        <p:spPr>
          <a:xfrm>
            <a:off x="6644341" y="1236620"/>
            <a:ext cx="5192787" cy="511973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86943" y="244802"/>
            <a:ext cx="5218113" cy="6937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3213" y="1251059"/>
            <a:ext cx="5192787" cy="511973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+mn-lt"/>
                <a:cs typeface="Tahoma"/>
              </a:rPr>
              <a:t>Pin Risk: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Refers to a situation where the price of the underlying is very close to the option strike going into expiration.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This is a risky situation for short option holders because they do not know for sure if the buyer will exercise their position.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Since assignment is unsure, short option holders cannot effectively hedge their positions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If not managed properly an unwanted stock position could be assigned.</a:t>
            </a:r>
          </a:p>
          <a:p>
            <a:endParaRPr lang="en-US" sz="1600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9E2CA4-2DD3-48BF-95A3-808A46783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8787" y="6149939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A9204B-5473-4CEB-90A5-7205E8DE98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/>
        </p:blipFill>
        <p:spPr>
          <a:xfrm>
            <a:off x="1055206" y="1041400"/>
            <a:ext cx="4775202" cy="4775202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69481" y="163339"/>
            <a:ext cx="5253037" cy="6127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61594" y="1450757"/>
            <a:ext cx="5253036" cy="3956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Tahoma"/>
              </a:rPr>
              <a:t>Pin Risk: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At the open of expiration Friday identify the positions in your book that may have pin risk.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These positions need to be managed by the end of the day.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I cannot have ANY pin risk. This is a poor risk management practice.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I had to manage pin risk in the GS Trade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1B1BA-9AE1-4281-8B46-03387D9C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5265" y="6127702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4A5BB33-0AF2-4072-8090-70C5102146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r="27018"/>
          <a:stretch>
            <a:fillRect/>
          </a:stretch>
        </p:blipFill>
        <p:spPr>
          <a:xfrm>
            <a:off x="6964471" y="0"/>
            <a:ext cx="5227529" cy="6857998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09064" y="142462"/>
            <a:ext cx="1803400" cy="5429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3151" y="685387"/>
            <a:ext cx="6297613" cy="604361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My main goal on expiration is to make sure I do not have ANY residual stock position on Monday as result of expiration/assignment.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Stocks have gap risk over the weekend, holding a stock position is VERY risky.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Friday expiration is NOT the day to leave 30 min early to go to the golf course.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Remember managing expiration is part of managing risk.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Buyers of options have the right but not the obligation to buy or sell the underlying for a specified price at a specified time.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At the open of expiration Friday identify the positions in your book that may have pin risk.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+mn-lt"/>
                <a:cs typeface="Tahoma"/>
              </a:rPr>
              <a:t>Goal on expiration is to have no residual stock position</a:t>
            </a:r>
            <a:r>
              <a:rPr lang="en-US" sz="1600" dirty="0">
                <a:solidFill>
                  <a:srgbClr val="000000"/>
                </a:solidFill>
                <a:latin typeface="Tahoma"/>
                <a:cs typeface="Tahoma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22B7B-F849-4AB3-9F95-0DADF8D55DF0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C97EED-59A1-485D-8440-9C862FA24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51" y="193076"/>
            <a:ext cx="558730" cy="4416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8931" y="807593"/>
            <a:ext cx="3505495" cy="10993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8931" y="2554730"/>
            <a:ext cx="3505494" cy="174529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  <a:cs typeface="+mn-cs"/>
              </a:rPr>
              <a:t>What happens to your positions on expiration?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latin typeface="+mn-lt"/>
              <a:cs typeface="+mn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  <a:cs typeface="+mn-cs"/>
              </a:rPr>
              <a:t>Spreads on expiration</a:t>
            </a: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BFAA7680-4806-4322-B8F4-7EC4A487A8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r="25174"/>
          <a:stretch>
            <a:fillRect/>
          </a:stretch>
        </p:blipFill>
        <p:spPr>
          <a:xfrm>
            <a:off x="6274332" y="807593"/>
            <a:ext cx="4282390" cy="5239568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8AC895-737E-48B3-B16B-EDED2C3BF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848" y="306079"/>
            <a:ext cx="634395" cy="5015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A903B36-168C-43C5-A996-EABA9342FC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4" r="2178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55848" y="329879"/>
            <a:ext cx="5195158" cy="55186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  <a:cs typeface="Tahoma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55848" y="1216165"/>
            <a:ext cx="5878914" cy="5196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00000"/>
                </a:solidFill>
                <a:latin typeface="+mn-lt"/>
                <a:cs typeface="Tahoma"/>
              </a:rPr>
              <a:t>What is the goal of managing expiration?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My main goal on expiration is to make sure I do not have ANY residual stock position on Monday as result of expiration/assignment.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900" dirty="0">
              <a:solidFill>
                <a:srgbClr val="000000"/>
              </a:solidFill>
              <a:latin typeface="+mn-lt"/>
              <a:cs typeface="Tahom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Stocks have gap risk over the weekend, holding a stock position is VERY risky.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900" dirty="0">
              <a:solidFill>
                <a:srgbClr val="000000"/>
              </a:solidFill>
              <a:latin typeface="+mn-lt"/>
              <a:cs typeface="Tahom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Tahoma"/>
              </a:rPr>
              <a:t>Remember that your FIRST goal in trading is managing risk and managing profits second. Expiration is key to risk management. </a:t>
            </a:r>
          </a:p>
          <a:p>
            <a:endParaRPr lang="en-US" sz="16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D5465E-B378-4ECA-B432-64F6FDB46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456" y="6191524"/>
            <a:ext cx="558730" cy="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0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 idx="4294967295"/>
          </p:nvPr>
        </p:nvSpPr>
        <p:spPr>
          <a:xfrm>
            <a:off x="1219592" y="352077"/>
            <a:ext cx="3690153" cy="10257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n-US" sz="3200" b="1" dirty="0">
                <a:latin typeface="+mj-lt"/>
                <a:cs typeface="+mj-cs"/>
              </a:rPr>
              <a:t>Managing Options on Expiration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ubTitle" idx="4294967295"/>
          </p:nvPr>
        </p:nvSpPr>
        <p:spPr>
          <a:xfrm>
            <a:off x="464471" y="1690380"/>
            <a:ext cx="5469483" cy="4721995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 marL="0" lvl="0" indent="0">
              <a:buNone/>
            </a:pPr>
            <a:r>
              <a:rPr lang="en-US" sz="1800" b="1" dirty="0">
                <a:latin typeface="+mn-lt"/>
                <a:cs typeface="+mn-cs"/>
              </a:rPr>
              <a:t>Goal</a:t>
            </a:r>
            <a:r>
              <a:rPr lang="en-US" sz="1800" dirty="0">
                <a:latin typeface="+mn-lt"/>
                <a:cs typeface="+mn-cs"/>
              </a:rPr>
              <a:t>: To manage my position, so I do NOT take delivery on any stock.  I want to close positions out completely.</a:t>
            </a:r>
          </a:p>
          <a:p>
            <a:endParaRPr lang="en-US" sz="1800" dirty="0">
              <a:latin typeface="+mn-lt"/>
              <a:cs typeface="+mn-cs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LONG In-the-Money Calls</a:t>
            </a:r>
            <a:r>
              <a:rPr lang="en-US" sz="1800" dirty="0">
                <a:latin typeface="+mn-lt"/>
                <a:cs typeface="+mn-cs"/>
              </a:rPr>
              <a:t>:  These Calls will turn into LONG stock, so can hedge them by selling them out or Selling Stock.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latin typeface="+mn-lt"/>
              <a:cs typeface="+mn-cs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LONG In-the-Money Puts</a:t>
            </a:r>
            <a:r>
              <a:rPr lang="en-US" sz="1800" dirty="0">
                <a:latin typeface="+mn-lt"/>
                <a:cs typeface="+mn-cs"/>
              </a:rPr>
              <a:t>:  These Puts will turn into SHORT stock, so can hedge them by selling them back or Buying Stock.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latin typeface="+mn-lt"/>
              <a:cs typeface="+mn-cs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LONG Out-of-the-Money Calls OR Puts</a:t>
            </a:r>
            <a:r>
              <a:rPr lang="en-US" sz="1800" dirty="0">
                <a:latin typeface="+mn-lt"/>
                <a:cs typeface="+mn-cs"/>
              </a:rPr>
              <a:t>:  If I can get any money, $.02 or $.05 and they are going to expire worthless for sure, might as well take some BEER money.  </a:t>
            </a:r>
            <a:endParaRPr lang="en-US" sz="1500" dirty="0">
              <a:latin typeface="+mn-lt"/>
              <a:cs typeface="+mn-cs"/>
            </a:endParaRPr>
          </a:p>
          <a:p>
            <a:endParaRPr lang="en-US" sz="1500" dirty="0">
              <a:latin typeface="+mn-lt"/>
              <a:cs typeface="+mn-cs"/>
            </a:endParaRPr>
          </a:p>
          <a:p>
            <a:pPr marL="0" indent="0">
              <a:buNone/>
            </a:pPr>
            <a:endParaRPr lang="en-US" sz="1500" dirty="0">
              <a:latin typeface="+mn-lt"/>
              <a:cs typeface="+mn-cs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0222A58-AA2F-4AFD-A58C-5EC22B23E1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r="23340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265F7-099A-4E0B-8AF4-E2070654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23" y="171886"/>
            <a:ext cx="692537" cy="5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2822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hape 46"/>
          <p:cNvSpPr txBox="1">
            <a:spLocks noGrp="1"/>
          </p:cNvSpPr>
          <p:nvPr>
            <p:ph type="ctrTitle" idx="4294967295"/>
          </p:nvPr>
        </p:nvSpPr>
        <p:spPr>
          <a:xfrm>
            <a:off x="7542071" y="177556"/>
            <a:ext cx="3228911" cy="9623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sz="3200" b="1" dirty="0">
                <a:latin typeface="+mj-lt"/>
                <a:cs typeface="+mj-cs"/>
              </a:rPr>
              <a:t>Managing Trades On Expiration</a:t>
            </a:r>
          </a:p>
        </p:txBody>
      </p:sp>
      <p:pic>
        <p:nvPicPr>
          <p:cNvPr id="4" name="Picture Placeholder 3" descr="A person using a phone&#10;&#10;Description automatically generated with low confidence">
            <a:extLst>
              <a:ext uri="{FF2B5EF4-FFF2-40B4-BE49-F238E27FC236}">
                <a16:creationId xmlns:a16="http://schemas.microsoft.com/office/drawing/2014/main" id="{E9666651-2A99-4814-8DF7-BDDAD243B5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7" b="-1"/>
          <a:stretch/>
        </p:blipFill>
        <p:spPr>
          <a:xfrm>
            <a:off x="1" y="10"/>
            <a:ext cx="6300591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Shape 45"/>
          <p:cNvSpPr txBox="1">
            <a:spLocks noGrp="1"/>
          </p:cNvSpPr>
          <p:nvPr>
            <p:ph type="subTitle" idx="4294967295"/>
          </p:nvPr>
        </p:nvSpPr>
        <p:spPr>
          <a:xfrm>
            <a:off x="6300593" y="1317424"/>
            <a:ext cx="5711868" cy="4782434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SHORT In-the-Money Calls</a:t>
            </a:r>
            <a:r>
              <a:rPr lang="en-US" sz="1800" dirty="0">
                <a:latin typeface="+mn-lt"/>
                <a:cs typeface="+mn-cs"/>
              </a:rPr>
              <a:t>: They will be Short Stock so need to Buy the Calls or Buy Stock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SHORT In-the-Money Puts</a:t>
            </a:r>
            <a:r>
              <a:rPr lang="en-US" sz="1800" dirty="0">
                <a:latin typeface="+mn-lt"/>
                <a:cs typeface="+mn-cs"/>
              </a:rPr>
              <a:t>: They will be Long Stock, so need to Buy the Puts or Sell Stock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SHORT Out-of-the-Money Puts or Calls</a:t>
            </a:r>
            <a:r>
              <a:rPr lang="en-US" sz="1800" dirty="0">
                <a:latin typeface="+mn-lt"/>
                <a:cs typeface="+mn-cs"/>
              </a:rPr>
              <a:t>:  If they are Close to being ITM or potential news, I will take them off and waste money on them.  NEVER EVER know what news can come out at 3:00-3:30 CST. 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Netting Position Out</a:t>
            </a:r>
            <a:r>
              <a:rPr lang="en-US" sz="1800" dirty="0">
                <a:latin typeface="+mn-lt"/>
                <a:cs typeface="+mn-cs"/>
              </a:rPr>
              <a:t>:  If I am LONG or Short a Call or Put Spread and BOTH Options are expiring In-the-Money then NO need to waste commissions taking them off. Know your exercise fees.</a:t>
            </a:r>
          </a:p>
          <a:p>
            <a:pPr marL="342900" lvl="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+mn-lt"/>
                <a:cs typeface="+mn-cs"/>
              </a:rPr>
              <a:t>More Netting Out Position</a:t>
            </a:r>
            <a:r>
              <a:rPr lang="en-US" sz="1800" dirty="0">
                <a:latin typeface="+mn-lt"/>
                <a:cs typeface="+mn-cs"/>
              </a:rPr>
              <a:t>:  If I am Long or Short Call or Put Spreads that are Out-of-the-Money NO need to waste commissions taking them off.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33F978-018F-4DBF-89BD-5991E59A4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633" y="6171563"/>
            <a:ext cx="668169" cy="5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72939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9007" y="4424608"/>
            <a:ext cx="3038801" cy="1207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j-lt"/>
                <a:cs typeface="+mj-cs"/>
              </a:rPr>
              <a:t>Managing Trades On Expiration</a:t>
            </a:r>
          </a:p>
        </p:txBody>
      </p:sp>
      <p:pic>
        <p:nvPicPr>
          <p:cNvPr id="8" name="Picture Placeholder 7" descr="A person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6640E8DD-CEB6-4E68-A52B-A9FB3747CB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7" b="3440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51043" y="4500077"/>
            <a:ext cx="6371445" cy="226397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cs typeface="+mn-cs"/>
              </a:rPr>
              <a:t>When do I need to manage my expiration?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I need to have my positions closed out or managed by the end of the day.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Friday expiration is NOT the day to leave 30 min early to go to the golf course.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You have to be in front of the screen on expiration Friday.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  <a:cs typeface="+mn-cs"/>
              </a:rPr>
              <a:t>Remember managing expiration is part of managing risk. </a:t>
            </a:r>
          </a:p>
          <a:p>
            <a:endParaRPr lang="en-US" sz="1800" dirty="0">
              <a:latin typeface="+mn-lt"/>
              <a:cs typeface="+mn-cs"/>
            </a:endParaRPr>
          </a:p>
          <a:p>
            <a:endParaRPr lang="en-US" sz="1800" b="1" dirty="0">
              <a:latin typeface="+mn-lt"/>
              <a:cs typeface="+mn-cs"/>
            </a:endParaRPr>
          </a:p>
          <a:p>
            <a:endParaRPr lang="en-US" sz="1800" dirty="0">
              <a:latin typeface="+mn-lt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AF9B5F-1C21-44E3-BAF2-B79F9CE24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92" y="6176819"/>
            <a:ext cx="558730" cy="4416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36397" y="502020"/>
            <a:ext cx="5323715" cy="6184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Managing Trades On 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5503" y="1622077"/>
            <a:ext cx="5510254" cy="1578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cs typeface="+mn-cs"/>
              </a:rPr>
              <a:t>Spreads on expiration:</a:t>
            </a:r>
          </a:p>
          <a:p>
            <a:pPr marL="0" indent="0">
              <a:buNone/>
            </a:pPr>
            <a:r>
              <a:rPr lang="en-US" sz="1800" dirty="0">
                <a:latin typeface="+mn-lt"/>
                <a:cs typeface="+mn-cs"/>
              </a:rPr>
              <a:t>It is important for a trader to net out their position going into expiration. </a:t>
            </a:r>
          </a:p>
          <a:p>
            <a:pPr marL="0" indent="0">
              <a:buNone/>
            </a:pPr>
            <a:endParaRPr lang="en-US" sz="1800" dirty="0"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800" b="1" dirty="0">
                <a:latin typeface="+mn-lt"/>
                <a:cs typeface="+mn-cs"/>
              </a:rPr>
              <a:t>Watch levels on expiration:</a:t>
            </a:r>
          </a:p>
          <a:p>
            <a:endParaRPr lang="en-US" sz="800" dirty="0"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 descr="A picture containing icon&#10;&#10;Description automatically generated">
            <a:extLst>
              <a:ext uri="{FF2B5EF4-FFF2-40B4-BE49-F238E27FC236}">
                <a16:creationId xmlns:a16="http://schemas.microsoft.com/office/drawing/2014/main" id="{993940A6-D3F5-4D28-A031-B65F4751F7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r="1479"/>
          <a:stretch>
            <a:fillRect/>
          </a:stretch>
        </p:blipFill>
        <p:spPr>
          <a:xfrm>
            <a:off x="7843801" y="856259"/>
            <a:ext cx="4170530" cy="4297651"/>
          </a:xfrm>
          <a:prstGeom prst="rect">
            <a:avLst/>
          </a:prstGeom>
          <a:noFill/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BE14A7F-831E-4F64-A9A3-F940F528C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512123"/>
              </p:ext>
            </p:extLst>
          </p:nvPr>
        </p:nvGraphicFramePr>
        <p:xfrm>
          <a:off x="945503" y="3005085"/>
          <a:ext cx="5510254" cy="3010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FDDC917-ED34-44A1-BFB0-8DC2C9D3D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617" y="282407"/>
            <a:ext cx="782303" cy="6184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81A830-FF7D-4C01-A799-E30773AF7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r="31179"/>
          <a:stretch/>
        </p:blipFill>
        <p:spPr>
          <a:xfrm>
            <a:off x="1252603" y="616857"/>
            <a:ext cx="3053179" cy="5624286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6738031" y="108697"/>
            <a:ext cx="2411412" cy="627062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#1: HLF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4516" y="811992"/>
            <a:ext cx="611844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I sold the HLF May 2</a:t>
            </a:r>
            <a:r>
              <a:rPr lang="en-US" baseline="30000" dirty="0"/>
              <a:t>nd</a:t>
            </a:r>
            <a:r>
              <a:rPr lang="en-US" dirty="0"/>
              <a:t> Weekly 59-58 Put Spreads</a:t>
            </a:r>
          </a:p>
          <a:p>
            <a:pPr>
              <a:lnSpc>
                <a:spcPct val="150000"/>
              </a:lnSpc>
            </a:pPr>
            <a:r>
              <a:rPr lang="en-US" dirty="0"/>
              <a:t>I am SHORT 1 May 2</a:t>
            </a:r>
            <a:r>
              <a:rPr lang="en-US" baseline="30000" dirty="0"/>
              <a:t>nd</a:t>
            </a:r>
            <a:r>
              <a:rPr lang="en-US" dirty="0"/>
              <a:t> 59 Puts and LONG 1 May 2</a:t>
            </a:r>
            <a:r>
              <a:rPr lang="en-US" baseline="30000" dirty="0"/>
              <a:t>nd</a:t>
            </a:r>
            <a:r>
              <a:rPr lang="en-US" dirty="0"/>
              <a:t> 58 Put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There are 3 levels I need to watch on expiration: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3C9511C-29D3-4C95-B317-C048DB1B3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272679"/>
              </p:ext>
            </p:extLst>
          </p:nvPr>
        </p:nvGraphicFramePr>
        <p:xfrm>
          <a:off x="4884516" y="1591520"/>
          <a:ext cx="6317491" cy="508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13A6F8-139D-4BC0-8167-C0E0197FA2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581" y="6206529"/>
            <a:ext cx="663654" cy="5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278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F751F27-FF74-4D93-A0F1-0A6B2FC0A1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29359"/>
          <a:stretch/>
        </p:blipFill>
        <p:spPr>
          <a:xfrm>
            <a:off x="7824070" y="11112"/>
            <a:ext cx="4367929" cy="6846887"/>
          </a:xfrm>
        </p:spPr>
      </p:pic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2618413" y="103709"/>
            <a:ext cx="2754775" cy="627834"/>
          </a:xfrm>
          <a:prstGeom prst="rect">
            <a:avLst/>
          </a:prstGeom>
        </p:spPr>
        <p:txBody>
          <a:bodyPr vert="horz" wrap="square" lIns="91425" tIns="91425" rIns="91425" bIns="91425" rtlCol="0" anchor="b" anchorCtr="0">
            <a:spAutoFit/>
          </a:bodyPr>
          <a:lstStyle/>
          <a:p>
            <a:pPr>
              <a:buNone/>
            </a:pPr>
            <a:r>
              <a:rPr lang="en" sz="3200" b="1" dirty="0">
                <a:solidFill>
                  <a:srgbClr val="000000"/>
                </a:solidFill>
                <a:latin typeface="+mj-lt"/>
                <a:cs typeface="Tahoma"/>
              </a:rPr>
              <a:t>Stock #2 :BWLD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211" y="686592"/>
            <a:ext cx="724317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My position: I am LONG the BWLD May 140-150-160 call Butterfly</a:t>
            </a:r>
          </a:p>
          <a:p>
            <a:pPr>
              <a:lnSpc>
                <a:spcPct val="150000"/>
              </a:lnSpc>
            </a:pPr>
            <a:r>
              <a:rPr lang="en-US" dirty="0"/>
              <a:t>I am LONG 1 May 140 call, SHORT 2 May 150 calls, and LONG 1 May 160 call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There are 3 levels I need to watch on expiration: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2CD3746-C923-4C29-BBFA-B179213C4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65780"/>
              </p:ext>
            </p:extLst>
          </p:nvPr>
        </p:nvGraphicFramePr>
        <p:xfrm>
          <a:off x="374212" y="1982460"/>
          <a:ext cx="7243175" cy="4771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C09DED7-4F32-4503-92CC-0B3D7589D3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10" y="174301"/>
            <a:ext cx="794183" cy="62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61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113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1421</Words>
  <Application>Microsoft Office PowerPoint</Application>
  <PresentationFormat>Widescreen</PresentationFormat>
  <Paragraphs>134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Montserrat Black</vt:lpstr>
      <vt:lpstr>Nunito Sans SemiBold</vt:lpstr>
      <vt:lpstr>Tahoma</vt:lpstr>
      <vt:lpstr>Wingdings</vt:lpstr>
      <vt:lpstr>Office Theme</vt:lpstr>
      <vt:lpstr>PowerPoint Presentation</vt:lpstr>
      <vt:lpstr>Managing Trades On Expiration</vt:lpstr>
      <vt:lpstr>Managing Trades On Expiration</vt:lpstr>
      <vt:lpstr>Managing Options on Expiration</vt:lpstr>
      <vt:lpstr>Managing Trades On Expiration</vt:lpstr>
      <vt:lpstr>Managing Trades On Expiration</vt:lpstr>
      <vt:lpstr>Managing Trades On Expiration</vt:lpstr>
      <vt:lpstr>Stock #1: HLF</vt:lpstr>
      <vt:lpstr>Stock #2 :BWLD </vt:lpstr>
      <vt:lpstr>Stock #3 : HA </vt:lpstr>
      <vt:lpstr>Stock #3 : GS  </vt:lpstr>
      <vt:lpstr>Managing Trades On Expiration</vt:lpstr>
      <vt:lpstr>Managing Trades On Expiration</vt:lpstr>
      <vt:lpstr>Managing Trades On Expiration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mustofa amar zakaria</dc:creator>
  <cp:lastModifiedBy>Joyce Frankel</cp:lastModifiedBy>
  <cp:revision>427</cp:revision>
  <dcterms:created xsi:type="dcterms:W3CDTF">2020-06-17T05:33:19Z</dcterms:created>
  <dcterms:modified xsi:type="dcterms:W3CDTF">2024-02-06T16:28:33Z</dcterms:modified>
</cp:coreProperties>
</file>