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notesMasterIdLst>
    <p:notesMasterId r:id="rId23"/>
  </p:notesMasterIdLst>
  <p:handoutMasterIdLst>
    <p:handoutMasterId r:id="rId24"/>
  </p:handoutMasterIdLst>
  <p:sldIdLst>
    <p:sldId id="319" r:id="rId3"/>
    <p:sldId id="258" r:id="rId4"/>
    <p:sldId id="259" r:id="rId5"/>
    <p:sldId id="260" r:id="rId6"/>
    <p:sldId id="276" r:id="rId7"/>
    <p:sldId id="262" r:id="rId8"/>
    <p:sldId id="320"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132"/>
    <a:srgbClr val="C7CDD8"/>
    <a:srgbClr val="000101"/>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3725" autoAdjust="0"/>
  </p:normalViewPr>
  <p:slideViewPr>
    <p:cSldViewPr snapToGrid="0">
      <p:cViewPr varScale="1">
        <p:scale>
          <a:sx n="50" d="100"/>
          <a:sy n="50" d="100"/>
        </p:scale>
        <p:origin x="60" y="732"/>
      </p:cViewPr>
      <p:guideLst/>
    </p:cSldViewPr>
  </p:slideViewPr>
  <p:notesTextViewPr>
    <p:cViewPr>
      <p:scale>
        <a:sx n="1" d="1"/>
        <a:sy n="1" d="1"/>
      </p:scale>
      <p:origin x="0" y="0"/>
    </p:cViewPr>
  </p:notesTextViewPr>
  <p:sorterViewPr>
    <p:cViewPr>
      <p:scale>
        <a:sx n="100" d="100"/>
        <a:sy n="100" d="100"/>
      </p:scale>
      <p:origin x="0" y="-8316"/>
    </p:cViewPr>
  </p:sorterViewPr>
  <p:notesViewPr>
    <p:cSldViewPr snapToGrid="0">
      <p:cViewPr varScale="1">
        <p:scale>
          <a:sx n="53" d="100"/>
          <a:sy n="53" d="100"/>
        </p:scale>
        <p:origin x="207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D9A794-8686-4685-8344-C04AA68E77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C4EDB64-D3AB-4B00-9870-49FC0ACF61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3A15D0-226A-47D6-86E8-B6C5A1805F4A}" type="datetimeFigureOut">
              <a:rPr lang="en-US" smtClean="0"/>
              <a:t>2/4/2024</a:t>
            </a:fld>
            <a:endParaRPr lang="en-US"/>
          </a:p>
        </p:txBody>
      </p:sp>
      <p:sp>
        <p:nvSpPr>
          <p:cNvPr id="4" name="Footer Placeholder 3">
            <a:extLst>
              <a:ext uri="{FF2B5EF4-FFF2-40B4-BE49-F238E27FC236}">
                <a16:creationId xmlns:a16="http://schemas.microsoft.com/office/drawing/2014/main" id="{971A7FA2-BDAE-4D8D-BF6C-5BED775B06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2DA106F-8AA8-48F9-AEA8-F7EB85399C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4A2CD1-AF6F-49B8-8A27-E1A8A5AABB6B}" type="slidenum">
              <a:rPr lang="en-US" smtClean="0"/>
              <a:t>‹#›</a:t>
            </a:fld>
            <a:endParaRPr lang="en-US"/>
          </a:p>
        </p:txBody>
      </p:sp>
    </p:spTree>
    <p:extLst>
      <p:ext uri="{BB962C8B-B14F-4D97-AF65-F5344CB8AC3E}">
        <p14:creationId xmlns:p14="http://schemas.microsoft.com/office/powerpoint/2010/main" val="3805905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008FB-3961-4465-A2EF-0EC75423D8E6}" type="datetimeFigureOut">
              <a:rPr lang="en-US" smtClean="0"/>
              <a:t>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A7366C-7FF4-498D-9D4C-43ABFA05C1A6}" type="slidenum">
              <a:rPr lang="en-US" smtClean="0"/>
              <a:t>‹#›</a:t>
            </a:fld>
            <a:endParaRPr lang="en-US"/>
          </a:p>
        </p:txBody>
      </p:sp>
    </p:spTree>
    <p:extLst>
      <p:ext uri="{BB962C8B-B14F-4D97-AF65-F5344CB8AC3E}">
        <p14:creationId xmlns:p14="http://schemas.microsoft.com/office/powerpoint/2010/main" val="1374638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25BF10-6F8A-49F7-934A-F08EB875765B}" type="slidenum">
              <a:rPr lang="en-US" smtClean="0"/>
              <a:t>4</a:t>
            </a:fld>
            <a:endParaRPr lang="en-US"/>
          </a:p>
        </p:txBody>
      </p:sp>
    </p:spTree>
    <p:extLst>
      <p:ext uri="{BB962C8B-B14F-4D97-AF65-F5344CB8AC3E}">
        <p14:creationId xmlns:p14="http://schemas.microsoft.com/office/powerpoint/2010/main" val="3480273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Shape 6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26" name="Shape 62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a:buNone/>
            </a:pPr>
            <a:r>
              <a:rPr lang="x-none" sz="1800" b="0" i="0" u="none" strike="noStrike" cap="none" baseline="0"/>
              <a:t>Picture _ Stock chart of Stock moving up.</a:t>
            </a:r>
          </a:p>
          <a:p>
            <a:endParaRPr lang="x-none" sz="1800" b="0" i="0" u="none" strike="noStrike" cap="none" baseline="0"/>
          </a:p>
          <a:p>
            <a:pPr>
              <a:buNone/>
            </a:pPr>
            <a:r>
              <a:rPr lang="x-none" sz="1800" b="0" i="0" u="none" strike="noStrike" cap="none" baseline="0"/>
              <a:t>Explain the differnce of outcomes if you bought the ITM ATM or OTM Puts</a:t>
            </a:r>
          </a:p>
          <a:p>
            <a:endParaRPr lang="x-none" sz="1800" b="0" i="0" u="none" strike="noStrike" cap="none" baseline="0"/>
          </a:p>
          <a:p>
            <a:endParaRPr lang="x-none" sz="1800" b="0" i="0" u="none" strike="noStrike" cap="none" baseline="0"/>
          </a:p>
          <a:p>
            <a:endParaRPr lang="x-none" sz="1800" b="0" i="0" u="none" strike="noStrike" cap="none" baseline="0"/>
          </a:p>
          <a:p>
            <a:pPr>
              <a:buNone/>
            </a:pPr>
            <a:r>
              <a:rPr lang="x-none" sz="1800" b="1" i="0" u="none" strike="noStrike" cap="none" baseline="0"/>
              <a:t>Remember </a:t>
            </a:r>
            <a:r>
              <a:rPr lang="x-none" sz="1800" b="0" i="0" u="none" strike="noStrike" cap="none" baseline="0"/>
              <a:t>: Long options value erodes over time,  A one month option comparted to a 12 month option as far more theta efffect. So in essence you will be paying far less “per day” to own a call that is 12 or 6 months out than a 1 month option.</a:t>
            </a:r>
          </a:p>
          <a:p>
            <a:endParaRPr lang="x-none" sz="1800" b="0" i="0" u="none" strike="noStrike" cap="none" baseline="0"/>
          </a:p>
          <a:p>
            <a:endParaRPr lang="x-none" sz="1800" b="0" i="0" u="none" strike="noStrike" cap="none" baseline="0"/>
          </a:p>
        </p:txBody>
      </p:sp>
      <p:sp>
        <p:nvSpPr>
          <p:cNvPr id="627" name="Shape 62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Shape 6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35" name="Shape 63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a:buNone/>
            </a:pPr>
            <a:r>
              <a:rPr lang="x-none" sz="1800" b="0" i="0" u="none" strike="noStrike" cap="none" baseline="0"/>
              <a:t>This is of course the ideal Scenario for a long Put.</a:t>
            </a:r>
          </a:p>
          <a:p>
            <a:endParaRPr lang="x-none" sz="1800" b="0" i="0" u="none" strike="noStrike" cap="none" baseline="0"/>
          </a:p>
          <a:p>
            <a:pPr>
              <a:buNone/>
            </a:pPr>
            <a:r>
              <a:rPr lang="x-none" sz="1800" b="0" i="0" u="none" strike="noStrike" cap="none" baseline="0"/>
              <a:t>Puts have many advantages if you are bearish. First some people cannot short stocks in there accounts so the would not even be able to speculate that a stock goes down.</a:t>
            </a:r>
          </a:p>
          <a:p>
            <a:pPr>
              <a:buNone/>
            </a:pPr>
            <a:r>
              <a:rPr lang="x-none" sz="1800" b="0" i="0" u="none" strike="noStrike" cap="none" baseline="0"/>
              <a:t>With Puts it is considered a long asset, that increases as the stock price goes down. </a:t>
            </a:r>
          </a:p>
          <a:p>
            <a:endParaRPr lang="x-none" sz="1800" b="0" i="0" u="none" strike="noStrike" cap="none" baseline="0"/>
          </a:p>
          <a:p>
            <a:pPr>
              <a:buNone/>
            </a:pPr>
            <a:r>
              <a:rPr lang="x-none" sz="1800" b="0" i="0" u="none" strike="noStrike" cap="none" baseline="0"/>
              <a:t>Also even if you could short stock, the leverage of the put will create a larger gain in terms of percentage than just the short stock.</a:t>
            </a:r>
          </a:p>
          <a:p>
            <a:endParaRPr lang="x-none" sz="1800" b="0" i="0" u="none" strike="noStrike" cap="none" baseline="0"/>
          </a:p>
          <a:p>
            <a:pPr>
              <a:buNone/>
            </a:pPr>
            <a:r>
              <a:rPr lang="x-none" sz="1800" b="1" i="0" u="none" strike="noStrike" cap="none" baseline="0"/>
              <a:t>Remember </a:t>
            </a:r>
            <a:r>
              <a:rPr lang="x-none" sz="1800" b="0" i="0" u="none" strike="noStrike" cap="none" baseline="0"/>
              <a:t>: Long options value erodes over time,  A one month option compared to a 12 month option as far more theta effect. So in essence you will be paying far less “per day” to own a call that is 12 or 6 months out than a 1 month option.</a:t>
            </a:r>
          </a:p>
          <a:p>
            <a:endParaRPr lang="x-none" sz="1800" b="0" i="0" u="none" strike="noStrike" cap="none" baseline="0"/>
          </a:p>
          <a:p>
            <a:endParaRPr lang="x-none" sz="1800" b="0" i="0" u="none" strike="noStrike" cap="none" baseline="0"/>
          </a:p>
        </p:txBody>
      </p:sp>
      <p:sp>
        <p:nvSpPr>
          <p:cNvPr id="636" name="Shape 63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Shape 6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42" name="Shape 64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a:buNone/>
            </a:pPr>
            <a:r>
              <a:rPr lang="x-none" sz="1800" b="0" i="0" u="none" strike="noStrike" cap="none" baseline="0"/>
              <a:t>So this is the end the basic Puts and Calls</a:t>
            </a:r>
          </a:p>
          <a:p>
            <a:endParaRPr lang="x-none" sz="1800" b="0" i="0" u="none" strike="noStrike" cap="none" baseline="0"/>
          </a:p>
          <a:p>
            <a:pPr>
              <a:buNone/>
            </a:pPr>
            <a:r>
              <a:rPr lang="x-none" sz="1800" b="0" i="0" u="none" strike="noStrike" cap="none" baseline="0"/>
              <a:t>Before we can go on to More complex strategies the next chapter will be on a trading technique that I have mastered for over 11 years on WHEN to trade and WHAT to Trade.</a:t>
            </a:r>
          </a:p>
        </p:txBody>
      </p:sp>
      <p:sp>
        <p:nvSpPr>
          <p:cNvPr id="643" name="Shape 64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Shape 5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56" name="Shape 55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a:buNone/>
            </a:pPr>
            <a:r>
              <a:rPr lang="x-none" sz="1800" b="0" i="0" u="none" strike="noStrike" cap="none" baseline="0"/>
              <a:t>Where is ITM?</a:t>
            </a:r>
          </a:p>
          <a:p>
            <a:endParaRPr lang="x-none" sz="1800" b="0" i="0" u="none" strike="noStrike" cap="none" baseline="0"/>
          </a:p>
          <a:p>
            <a:pPr>
              <a:buNone/>
            </a:pPr>
            <a:r>
              <a:rPr lang="x-none" sz="1800" b="0" i="0" u="none" strike="noStrike" cap="none" baseline="0"/>
              <a:t>Where is ATM?</a:t>
            </a:r>
          </a:p>
          <a:p>
            <a:endParaRPr lang="x-none" sz="1800" b="0" i="0" u="none" strike="noStrike" cap="none" baseline="0"/>
          </a:p>
          <a:p>
            <a:pPr>
              <a:buNone/>
            </a:pPr>
            <a:r>
              <a:rPr lang="x-none" sz="1800" b="0" i="0" u="none" strike="noStrike" cap="none" baseline="0"/>
              <a:t>Where is OTM?</a:t>
            </a:r>
          </a:p>
          <a:p>
            <a:endParaRPr lang="x-none" sz="1800" b="0" i="0" u="none" strike="noStrike" cap="none" baseline="0"/>
          </a:p>
          <a:p>
            <a:pPr marL="171450" marR="0" lvl="0" indent="-171450" algn="l" rtl="0">
              <a:buClr>
                <a:srgbClr val="000000"/>
              </a:buClr>
              <a:buSzPct val="101851"/>
              <a:buFont typeface="Arial"/>
              <a:buChar char="•"/>
            </a:pPr>
            <a:r>
              <a:rPr lang="x-none" sz="1800" b="0" i="0" u="none" strike="noStrike" cap="none" baseline="0"/>
              <a:t>As the stock rises the deltas will be at the steepest slope or rate of increase as it moves from OTM towards ATM. It then levels off and a decelerating rate of change as it moves deeper ITM.</a:t>
            </a:r>
          </a:p>
          <a:p>
            <a:endParaRPr lang="x-none" sz="1800" b="0" i="0" u="none" strike="noStrike" cap="none" baseline="0"/>
          </a:p>
          <a:p>
            <a:endParaRPr lang="x-none" sz="1800" b="0" i="0" u="none" strike="noStrike" cap="none" baseline="0"/>
          </a:p>
          <a:p>
            <a:pPr>
              <a:buNone/>
            </a:pPr>
            <a:r>
              <a:rPr lang="x-none" sz="1200" b="1" i="0" u="none" strike="noStrike" cap="none" baseline="0">
                <a:solidFill>
                  <a:schemeClr val="dk1"/>
                </a:solidFill>
                <a:latin typeface="Calibri"/>
                <a:ea typeface="Calibri"/>
                <a:cs typeface="Calibri"/>
                <a:sym typeface="Calibri"/>
              </a:rPr>
              <a:t>Andrew Keene's Tip: </a:t>
            </a:r>
            <a:r>
              <a:rPr lang="x-none" sz="1200" b="0" i="0" u="none" strike="noStrike" cap="none" baseline="0">
                <a:solidFill>
                  <a:schemeClr val="dk1"/>
                </a:solidFill>
                <a:latin typeface="Calibri"/>
                <a:ea typeface="Calibri"/>
                <a:cs typeface="Calibri"/>
                <a:sym typeface="Calibri"/>
              </a:rPr>
              <a:t>In general, Buying Calls in one of my least favorite strategies, because as everyone knows as the stock market or stocks increase in value then the volatility or Vix usually decreases.  So if I am long an XYZ August 25 Call for $1 when the stock is $21 and the delta is 30, sometimes if the stock moves from $21 to $22 then the call will only increase in value to $1.25, because of the decrease in volatility.  Also, stocks usually tend to grind higher higher, making Calls even harder to trade than Puts.   </a:t>
            </a:r>
          </a:p>
          <a:p>
            <a:endParaRPr lang="x-none" sz="1200" b="0" i="0" u="none" strike="noStrike" cap="none" baseline="0">
              <a:solidFill>
                <a:schemeClr val="dk1"/>
              </a:solidFill>
              <a:latin typeface="Calibri"/>
              <a:ea typeface="Calibri"/>
              <a:cs typeface="Calibri"/>
              <a:sym typeface="Calibri"/>
            </a:endParaRPr>
          </a:p>
          <a:p>
            <a:pPr>
              <a:buNone/>
            </a:pPr>
            <a:r>
              <a:rPr lang="x-none" sz="1200" b="1" i="0" u="none" strike="noStrike" cap="none" baseline="0">
                <a:solidFill>
                  <a:schemeClr val="dk1"/>
                </a:solidFill>
                <a:latin typeface="Calibri"/>
                <a:ea typeface="Calibri"/>
                <a:cs typeface="Calibri"/>
                <a:sym typeface="Calibri"/>
              </a:rPr>
              <a:t>Keene's Trading Tips</a:t>
            </a:r>
            <a:r>
              <a:rPr lang="x-none" sz="1200" b="0" i="0" u="none" strike="noStrike" cap="none" baseline="0">
                <a:solidFill>
                  <a:schemeClr val="dk1"/>
                </a:solidFill>
                <a:latin typeface="Calibri"/>
                <a:ea typeface="Calibri"/>
                <a:cs typeface="Calibri"/>
                <a:sym typeface="Calibri"/>
              </a:rPr>
              <a:t>: Don’t buy Dream Calls out of the money. A mistake of novice trades is to often buy what I call “lotto tickets” or calls deep out of the money. Even thought these options could potentially increase more than ATM options for huge gains there is a reason they are priced so low. OTM options have low delta, remember delta can be represented by the probability of a option expiring in the money. So the low deltas clearly show that the probability of the OTM calls making $ are much lower than the ATM and ITM.  </a:t>
            </a:r>
          </a:p>
        </p:txBody>
      </p:sp>
      <p:sp>
        <p:nvSpPr>
          <p:cNvPr id="557" name="Shape 55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extLst>
      <p:ext uri="{BB962C8B-B14F-4D97-AF65-F5344CB8AC3E}">
        <p14:creationId xmlns:p14="http://schemas.microsoft.com/office/powerpoint/2010/main" val="1329456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682699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Shape 5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73" name="Shape 5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a:buNone/>
            </a:pPr>
            <a:r>
              <a:rPr lang="x-none" sz="1800" b="0" i="0" u="none" strike="noStrike" cap="none" baseline="0"/>
              <a:t>Picture _ Stock chart of Stock moving up. Remember with just long calls we are expecting the stock to not just move up a little but a lot in a short period of time.</a:t>
            </a:r>
          </a:p>
          <a:p>
            <a:pPr>
              <a:buNone/>
            </a:pPr>
            <a:r>
              <a:rPr lang="x-none" sz="1800" b="0" i="0" u="none" strike="noStrike" cap="none" baseline="0"/>
              <a:t>Everyday that goes by and the stock doesn’t move or stays below breakeven this position will lose value. </a:t>
            </a:r>
          </a:p>
          <a:p>
            <a:endParaRPr lang="x-none" sz="1800" b="0" i="0" u="none" strike="noStrike" cap="none" baseline="0"/>
          </a:p>
          <a:p>
            <a:pPr>
              <a:buNone/>
            </a:pPr>
            <a:r>
              <a:rPr lang="x-none" sz="1800" b="0" i="0" u="none" strike="noStrike" cap="none" baseline="0"/>
              <a:t>Ideally I look for a stock that is already in a upwards trend. </a:t>
            </a:r>
          </a:p>
          <a:p>
            <a:endParaRPr lang="x-none" sz="1800" b="0" i="0" u="none" strike="noStrike" cap="none" baseline="0"/>
          </a:p>
          <a:p>
            <a:pPr>
              <a:buNone/>
            </a:pPr>
            <a:r>
              <a:rPr lang="x-none" sz="1800" b="1" i="0" u="none" strike="noStrike" cap="none" baseline="0"/>
              <a:t>Remember </a:t>
            </a:r>
            <a:r>
              <a:rPr lang="x-none" sz="1800" b="0" i="0" u="none" strike="noStrike" cap="none" baseline="0"/>
              <a:t>: Long options value erodes over time,  A one month option compared to a 12 month option as far more theta effect. So in essence you will be paying far less “per day” to own a call that is 12 or 6 months out than a 1 month option.</a:t>
            </a:r>
          </a:p>
          <a:p>
            <a:endParaRPr lang="x-none" sz="1800" b="0" i="0" u="none" strike="noStrike" cap="none" baseline="0"/>
          </a:p>
          <a:p>
            <a:endParaRPr lang="x-none" sz="1800" b="0" i="0" u="none" strike="noStrike" cap="none" baseline="0"/>
          </a:p>
          <a:p>
            <a:endParaRPr lang="x-none" sz="1800" b="0" i="0" u="none" strike="noStrike" cap="none" baseline="0"/>
          </a:p>
        </p:txBody>
      </p:sp>
      <p:sp>
        <p:nvSpPr>
          <p:cNvPr id="574" name="Shape 5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82" name="Shape 5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a:buNone/>
            </a:pPr>
            <a:r>
              <a:rPr lang="x-none" sz="1800" b="0" i="0" u="none" strike="noStrike" cap="none" baseline="0"/>
              <a:t>Picture _ Stock chart of Stock moving up.</a:t>
            </a:r>
          </a:p>
          <a:p>
            <a:endParaRPr lang="x-none" sz="1800" b="0" i="0" u="none" strike="noStrike" cap="none" baseline="0"/>
          </a:p>
          <a:p>
            <a:pPr>
              <a:buNone/>
            </a:pPr>
            <a:r>
              <a:rPr lang="x-none" sz="1800" b="0" i="0" u="none" strike="noStrike" cap="none" baseline="0"/>
              <a:t>Explain the difference between the outcomes if you bought ITM, ATM, OTM calls…</a:t>
            </a:r>
          </a:p>
          <a:p>
            <a:endParaRPr lang="x-none" sz="1800" b="0" i="0" u="none" strike="noStrike" cap="none" baseline="0"/>
          </a:p>
          <a:p>
            <a:endParaRPr lang="x-none" sz="1800" b="0" i="0" u="none" strike="noStrike" cap="none" baseline="0"/>
          </a:p>
          <a:p>
            <a:pPr>
              <a:buNone/>
            </a:pPr>
            <a:r>
              <a:rPr lang="x-none" sz="1800" b="1" i="0" u="none" strike="noStrike" cap="none" baseline="0"/>
              <a:t>Remember </a:t>
            </a:r>
            <a:r>
              <a:rPr lang="x-none" sz="1800" b="0" i="0" u="none" strike="noStrike" cap="none" baseline="0"/>
              <a:t>: Long options value erodes over time,  A one month option comparted to a 12 month option as far more theta efffect. So in essence you will be paying far less “per day” to own a call that is 12 or 6 months out than a 1 month option.</a:t>
            </a:r>
          </a:p>
          <a:p>
            <a:endParaRPr lang="x-none" sz="1800" b="0" i="0" u="none" strike="noStrike" cap="none" baseline="0"/>
          </a:p>
          <a:p>
            <a:endParaRPr lang="x-none" sz="1800" b="0" i="0" u="none" strike="noStrike" cap="none" baseline="0"/>
          </a:p>
        </p:txBody>
      </p:sp>
      <p:sp>
        <p:nvSpPr>
          <p:cNvPr id="583" name="Shape 5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Shape 5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91" name="Shape 59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a:buNone/>
            </a:pPr>
            <a:r>
              <a:rPr lang="x-none" sz="1800" b="0" i="0" u="none" strike="noStrike" cap="none" baseline="0"/>
              <a:t>Puts price will increase with the fall of the underlying stock price</a:t>
            </a:r>
          </a:p>
          <a:p>
            <a:endParaRPr lang="x-none" sz="1800" b="0" i="0" u="none" strike="noStrike" cap="none" baseline="0"/>
          </a:p>
          <a:p>
            <a:endParaRPr lang="x-none" sz="1800" b="0" i="0" u="none" strike="noStrike" cap="none" baseline="0"/>
          </a:p>
        </p:txBody>
      </p:sp>
      <p:sp>
        <p:nvSpPr>
          <p:cNvPr id="592" name="Shape 59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Shape 599"/>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600" name="Shape 6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Shape 6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09" name="Shape 6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a:buNone/>
            </a:pPr>
            <a:r>
              <a:rPr lang="x-none" sz="1800" b="0" i="0" u="none" strike="noStrike" cap="none" baseline="0"/>
              <a:t>Where is ITM?</a:t>
            </a:r>
          </a:p>
          <a:p>
            <a:endParaRPr lang="x-none" sz="1800" b="0" i="0" u="none" strike="noStrike" cap="none" baseline="0"/>
          </a:p>
          <a:p>
            <a:pPr>
              <a:buNone/>
            </a:pPr>
            <a:r>
              <a:rPr lang="x-none" sz="1800" b="0" i="0" u="none" strike="noStrike" cap="none" baseline="0"/>
              <a:t>Where is ATM?</a:t>
            </a:r>
          </a:p>
          <a:p>
            <a:endParaRPr lang="x-none" sz="1800" b="0" i="0" u="none" strike="noStrike" cap="none" baseline="0"/>
          </a:p>
          <a:p>
            <a:pPr>
              <a:buNone/>
            </a:pPr>
            <a:r>
              <a:rPr lang="x-none" sz="1800" b="0" i="0" u="none" strike="noStrike" cap="none" baseline="0"/>
              <a:t>Where is OTM?</a:t>
            </a:r>
          </a:p>
          <a:p>
            <a:endParaRPr lang="x-none" sz="1800" b="0" i="0" u="none" strike="noStrike" cap="none" baseline="0"/>
          </a:p>
          <a:p>
            <a:pPr>
              <a:buNone/>
            </a:pPr>
            <a:r>
              <a:rPr lang="x-none" sz="1200" b="1" i="0" u="none" strike="noStrike" cap="none" baseline="0">
                <a:solidFill>
                  <a:schemeClr val="dk1"/>
                </a:solidFill>
                <a:latin typeface="Calibri"/>
                <a:ea typeface="Calibri"/>
                <a:cs typeface="Calibri"/>
                <a:sym typeface="Calibri"/>
              </a:rPr>
              <a:t>Andrew Keene's Tip:</a:t>
            </a:r>
            <a:r>
              <a:rPr lang="x-none" sz="1200" b="0" i="0" u="none" strike="noStrike" cap="none" baseline="0">
                <a:solidFill>
                  <a:schemeClr val="dk1"/>
                </a:solidFill>
                <a:latin typeface="Calibri"/>
                <a:ea typeface="Calibri"/>
                <a:cs typeface="Calibri"/>
                <a:sym typeface="Calibri"/>
              </a:rPr>
              <a:t>  As the opposite of owning Calls, I love to own Puts.  Not only will I make money owning Puts as the stock goes down in value, but also the volatility and Vix usually increases in value as the stock market or stocks decrease.  If I am Long Puts I will make money on the Puts and also the increase in volatility.</a:t>
            </a:r>
          </a:p>
          <a:p>
            <a:endParaRPr lang="x-none" sz="1200" b="0" i="0" u="none" strike="noStrike" cap="none" baseline="0">
              <a:solidFill>
                <a:schemeClr val="dk1"/>
              </a:solidFill>
              <a:latin typeface="Calibri"/>
              <a:ea typeface="Calibri"/>
              <a:cs typeface="Calibri"/>
              <a:sym typeface="Calibri"/>
            </a:endParaRPr>
          </a:p>
          <a:p>
            <a:pPr>
              <a:buNone/>
            </a:pPr>
            <a:r>
              <a:rPr lang="x-none" sz="1200" b="0" i="0" u="none" strike="noStrike" cap="none" baseline="0">
                <a:solidFill>
                  <a:schemeClr val="dk1"/>
                </a:solidFill>
                <a:latin typeface="Calibri"/>
                <a:ea typeface="Calibri"/>
                <a:cs typeface="Calibri"/>
                <a:sym typeface="Calibri"/>
              </a:rPr>
              <a:t>In 2002 when I first started to trade, I was taught never sell Cheap Puts under $.25, they can explode in your face, only buy them.  So within my first 3 months trading I bought 150 KFT Puts for $.30 as I got laughed at by the entire Pit.  Well, 4 days later they lowered their guidance and the Puts exploded to $3.50.  Over $35k profit and I will never be Short Cheap Puts again.</a:t>
            </a:r>
          </a:p>
        </p:txBody>
      </p:sp>
      <p:sp>
        <p:nvSpPr>
          <p:cNvPr id="610" name="Shape 6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Shape 6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17" name="Shape 6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a:buNone/>
            </a:pPr>
            <a:r>
              <a:rPr lang="x-none" sz="1800" b="0" i="0" u="none" strike="noStrike" cap="none" baseline="0"/>
              <a:t>Picture _ Management</a:t>
            </a:r>
          </a:p>
          <a:p>
            <a:endParaRPr lang="x-none" sz="1800" b="0" i="0" u="none" strike="noStrike" cap="none" baseline="0"/>
          </a:p>
          <a:p>
            <a:pPr>
              <a:buNone/>
            </a:pPr>
            <a:r>
              <a:rPr lang="x-none" sz="1800" b="0" i="0" u="none" strike="noStrike" cap="none" baseline="0"/>
              <a:t>Picture of falling stock price</a:t>
            </a:r>
          </a:p>
        </p:txBody>
      </p:sp>
      <p:sp>
        <p:nvSpPr>
          <p:cNvPr id="618" name="Shape 6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281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87D1CBB-5EF3-40E6-A9A4-96A1D97FCF02}"/>
              </a:ext>
            </a:extLst>
          </p:cNvPr>
          <p:cNvSpPr>
            <a:spLocks noGrp="1"/>
          </p:cNvSpPr>
          <p:nvPr>
            <p:ph type="pic" sz="quarter" idx="10"/>
          </p:nvPr>
        </p:nvSpPr>
        <p:spPr>
          <a:xfrm>
            <a:off x="1" y="554702"/>
            <a:ext cx="4840093" cy="5717811"/>
          </a:xfrm>
          <a:custGeom>
            <a:avLst/>
            <a:gdLst>
              <a:gd name="connsiteX0" fmla="*/ 0 w 4840093"/>
              <a:gd name="connsiteY0" fmla="*/ 0 h 5717811"/>
              <a:gd name="connsiteX1" fmla="*/ 4705060 w 4840093"/>
              <a:gd name="connsiteY1" fmla="*/ 258649 h 5717811"/>
              <a:gd name="connsiteX2" fmla="*/ 4840093 w 4840093"/>
              <a:gd name="connsiteY2" fmla="*/ 401309 h 5717811"/>
              <a:gd name="connsiteX3" fmla="*/ 4840093 w 4840093"/>
              <a:gd name="connsiteY3" fmla="*/ 5250921 h 5717811"/>
              <a:gd name="connsiteX4" fmla="*/ 4707040 w 4840093"/>
              <a:gd name="connsiteY4" fmla="*/ 5393453 h 5717811"/>
              <a:gd name="connsiteX5" fmla="*/ 0 w 4840093"/>
              <a:gd name="connsiteY5" fmla="*/ 5717811 h 571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0093" h="5717811">
                <a:moveTo>
                  <a:pt x="0" y="0"/>
                </a:moveTo>
                <a:lnTo>
                  <a:pt x="4705060" y="258649"/>
                </a:lnTo>
                <a:cubicBezTo>
                  <a:pt x="4780807" y="262813"/>
                  <a:pt x="4840093" y="325448"/>
                  <a:pt x="4840093" y="401309"/>
                </a:cubicBezTo>
                <a:lnTo>
                  <a:pt x="4840093" y="5250921"/>
                </a:lnTo>
                <a:cubicBezTo>
                  <a:pt x="4840093" y="5326016"/>
                  <a:pt x="4781958" y="5388290"/>
                  <a:pt x="4707040" y="5393453"/>
                </a:cubicBezTo>
                <a:lnTo>
                  <a:pt x="0" y="571781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52638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2A2BF95-F4F5-4C4D-8CF8-A40AFFCD20FE}"/>
              </a:ext>
            </a:extLst>
          </p:cNvPr>
          <p:cNvSpPr>
            <a:spLocks noGrp="1"/>
          </p:cNvSpPr>
          <p:nvPr>
            <p:ph type="pic" sz="quarter" idx="12"/>
          </p:nvPr>
        </p:nvSpPr>
        <p:spPr>
          <a:xfrm>
            <a:off x="1523999"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3DB2694B-9858-41F1-BA1D-199F09A99DAF}"/>
              </a:ext>
            </a:extLst>
          </p:cNvPr>
          <p:cNvSpPr>
            <a:spLocks noGrp="1"/>
          </p:cNvSpPr>
          <p:nvPr>
            <p:ph type="pic" sz="quarter" idx="13"/>
          </p:nvPr>
        </p:nvSpPr>
        <p:spPr>
          <a:xfrm>
            <a:off x="4545807" y="1955228"/>
            <a:ext cx="3100387" cy="4279106"/>
          </a:xfrm>
          <a:custGeom>
            <a:avLst/>
            <a:gdLst>
              <a:gd name="connsiteX0" fmla="*/ 111025 w 3100387"/>
              <a:gd name="connsiteY0" fmla="*/ 0 h 4279106"/>
              <a:gd name="connsiteX1" fmla="*/ 2989362 w 3100387"/>
              <a:gd name="connsiteY1" fmla="*/ 0 h 4279106"/>
              <a:gd name="connsiteX2" fmla="*/ 3100387 w 3100387"/>
              <a:gd name="connsiteY2" fmla="*/ 111025 h 4279106"/>
              <a:gd name="connsiteX3" fmla="*/ 3100387 w 3100387"/>
              <a:gd name="connsiteY3" fmla="*/ 4168081 h 4279106"/>
              <a:gd name="connsiteX4" fmla="*/ 2989362 w 3100387"/>
              <a:gd name="connsiteY4" fmla="*/ 4279106 h 4279106"/>
              <a:gd name="connsiteX5" fmla="*/ 111025 w 3100387"/>
              <a:gd name="connsiteY5" fmla="*/ 4279106 h 4279106"/>
              <a:gd name="connsiteX6" fmla="*/ 0 w 3100387"/>
              <a:gd name="connsiteY6" fmla="*/ 4168081 h 4279106"/>
              <a:gd name="connsiteX7" fmla="*/ 0 w 3100387"/>
              <a:gd name="connsiteY7" fmla="*/ 111025 h 4279106"/>
              <a:gd name="connsiteX8" fmla="*/ 111025 w 3100387"/>
              <a:gd name="connsiteY8" fmla="*/ 0 h 427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0387" h="4279106">
                <a:moveTo>
                  <a:pt x="111025" y="0"/>
                </a:moveTo>
                <a:lnTo>
                  <a:pt x="2989362" y="0"/>
                </a:lnTo>
                <a:cubicBezTo>
                  <a:pt x="3050679" y="0"/>
                  <a:pt x="3100387" y="49708"/>
                  <a:pt x="3100387" y="111025"/>
                </a:cubicBezTo>
                <a:lnTo>
                  <a:pt x="3100387" y="4168081"/>
                </a:lnTo>
                <a:cubicBezTo>
                  <a:pt x="3100387" y="4229398"/>
                  <a:pt x="3050679" y="4279106"/>
                  <a:pt x="2989362" y="4279106"/>
                </a:cubicBezTo>
                <a:lnTo>
                  <a:pt x="111025" y="4279106"/>
                </a:lnTo>
                <a:cubicBezTo>
                  <a:pt x="49708" y="4279106"/>
                  <a:pt x="0" y="4229398"/>
                  <a:pt x="0" y="4168081"/>
                </a:cubicBezTo>
                <a:lnTo>
                  <a:pt x="0" y="111025"/>
                </a:lnTo>
                <a:cubicBezTo>
                  <a:pt x="0" y="49708"/>
                  <a:pt x="49708" y="0"/>
                  <a:pt x="11102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2" name="Picture Placeholder 11">
            <a:extLst>
              <a:ext uri="{FF2B5EF4-FFF2-40B4-BE49-F238E27FC236}">
                <a16:creationId xmlns:a16="http://schemas.microsoft.com/office/drawing/2014/main" id="{FCFB4AC5-B81E-43D1-87DB-C5473A012F62}"/>
              </a:ext>
            </a:extLst>
          </p:cNvPr>
          <p:cNvSpPr>
            <a:spLocks noGrp="1"/>
          </p:cNvSpPr>
          <p:nvPr>
            <p:ph type="pic" sz="quarter" idx="11"/>
          </p:nvPr>
        </p:nvSpPr>
        <p:spPr>
          <a:xfrm>
            <a:off x="8079583"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51616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2FE9AF0-A0C1-47C2-B649-0294F073D876}"/>
              </a:ext>
            </a:extLst>
          </p:cNvPr>
          <p:cNvSpPr>
            <a:spLocks noGrp="1"/>
          </p:cNvSpPr>
          <p:nvPr>
            <p:ph type="pic" sz="quarter" idx="13"/>
          </p:nvPr>
        </p:nvSpPr>
        <p:spPr>
          <a:xfrm>
            <a:off x="6436860" y="776514"/>
            <a:ext cx="4760911" cy="6081486"/>
          </a:xfrm>
          <a:custGeom>
            <a:avLst/>
            <a:gdLst>
              <a:gd name="connsiteX0" fmla="*/ 0 w 4760911"/>
              <a:gd name="connsiteY0" fmla="*/ 0 h 6081486"/>
              <a:gd name="connsiteX1" fmla="*/ 4760911 w 4760911"/>
              <a:gd name="connsiteY1" fmla="*/ 0 h 6081486"/>
              <a:gd name="connsiteX2" fmla="*/ 4760911 w 4760911"/>
              <a:gd name="connsiteY2" fmla="*/ 6081486 h 6081486"/>
              <a:gd name="connsiteX3" fmla="*/ 0 w 4760911"/>
              <a:gd name="connsiteY3" fmla="*/ 6081486 h 6081486"/>
            </a:gdLst>
            <a:ahLst/>
            <a:cxnLst>
              <a:cxn ang="0">
                <a:pos x="connsiteX0" y="connsiteY0"/>
              </a:cxn>
              <a:cxn ang="0">
                <a:pos x="connsiteX1" y="connsiteY1"/>
              </a:cxn>
              <a:cxn ang="0">
                <a:pos x="connsiteX2" y="connsiteY2"/>
              </a:cxn>
              <a:cxn ang="0">
                <a:pos x="connsiteX3" y="connsiteY3"/>
              </a:cxn>
            </a:cxnLst>
            <a:rect l="l" t="t" r="r" b="b"/>
            <a:pathLst>
              <a:path w="4760911" h="6081486">
                <a:moveTo>
                  <a:pt x="0" y="0"/>
                </a:moveTo>
                <a:lnTo>
                  <a:pt x="4760911" y="0"/>
                </a:lnTo>
                <a:lnTo>
                  <a:pt x="4760911" y="6081486"/>
                </a:lnTo>
                <a:lnTo>
                  <a:pt x="0" y="6081486"/>
                </a:lnTo>
                <a:close/>
              </a:path>
            </a:pathLst>
          </a:custGeom>
          <a:no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805429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D4FA4C2-7E2B-407C-83B7-F6A1FE937251}"/>
              </a:ext>
            </a:extLst>
          </p:cNvPr>
          <p:cNvSpPr>
            <a:spLocks noGrp="1"/>
          </p:cNvSpPr>
          <p:nvPr>
            <p:ph type="pic" sz="quarter" idx="14"/>
          </p:nvPr>
        </p:nvSpPr>
        <p:spPr>
          <a:xfrm>
            <a:off x="7999771" y="780305"/>
            <a:ext cx="3293270" cy="3293270"/>
          </a:xfrm>
          <a:custGeom>
            <a:avLst/>
            <a:gdLst>
              <a:gd name="connsiteX0" fmla="*/ 1646635 w 3293270"/>
              <a:gd name="connsiteY0" fmla="*/ 0 h 3293270"/>
              <a:gd name="connsiteX1" fmla="*/ 3293270 w 3293270"/>
              <a:gd name="connsiteY1" fmla="*/ 1646635 h 3293270"/>
              <a:gd name="connsiteX2" fmla="*/ 3293269 w 3293270"/>
              <a:gd name="connsiteY2" fmla="*/ 1646635 h 3293270"/>
              <a:gd name="connsiteX3" fmla="*/ 1646634 w 3293270"/>
              <a:gd name="connsiteY3" fmla="*/ 3293270 h 3293270"/>
              <a:gd name="connsiteX4" fmla="*/ 0 w 3293270"/>
              <a:gd name="connsiteY4" fmla="*/ 3293270 h 3293270"/>
              <a:gd name="connsiteX5" fmla="*/ 0 w 3293270"/>
              <a:gd name="connsiteY5" fmla="*/ 1646635 h 3293270"/>
              <a:gd name="connsiteX6" fmla="*/ 1646635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5" y="0"/>
                </a:moveTo>
                <a:cubicBezTo>
                  <a:pt x="2556046" y="0"/>
                  <a:pt x="3293270" y="737224"/>
                  <a:pt x="3293270" y="1646635"/>
                </a:cubicBezTo>
                <a:lnTo>
                  <a:pt x="3293269" y="1646635"/>
                </a:lnTo>
                <a:cubicBezTo>
                  <a:pt x="3293269" y="2556046"/>
                  <a:pt x="2556045" y="3293270"/>
                  <a:pt x="1646634" y="3293270"/>
                </a:cubicBezTo>
                <a:lnTo>
                  <a:pt x="0" y="3293270"/>
                </a:lnTo>
                <a:lnTo>
                  <a:pt x="0" y="1646635"/>
                </a:lnTo>
                <a:cubicBezTo>
                  <a:pt x="0" y="737224"/>
                  <a:pt x="737224" y="0"/>
                  <a:pt x="164663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09EF5213-7CDD-494D-84E8-20E261F3409D}"/>
              </a:ext>
            </a:extLst>
          </p:cNvPr>
          <p:cNvSpPr>
            <a:spLocks noGrp="1"/>
          </p:cNvSpPr>
          <p:nvPr>
            <p:ph type="pic" sz="quarter" idx="13"/>
          </p:nvPr>
        </p:nvSpPr>
        <p:spPr>
          <a:xfrm>
            <a:off x="4420751" y="2784425"/>
            <a:ext cx="3293270" cy="3293270"/>
          </a:xfrm>
          <a:custGeom>
            <a:avLst/>
            <a:gdLst>
              <a:gd name="connsiteX0" fmla="*/ 1646636 w 3293270"/>
              <a:gd name="connsiteY0" fmla="*/ 0 h 3293270"/>
              <a:gd name="connsiteX1" fmla="*/ 3293270 w 3293270"/>
              <a:gd name="connsiteY1" fmla="*/ 0 h 3293270"/>
              <a:gd name="connsiteX2" fmla="*/ 3293270 w 3293270"/>
              <a:gd name="connsiteY2" fmla="*/ 1646635 h 3293270"/>
              <a:gd name="connsiteX3" fmla="*/ 1646635 w 3293270"/>
              <a:gd name="connsiteY3" fmla="*/ 3293270 h 3293270"/>
              <a:gd name="connsiteX4" fmla="*/ 0 w 3293270"/>
              <a:gd name="connsiteY4" fmla="*/ 1646635 h 3293270"/>
              <a:gd name="connsiteX5" fmla="*/ 1 w 3293270"/>
              <a:gd name="connsiteY5" fmla="*/ 1646635 h 3293270"/>
              <a:gd name="connsiteX6" fmla="*/ 1646636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6" y="0"/>
                </a:moveTo>
                <a:lnTo>
                  <a:pt x="3293270" y="0"/>
                </a:lnTo>
                <a:lnTo>
                  <a:pt x="3293270" y="1646635"/>
                </a:lnTo>
                <a:cubicBezTo>
                  <a:pt x="3293270" y="2556046"/>
                  <a:pt x="2556046" y="3293270"/>
                  <a:pt x="1646635" y="3293270"/>
                </a:cubicBezTo>
                <a:cubicBezTo>
                  <a:pt x="737224" y="3293270"/>
                  <a:pt x="0" y="2556046"/>
                  <a:pt x="0" y="1646635"/>
                </a:cubicBezTo>
                <a:lnTo>
                  <a:pt x="1" y="1646635"/>
                </a:lnTo>
                <a:cubicBezTo>
                  <a:pt x="1" y="737224"/>
                  <a:pt x="737225" y="0"/>
                  <a:pt x="164663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Graphic 22">
            <a:extLst>
              <a:ext uri="{FF2B5EF4-FFF2-40B4-BE49-F238E27FC236}">
                <a16:creationId xmlns:a16="http://schemas.microsoft.com/office/drawing/2014/main" id="{54C39EAC-78FC-4BDB-8A96-50BCECEDE716}"/>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04725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097F2AD-7A26-4492-9C62-2BBD53B82CDE}"/>
              </a:ext>
            </a:extLst>
          </p:cNvPr>
          <p:cNvSpPr>
            <a:spLocks noGrp="1"/>
          </p:cNvSpPr>
          <p:nvPr>
            <p:ph type="pic" sz="quarter" idx="13"/>
          </p:nvPr>
        </p:nvSpPr>
        <p:spPr>
          <a:xfrm>
            <a:off x="3536979" y="2647786"/>
            <a:ext cx="2288142" cy="2288142"/>
          </a:xfrm>
          <a:custGeom>
            <a:avLst/>
            <a:gdLst>
              <a:gd name="connsiteX0" fmla="*/ 1144071 w 2288142"/>
              <a:gd name="connsiteY0" fmla="*/ 0 h 2288142"/>
              <a:gd name="connsiteX1" fmla="*/ 2288142 w 2288142"/>
              <a:gd name="connsiteY1" fmla="*/ 1144071 h 2288142"/>
              <a:gd name="connsiteX2" fmla="*/ 1144071 w 2288142"/>
              <a:gd name="connsiteY2" fmla="*/ 2288142 h 2288142"/>
              <a:gd name="connsiteX3" fmla="*/ 0 w 2288142"/>
              <a:gd name="connsiteY3" fmla="*/ 1144071 h 2288142"/>
              <a:gd name="connsiteX4" fmla="*/ 1144071 w 2288142"/>
              <a:gd name="connsiteY4" fmla="*/ 0 h 2288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142" h="2288142">
                <a:moveTo>
                  <a:pt x="1144071" y="0"/>
                </a:moveTo>
                <a:cubicBezTo>
                  <a:pt x="1775924" y="0"/>
                  <a:pt x="2288142" y="512218"/>
                  <a:pt x="2288142" y="1144071"/>
                </a:cubicBezTo>
                <a:cubicBezTo>
                  <a:pt x="2288142" y="1775924"/>
                  <a:pt x="1775924" y="2288142"/>
                  <a:pt x="1144071" y="2288142"/>
                </a:cubicBezTo>
                <a:cubicBezTo>
                  <a:pt x="512218" y="2288142"/>
                  <a:pt x="0" y="1775924"/>
                  <a:pt x="0" y="1144071"/>
                </a:cubicBezTo>
                <a:cubicBezTo>
                  <a:pt x="0" y="512218"/>
                  <a:pt x="512218" y="0"/>
                  <a:pt x="114407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6" name="Picture Placeholder 15">
            <a:extLst>
              <a:ext uri="{FF2B5EF4-FFF2-40B4-BE49-F238E27FC236}">
                <a16:creationId xmlns:a16="http://schemas.microsoft.com/office/drawing/2014/main" id="{FDFBC260-03B4-4E46-9767-B2D99AFE4F31}"/>
              </a:ext>
            </a:extLst>
          </p:cNvPr>
          <p:cNvSpPr>
            <a:spLocks noGrp="1"/>
          </p:cNvSpPr>
          <p:nvPr>
            <p:ph type="pic" sz="quarter" idx="14"/>
          </p:nvPr>
        </p:nvSpPr>
        <p:spPr>
          <a:xfrm>
            <a:off x="667511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82A5B8D8-8A11-4B23-BF08-08B303F5FD5F}"/>
              </a:ext>
            </a:extLst>
          </p:cNvPr>
          <p:cNvSpPr>
            <a:spLocks noGrp="1"/>
          </p:cNvSpPr>
          <p:nvPr>
            <p:ph type="pic" sz="quarter" idx="15"/>
          </p:nvPr>
        </p:nvSpPr>
        <p:spPr>
          <a:xfrm>
            <a:off x="9434800"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4" name="Picture Placeholder 13">
            <a:extLst>
              <a:ext uri="{FF2B5EF4-FFF2-40B4-BE49-F238E27FC236}">
                <a16:creationId xmlns:a16="http://schemas.microsoft.com/office/drawing/2014/main" id="{7618ACB5-2C2B-4A0C-B9E9-D29D0C9EF897}"/>
              </a:ext>
            </a:extLst>
          </p:cNvPr>
          <p:cNvSpPr>
            <a:spLocks noGrp="1"/>
          </p:cNvSpPr>
          <p:nvPr>
            <p:ph type="pic" sz="quarter" idx="12"/>
          </p:nvPr>
        </p:nvSpPr>
        <p:spPr>
          <a:xfrm>
            <a:off x="72520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043179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A01CC36B-EDA6-4FEB-A15B-33D8FB3BD5C5}"/>
              </a:ext>
            </a:extLst>
          </p:cNvPr>
          <p:cNvSpPr/>
          <p:nvPr userDrawn="1"/>
        </p:nvSpPr>
        <p:spPr>
          <a:xfrm>
            <a:off x="0" y="0"/>
            <a:ext cx="4551945" cy="5036457"/>
          </a:xfrm>
          <a:custGeom>
            <a:avLst/>
            <a:gdLst>
              <a:gd name="connsiteX0" fmla="*/ 2202961 w 4795325"/>
              <a:gd name="connsiteY0" fmla="*/ 0 h 5305743"/>
              <a:gd name="connsiteX1" fmla="*/ 4421256 w 4795325"/>
              <a:gd name="connsiteY1" fmla="*/ 0 h 5305743"/>
              <a:gd name="connsiteX2" fmla="*/ 4505035 w 4795325"/>
              <a:gd name="connsiteY2" fmla="*/ 173913 h 5305743"/>
              <a:gd name="connsiteX3" fmla="*/ 4795325 w 4795325"/>
              <a:gd name="connsiteY3" fmla="*/ 1611773 h 5305743"/>
              <a:gd name="connsiteX4" fmla="*/ 1101355 w 4795325"/>
              <a:gd name="connsiteY4" fmla="*/ 5305743 h 5305743"/>
              <a:gd name="connsiteX5" fmla="*/ 2882 w 4795325"/>
              <a:gd name="connsiteY5" fmla="*/ 5139670 h 5305743"/>
              <a:gd name="connsiteX6" fmla="*/ 0 w 4795325"/>
              <a:gd name="connsiteY6" fmla="*/ 5138695 h 5305743"/>
              <a:gd name="connsiteX7" fmla="*/ 0 w 4795325"/>
              <a:gd name="connsiteY7" fmla="*/ 3223734 h 5305743"/>
              <a:gd name="connsiteX8" fmla="*/ 9620 w 4795325"/>
              <a:gd name="connsiteY8" fmla="*/ 3230927 h 5305743"/>
              <a:gd name="connsiteX9" fmla="*/ 1101355 w 4795325"/>
              <a:gd name="connsiteY9" fmla="*/ 3564406 h 5305743"/>
              <a:gd name="connsiteX10" fmla="*/ 3053988 w 4795325"/>
              <a:gd name="connsiteY10" fmla="*/ 1611773 h 5305743"/>
              <a:gd name="connsiteX11" fmla="*/ 2343411 w 4795325"/>
              <a:gd name="connsiteY11" fmla="*/ 105027 h 530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95325" h="5305743">
                <a:moveTo>
                  <a:pt x="2202961" y="0"/>
                </a:moveTo>
                <a:lnTo>
                  <a:pt x="4421256" y="0"/>
                </a:lnTo>
                <a:lnTo>
                  <a:pt x="4505035" y="173913"/>
                </a:lnTo>
                <a:cubicBezTo>
                  <a:pt x="4691960" y="615854"/>
                  <a:pt x="4795325" y="1101742"/>
                  <a:pt x="4795325" y="1611773"/>
                </a:cubicBezTo>
                <a:cubicBezTo>
                  <a:pt x="4795325" y="3651896"/>
                  <a:pt x="3141478" y="5305743"/>
                  <a:pt x="1101355" y="5305743"/>
                </a:cubicBezTo>
                <a:cubicBezTo>
                  <a:pt x="718832" y="5305743"/>
                  <a:pt x="349889" y="5247600"/>
                  <a:pt x="2882" y="5139670"/>
                </a:cubicBezTo>
                <a:lnTo>
                  <a:pt x="0" y="5138695"/>
                </a:lnTo>
                <a:lnTo>
                  <a:pt x="0" y="3223734"/>
                </a:lnTo>
                <a:lnTo>
                  <a:pt x="9620" y="3230927"/>
                </a:lnTo>
                <a:cubicBezTo>
                  <a:pt x="321262" y="3441468"/>
                  <a:pt x="696952" y="3564406"/>
                  <a:pt x="1101355" y="3564406"/>
                </a:cubicBezTo>
                <a:cubicBezTo>
                  <a:pt x="2179764" y="3564406"/>
                  <a:pt x="3053988" y="2690182"/>
                  <a:pt x="3053988" y="1611773"/>
                </a:cubicBezTo>
                <a:cubicBezTo>
                  <a:pt x="3053988" y="1005168"/>
                  <a:pt x="2777378" y="463168"/>
                  <a:pt x="2343411" y="10502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0" name="Picture Placeholder 9">
            <a:extLst>
              <a:ext uri="{FF2B5EF4-FFF2-40B4-BE49-F238E27FC236}">
                <a16:creationId xmlns:a16="http://schemas.microsoft.com/office/drawing/2014/main" id="{C559A31E-2921-4443-8080-A05B93F84F7B}"/>
              </a:ext>
            </a:extLst>
          </p:cNvPr>
          <p:cNvSpPr>
            <a:spLocks noGrp="1"/>
          </p:cNvSpPr>
          <p:nvPr>
            <p:ph type="pic" sz="quarter" idx="12"/>
          </p:nvPr>
        </p:nvSpPr>
        <p:spPr>
          <a:xfrm>
            <a:off x="928914" y="1058008"/>
            <a:ext cx="4760685" cy="2370991"/>
          </a:xfrm>
          <a:custGeom>
            <a:avLst/>
            <a:gdLst>
              <a:gd name="connsiteX0" fmla="*/ 98823 w 4760685"/>
              <a:gd name="connsiteY0" fmla="*/ 0 h 2370991"/>
              <a:gd name="connsiteX1" fmla="*/ 4661862 w 4760685"/>
              <a:gd name="connsiteY1" fmla="*/ 0 h 2370991"/>
              <a:gd name="connsiteX2" fmla="*/ 4760685 w 4760685"/>
              <a:gd name="connsiteY2" fmla="*/ 98823 h 2370991"/>
              <a:gd name="connsiteX3" fmla="*/ 4760685 w 4760685"/>
              <a:gd name="connsiteY3" fmla="*/ 2272168 h 2370991"/>
              <a:gd name="connsiteX4" fmla="*/ 4661862 w 4760685"/>
              <a:gd name="connsiteY4" fmla="*/ 2370991 h 2370991"/>
              <a:gd name="connsiteX5" fmla="*/ 98823 w 4760685"/>
              <a:gd name="connsiteY5" fmla="*/ 2370991 h 2370991"/>
              <a:gd name="connsiteX6" fmla="*/ 0 w 4760685"/>
              <a:gd name="connsiteY6" fmla="*/ 2272168 h 2370991"/>
              <a:gd name="connsiteX7" fmla="*/ 0 w 4760685"/>
              <a:gd name="connsiteY7" fmla="*/ 98823 h 2370991"/>
              <a:gd name="connsiteX8" fmla="*/ 98823 w 4760685"/>
              <a:gd name="connsiteY8" fmla="*/ 0 h 237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685" h="2370991">
                <a:moveTo>
                  <a:pt x="98823" y="0"/>
                </a:moveTo>
                <a:lnTo>
                  <a:pt x="4661862" y="0"/>
                </a:lnTo>
                <a:cubicBezTo>
                  <a:pt x="4716440" y="0"/>
                  <a:pt x="4760685" y="44245"/>
                  <a:pt x="4760685" y="98823"/>
                </a:cubicBezTo>
                <a:lnTo>
                  <a:pt x="4760685" y="2272168"/>
                </a:lnTo>
                <a:cubicBezTo>
                  <a:pt x="4760685" y="2326746"/>
                  <a:pt x="4716440" y="2370991"/>
                  <a:pt x="4661862" y="2370991"/>
                </a:cubicBezTo>
                <a:lnTo>
                  <a:pt x="98823" y="2370991"/>
                </a:lnTo>
                <a:cubicBezTo>
                  <a:pt x="44245" y="2370991"/>
                  <a:pt x="0" y="2326746"/>
                  <a:pt x="0" y="2272168"/>
                </a:cubicBezTo>
                <a:lnTo>
                  <a:pt x="0" y="98823"/>
                </a:lnTo>
                <a:cubicBezTo>
                  <a:pt x="0" y="44245"/>
                  <a:pt x="44245" y="0"/>
                  <a:pt x="98823"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98FC388E-7514-4F33-998D-5979C02EE759}"/>
              </a:ext>
            </a:extLst>
          </p:cNvPr>
          <p:cNvSpPr>
            <a:spLocks noGrp="1"/>
          </p:cNvSpPr>
          <p:nvPr>
            <p:ph type="pic" sz="quarter" idx="13"/>
          </p:nvPr>
        </p:nvSpPr>
        <p:spPr>
          <a:xfrm>
            <a:off x="6096001" y="1058009"/>
            <a:ext cx="5167086" cy="3357774"/>
          </a:xfrm>
          <a:custGeom>
            <a:avLst/>
            <a:gdLst>
              <a:gd name="connsiteX0" fmla="*/ 139952 w 5167086"/>
              <a:gd name="connsiteY0" fmla="*/ 0 h 3357774"/>
              <a:gd name="connsiteX1" fmla="*/ 5027134 w 5167086"/>
              <a:gd name="connsiteY1" fmla="*/ 0 h 3357774"/>
              <a:gd name="connsiteX2" fmla="*/ 5167086 w 5167086"/>
              <a:gd name="connsiteY2" fmla="*/ 139952 h 3357774"/>
              <a:gd name="connsiteX3" fmla="*/ 5167086 w 5167086"/>
              <a:gd name="connsiteY3" fmla="*/ 3217822 h 3357774"/>
              <a:gd name="connsiteX4" fmla="*/ 5027134 w 5167086"/>
              <a:gd name="connsiteY4" fmla="*/ 3357774 h 3357774"/>
              <a:gd name="connsiteX5" fmla="*/ 139952 w 5167086"/>
              <a:gd name="connsiteY5" fmla="*/ 3357774 h 3357774"/>
              <a:gd name="connsiteX6" fmla="*/ 0 w 5167086"/>
              <a:gd name="connsiteY6" fmla="*/ 3217822 h 3357774"/>
              <a:gd name="connsiteX7" fmla="*/ 0 w 5167086"/>
              <a:gd name="connsiteY7" fmla="*/ 139952 h 3357774"/>
              <a:gd name="connsiteX8" fmla="*/ 139952 w 5167086"/>
              <a:gd name="connsiteY8" fmla="*/ 0 h 335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7086" h="3357774">
                <a:moveTo>
                  <a:pt x="139952" y="0"/>
                </a:moveTo>
                <a:lnTo>
                  <a:pt x="5027134" y="0"/>
                </a:lnTo>
                <a:cubicBezTo>
                  <a:pt x="5104427" y="0"/>
                  <a:pt x="5167086" y="62659"/>
                  <a:pt x="5167086" y="139952"/>
                </a:cubicBezTo>
                <a:lnTo>
                  <a:pt x="5167086" y="3217822"/>
                </a:lnTo>
                <a:cubicBezTo>
                  <a:pt x="5167086" y="3295115"/>
                  <a:pt x="5104427" y="3357774"/>
                  <a:pt x="5027134" y="3357774"/>
                </a:cubicBezTo>
                <a:lnTo>
                  <a:pt x="139952" y="3357774"/>
                </a:lnTo>
                <a:cubicBezTo>
                  <a:pt x="62659" y="3357774"/>
                  <a:pt x="0" y="3295115"/>
                  <a:pt x="0" y="3217822"/>
                </a:cubicBezTo>
                <a:lnTo>
                  <a:pt x="0" y="139952"/>
                </a:lnTo>
                <a:cubicBezTo>
                  <a:pt x="0" y="62659"/>
                  <a:pt x="62659" y="0"/>
                  <a:pt x="13995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199051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F7251A2-C2C1-4EA6-8282-307DDF5CA67D}"/>
              </a:ext>
            </a:extLst>
          </p:cNvPr>
          <p:cNvSpPr>
            <a:spLocks noGrp="1"/>
          </p:cNvSpPr>
          <p:nvPr>
            <p:ph type="pic" sz="quarter" idx="15"/>
          </p:nvPr>
        </p:nvSpPr>
        <p:spPr>
          <a:xfrm>
            <a:off x="9059079" y="1643250"/>
            <a:ext cx="2422247" cy="3635998"/>
          </a:xfrm>
          <a:custGeom>
            <a:avLst/>
            <a:gdLst>
              <a:gd name="connsiteX0" fmla="*/ 88460 w 2422247"/>
              <a:gd name="connsiteY0" fmla="*/ 0 h 3635998"/>
              <a:gd name="connsiteX1" fmla="*/ 2333787 w 2422247"/>
              <a:gd name="connsiteY1" fmla="*/ 0 h 3635998"/>
              <a:gd name="connsiteX2" fmla="*/ 2422247 w 2422247"/>
              <a:gd name="connsiteY2" fmla="*/ 88460 h 3635998"/>
              <a:gd name="connsiteX3" fmla="*/ 2422247 w 2422247"/>
              <a:gd name="connsiteY3" fmla="*/ 3547538 h 3635998"/>
              <a:gd name="connsiteX4" fmla="*/ 2333787 w 2422247"/>
              <a:gd name="connsiteY4" fmla="*/ 3635998 h 3635998"/>
              <a:gd name="connsiteX5" fmla="*/ 88460 w 2422247"/>
              <a:gd name="connsiteY5" fmla="*/ 3635998 h 3635998"/>
              <a:gd name="connsiteX6" fmla="*/ 0 w 2422247"/>
              <a:gd name="connsiteY6" fmla="*/ 3547538 h 3635998"/>
              <a:gd name="connsiteX7" fmla="*/ 0 w 2422247"/>
              <a:gd name="connsiteY7" fmla="*/ 88460 h 3635998"/>
              <a:gd name="connsiteX8" fmla="*/ 88460 w 2422247"/>
              <a:gd name="connsiteY8" fmla="*/ 0 h 363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247" h="3635998">
                <a:moveTo>
                  <a:pt x="88460" y="0"/>
                </a:moveTo>
                <a:lnTo>
                  <a:pt x="2333787" y="0"/>
                </a:lnTo>
                <a:cubicBezTo>
                  <a:pt x="2382642" y="0"/>
                  <a:pt x="2422247" y="39605"/>
                  <a:pt x="2422247" y="88460"/>
                </a:cubicBezTo>
                <a:lnTo>
                  <a:pt x="2422247" y="3547538"/>
                </a:lnTo>
                <a:cubicBezTo>
                  <a:pt x="2422247" y="3596393"/>
                  <a:pt x="2382642" y="3635998"/>
                  <a:pt x="2333787" y="3635998"/>
                </a:cubicBezTo>
                <a:lnTo>
                  <a:pt x="88460" y="3635998"/>
                </a:lnTo>
                <a:cubicBezTo>
                  <a:pt x="39605" y="3635998"/>
                  <a:pt x="0" y="3596393"/>
                  <a:pt x="0" y="3547538"/>
                </a:cubicBezTo>
                <a:lnTo>
                  <a:pt x="0" y="88460"/>
                </a:lnTo>
                <a:cubicBezTo>
                  <a:pt x="0" y="39605"/>
                  <a:pt x="39605" y="0"/>
                  <a:pt x="88460"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13" name="Picture Placeholder 12">
            <a:extLst>
              <a:ext uri="{FF2B5EF4-FFF2-40B4-BE49-F238E27FC236}">
                <a16:creationId xmlns:a16="http://schemas.microsoft.com/office/drawing/2014/main" id="{92577E8A-0E99-46BF-AB4C-ADB90B0B02E4}"/>
              </a:ext>
            </a:extLst>
          </p:cNvPr>
          <p:cNvSpPr>
            <a:spLocks noGrp="1"/>
          </p:cNvSpPr>
          <p:nvPr>
            <p:ph type="pic" sz="quarter" idx="14"/>
          </p:nvPr>
        </p:nvSpPr>
        <p:spPr>
          <a:xfrm>
            <a:off x="7454430" y="1347892"/>
            <a:ext cx="2815772" cy="4226712"/>
          </a:xfrm>
          <a:custGeom>
            <a:avLst/>
            <a:gdLst>
              <a:gd name="connsiteX0" fmla="*/ 102832 w 2815772"/>
              <a:gd name="connsiteY0" fmla="*/ 0 h 4226712"/>
              <a:gd name="connsiteX1" fmla="*/ 2712940 w 2815772"/>
              <a:gd name="connsiteY1" fmla="*/ 0 h 4226712"/>
              <a:gd name="connsiteX2" fmla="*/ 2815772 w 2815772"/>
              <a:gd name="connsiteY2" fmla="*/ 102832 h 4226712"/>
              <a:gd name="connsiteX3" fmla="*/ 2815772 w 2815772"/>
              <a:gd name="connsiteY3" fmla="*/ 4123880 h 4226712"/>
              <a:gd name="connsiteX4" fmla="*/ 2712940 w 2815772"/>
              <a:gd name="connsiteY4" fmla="*/ 4226712 h 4226712"/>
              <a:gd name="connsiteX5" fmla="*/ 102832 w 2815772"/>
              <a:gd name="connsiteY5" fmla="*/ 4226712 h 4226712"/>
              <a:gd name="connsiteX6" fmla="*/ 0 w 2815772"/>
              <a:gd name="connsiteY6" fmla="*/ 4123880 h 4226712"/>
              <a:gd name="connsiteX7" fmla="*/ 0 w 2815772"/>
              <a:gd name="connsiteY7" fmla="*/ 102832 h 4226712"/>
              <a:gd name="connsiteX8" fmla="*/ 102832 w 2815772"/>
              <a:gd name="connsiteY8" fmla="*/ 0 h 422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772" h="4226712">
                <a:moveTo>
                  <a:pt x="102832" y="0"/>
                </a:moveTo>
                <a:lnTo>
                  <a:pt x="2712940" y="0"/>
                </a:lnTo>
                <a:cubicBezTo>
                  <a:pt x="2769733" y="0"/>
                  <a:pt x="2815772" y="46039"/>
                  <a:pt x="2815772" y="102832"/>
                </a:cubicBezTo>
                <a:lnTo>
                  <a:pt x="2815772" y="4123880"/>
                </a:lnTo>
                <a:cubicBezTo>
                  <a:pt x="2815772" y="4180673"/>
                  <a:pt x="2769733" y="4226712"/>
                  <a:pt x="2712940" y="4226712"/>
                </a:cubicBezTo>
                <a:lnTo>
                  <a:pt x="102832" y="4226712"/>
                </a:lnTo>
                <a:cubicBezTo>
                  <a:pt x="46039" y="4226712"/>
                  <a:pt x="0" y="4180673"/>
                  <a:pt x="0" y="4123880"/>
                </a:cubicBezTo>
                <a:lnTo>
                  <a:pt x="0" y="102832"/>
                </a:lnTo>
                <a:cubicBezTo>
                  <a:pt x="0" y="46039"/>
                  <a:pt x="46039" y="0"/>
                  <a:pt x="102832"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340CB6AA-B7E2-40BD-AA39-ED138EF81272}"/>
              </a:ext>
            </a:extLst>
          </p:cNvPr>
          <p:cNvSpPr>
            <a:spLocks noGrp="1"/>
          </p:cNvSpPr>
          <p:nvPr>
            <p:ph type="pic" sz="quarter" idx="13"/>
          </p:nvPr>
        </p:nvSpPr>
        <p:spPr>
          <a:xfrm>
            <a:off x="5654659" y="1140915"/>
            <a:ext cx="3091543" cy="4640668"/>
          </a:xfrm>
          <a:custGeom>
            <a:avLst/>
            <a:gdLst>
              <a:gd name="connsiteX0" fmla="*/ 112903 w 3091543"/>
              <a:gd name="connsiteY0" fmla="*/ 0 h 4640668"/>
              <a:gd name="connsiteX1" fmla="*/ 2978640 w 3091543"/>
              <a:gd name="connsiteY1" fmla="*/ 0 h 4640668"/>
              <a:gd name="connsiteX2" fmla="*/ 3091543 w 3091543"/>
              <a:gd name="connsiteY2" fmla="*/ 112903 h 4640668"/>
              <a:gd name="connsiteX3" fmla="*/ 3091543 w 3091543"/>
              <a:gd name="connsiteY3" fmla="*/ 4527765 h 4640668"/>
              <a:gd name="connsiteX4" fmla="*/ 2978640 w 3091543"/>
              <a:gd name="connsiteY4" fmla="*/ 4640668 h 4640668"/>
              <a:gd name="connsiteX5" fmla="*/ 112903 w 3091543"/>
              <a:gd name="connsiteY5" fmla="*/ 4640668 h 4640668"/>
              <a:gd name="connsiteX6" fmla="*/ 0 w 3091543"/>
              <a:gd name="connsiteY6" fmla="*/ 4527765 h 4640668"/>
              <a:gd name="connsiteX7" fmla="*/ 0 w 3091543"/>
              <a:gd name="connsiteY7" fmla="*/ 112903 h 4640668"/>
              <a:gd name="connsiteX8" fmla="*/ 112903 w 3091543"/>
              <a:gd name="connsiteY8" fmla="*/ 0 h 46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1543" h="4640668">
                <a:moveTo>
                  <a:pt x="112903" y="0"/>
                </a:moveTo>
                <a:lnTo>
                  <a:pt x="2978640" y="0"/>
                </a:lnTo>
                <a:cubicBezTo>
                  <a:pt x="3040995" y="0"/>
                  <a:pt x="3091543" y="50548"/>
                  <a:pt x="3091543" y="112903"/>
                </a:cubicBezTo>
                <a:lnTo>
                  <a:pt x="3091543" y="4527765"/>
                </a:lnTo>
                <a:cubicBezTo>
                  <a:pt x="3091543" y="4590120"/>
                  <a:pt x="3040995" y="4640668"/>
                  <a:pt x="2978640" y="4640668"/>
                </a:cubicBezTo>
                <a:lnTo>
                  <a:pt x="112903" y="4640668"/>
                </a:lnTo>
                <a:cubicBezTo>
                  <a:pt x="50548" y="4640668"/>
                  <a:pt x="0" y="4590120"/>
                  <a:pt x="0" y="4527765"/>
                </a:cubicBezTo>
                <a:lnTo>
                  <a:pt x="0" y="112903"/>
                </a:lnTo>
                <a:cubicBezTo>
                  <a:pt x="0" y="50548"/>
                  <a:pt x="50548" y="0"/>
                  <a:pt x="112903" y="0"/>
                </a:cubicBezTo>
                <a:close/>
              </a:path>
            </a:pathLst>
          </a:custGeom>
          <a:pattFill prst="pct5">
            <a:fgClr>
              <a:srgbClr val="FF0000"/>
            </a:fgClr>
            <a:bgClr>
              <a:schemeClr val="bg1"/>
            </a:bgClr>
          </a:pattFill>
          <a:effectLst>
            <a:outerShdw blurRad="381000" dist="50800" dir="21540000" algn="ctr" rotWithShape="0">
              <a:srgbClr val="001132">
                <a:alpha val="23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1583668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EE72087-A3DC-478A-BD66-F5A989DF8C4D}"/>
              </a:ext>
            </a:extLst>
          </p:cNvPr>
          <p:cNvSpPr>
            <a:spLocks noGrp="1"/>
          </p:cNvSpPr>
          <p:nvPr>
            <p:ph type="pic" sz="quarter" idx="13"/>
          </p:nvPr>
        </p:nvSpPr>
        <p:spPr>
          <a:xfrm>
            <a:off x="1077174" y="987828"/>
            <a:ext cx="4886100" cy="4882342"/>
          </a:xfrm>
          <a:custGeom>
            <a:avLst/>
            <a:gdLst>
              <a:gd name="connsiteX0" fmla="*/ 1191541 w 4886100"/>
              <a:gd name="connsiteY0" fmla="*/ 2499262 h 4882342"/>
              <a:gd name="connsiteX1" fmla="*/ 2383080 w 4886100"/>
              <a:gd name="connsiteY1" fmla="*/ 2499262 h 4882342"/>
              <a:gd name="connsiteX2" fmla="*/ 2383080 w 4886100"/>
              <a:gd name="connsiteY2" fmla="*/ 3690802 h 4882342"/>
              <a:gd name="connsiteX3" fmla="*/ 1191540 w 4886100"/>
              <a:gd name="connsiteY3" fmla="*/ 4882342 h 4882342"/>
              <a:gd name="connsiteX4" fmla="*/ 0 w 4886100"/>
              <a:gd name="connsiteY4" fmla="*/ 3690802 h 4882342"/>
              <a:gd name="connsiteX5" fmla="*/ 1 w 4886100"/>
              <a:gd name="connsiteY5" fmla="*/ 3690802 h 4882342"/>
              <a:gd name="connsiteX6" fmla="*/ 1191541 w 4886100"/>
              <a:gd name="connsiteY6" fmla="*/ 2499262 h 4882342"/>
              <a:gd name="connsiteX7" fmla="*/ 2503020 w 4886100"/>
              <a:gd name="connsiteY7" fmla="*/ 2499261 h 4882342"/>
              <a:gd name="connsiteX8" fmla="*/ 3694559 w 4886100"/>
              <a:gd name="connsiteY8" fmla="*/ 2499261 h 4882342"/>
              <a:gd name="connsiteX9" fmla="*/ 4886099 w 4886100"/>
              <a:gd name="connsiteY9" fmla="*/ 3690801 h 4882342"/>
              <a:gd name="connsiteX10" fmla="*/ 4886100 w 4886100"/>
              <a:gd name="connsiteY10" fmla="*/ 3690801 h 4882342"/>
              <a:gd name="connsiteX11" fmla="*/ 3694560 w 4886100"/>
              <a:gd name="connsiteY11" fmla="*/ 4882341 h 4882342"/>
              <a:gd name="connsiteX12" fmla="*/ 2503020 w 4886100"/>
              <a:gd name="connsiteY12" fmla="*/ 3690801 h 4882342"/>
              <a:gd name="connsiteX13" fmla="*/ 1191540 w 4886100"/>
              <a:gd name="connsiteY13" fmla="*/ 1 h 4882342"/>
              <a:gd name="connsiteX14" fmla="*/ 2383080 w 4886100"/>
              <a:gd name="connsiteY14" fmla="*/ 1191541 h 4882342"/>
              <a:gd name="connsiteX15" fmla="*/ 2383080 w 4886100"/>
              <a:gd name="connsiteY15" fmla="*/ 2383081 h 4882342"/>
              <a:gd name="connsiteX16" fmla="*/ 1191541 w 4886100"/>
              <a:gd name="connsiteY16" fmla="*/ 2383081 h 4882342"/>
              <a:gd name="connsiteX17" fmla="*/ 1 w 4886100"/>
              <a:gd name="connsiteY17" fmla="*/ 1191541 h 4882342"/>
              <a:gd name="connsiteX18" fmla="*/ 0 w 4886100"/>
              <a:gd name="connsiteY18" fmla="*/ 1191541 h 4882342"/>
              <a:gd name="connsiteX19" fmla="*/ 1191540 w 4886100"/>
              <a:gd name="connsiteY19" fmla="*/ 1 h 4882342"/>
              <a:gd name="connsiteX20" fmla="*/ 3694560 w 4886100"/>
              <a:gd name="connsiteY20" fmla="*/ 0 h 4882342"/>
              <a:gd name="connsiteX21" fmla="*/ 4886100 w 4886100"/>
              <a:gd name="connsiteY21" fmla="*/ 1191540 h 4882342"/>
              <a:gd name="connsiteX22" fmla="*/ 4886099 w 4886100"/>
              <a:gd name="connsiteY22" fmla="*/ 1191540 h 4882342"/>
              <a:gd name="connsiteX23" fmla="*/ 3694559 w 4886100"/>
              <a:gd name="connsiteY23" fmla="*/ 2383080 h 4882342"/>
              <a:gd name="connsiteX24" fmla="*/ 2503020 w 4886100"/>
              <a:gd name="connsiteY24" fmla="*/ 2383080 h 4882342"/>
              <a:gd name="connsiteX25" fmla="*/ 2503020 w 4886100"/>
              <a:gd name="connsiteY25" fmla="*/ 1191540 h 4882342"/>
              <a:gd name="connsiteX26" fmla="*/ 3694560 w 4886100"/>
              <a:gd name="connsiteY26" fmla="*/ 0 h 48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86100" h="4882342">
                <a:moveTo>
                  <a:pt x="1191541" y="2499262"/>
                </a:moveTo>
                <a:lnTo>
                  <a:pt x="2383080" y="2499262"/>
                </a:lnTo>
                <a:lnTo>
                  <a:pt x="2383080" y="3690802"/>
                </a:lnTo>
                <a:cubicBezTo>
                  <a:pt x="2383080" y="4348871"/>
                  <a:pt x="1849609" y="4882342"/>
                  <a:pt x="1191540" y="4882342"/>
                </a:cubicBezTo>
                <a:cubicBezTo>
                  <a:pt x="533471" y="4882342"/>
                  <a:pt x="0" y="4348871"/>
                  <a:pt x="0" y="3690802"/>
                </a:cubicBezTo>
                <a:lnTo>
                  <a:pt x="1" y="3690802"/>
                </a:lnTo>
                <a:cubicBezTo>
                  <a:pt x="1" y="3032733"/>
                  <a:pt x="533472" y="2499262"/>
                  <a:pt x="1191541" y="2499262"/>
                </a:cubicBezTo>
                <a:close/>
                <a:moveTo>
                  <a:pt x="2503020" y="2499261"/>
                </a:moveTo>
                <a:lnTo>
                  <a:pt x="3694559" y="2499261"/>
                </a:lnTo>
                <a:cubicBezTo>
                  <a:pt x="4352628" y="2499261"/>
                  <a:pt x="4886099" y="3032732"/>
                  <a:pt x="4886099" y="3690801"/>
                </a:cubicBezTo>
                <a:lnTo>
                  <a:pt x="4886100" y="3690801"/>
                </a:lnTo>
                <a:cubicBezTo>
                  <a:pt x="4886100" y="4348870"/>
                  <a:pt x="4352629" y="4882341"/>
                  <a:pt x="3694560" y="4882341"/>
                </a:cubicBezTo>
                <a:cubicBezTo>
                  <a:pt x="3036491" y="4882341"/>
                  <a:pt x="2503020" y="4348870"/>
                  <a:pt x="2503020" y="3690801"/>
                </a:cubicBezTo>
                <a:close/>
                <a:moveTo>
                  <a:pt x="1191540" y="1"/>
                </a:moveTo>
                <a:cubicBezTo>
                  <a:pt x="1849609" y="1"/>
                  <a:pt x="2383080" y="533472"/>
                  <a:pt x="2383080" y="1191541"/>
                </a:cubicBezTo>
                <a:lnTo>
                  <a:pt x="2383080" y="2383081"/>
                </a:lnTo>
                <a:lnTo>
                  <a:pt x="1191541" y="2383081"/>
                </a:lnTo>
                <a:cubicBezTo>
                  <a:pt x="533472" y="2383081"/>
                  <a:pt x="1" y="1849610"/>
                  <a:pt x="1" y="1191541"/>
                </a:cubicBezTo>
                <a:lnTo>
                  <a:pt x="0" y="1191541"/>
                </a:lnTo>
                <a:cubicBezTo>
                  <a:pt x="0" y="533472"/>
                  <a:pt x="533471" y="1"/>
                  <a:pt x="1191540" y="1"/>
                </a:cubicBezTo>
                <a:close/>
                <a:moveTo>
                  <a:pt x="3694560" y="0"/>
                </a:moveTo>
                <a:cubicBezTo>
                  <a:pt x="4352629" y="0"/>
                  <a:pt x="4886100" y="533471"/>
                  <a:pt x="4886100" y="1191540"/>
                </a:cubicBezTo>
                <a:lnTo>
                  <a:pt x="4886099" y="1191540"/>
                </a:lnTo>
                <a:cubicBezTo>
                  <a:pt x="4886099" y="1849609"/>
                  <a:pt x="4352628" y="2383080"/>
                  <a:pt x="3694559" y="2383080"/>
                </a:cubicBezTo>
                <a:lnTo>
                  <a:pt x="2503020" y="2383080"/>
                </a:lnTo>
                <a:lnTo>
                  <a:pt x="2503020" y="1191540"/>
                </a:lnTo>
                <a:cubicBezTo>
                  <a:pt x="2503020" y="533471"/>
                  <a:pt x="3036491" y="0"/>
                  <a:pt x="3694560" y="0"/>
                </a:cubicBezTo>
                <a:close/>
              </a:path>
            </a:pathLst>
          </a:custGeom>
          <a:pattFill prst="pct5">
            <a:fgClr>
              <a:srgbClr val="FF0000"/>
            </a:fgClr>
            <a:bgClr>
              <a:schemeClr val="bg1"/>
            </a:bgClr>
          </a:pattFill>
          <a:effectLst>
            <a:outerShdw blurRad="381000" dist="50800" dir="5400000" algn="ctr" rotWithShape="0">
              <a:srgbClr val="001132">
                <a:alpha val="2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996387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9B98ED-0CE3-4D87-87E3-E62B6E90CA9C}"/>
              </a:ext>
            </a:extLst>
          </p:cNvPr>
          <p:cNvSpPr/>
          <p:nvPr userDrawn="1"/>
        </p:nvSpPr>
        <p:spPr>
          <a:xfrm>
            <a:off x="9043988" y="0"/>
            <a:ext cx="314801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0A1A4A4B-43C3-4886-9FBD-BE142771DF7D}"/>
              </a:ext>
            </a:extLst>
          </p:cNvPr>
          <p:cNvSpPr>
            <a:spLocks noGrp="1"/>
          </p:cNvSpPr>
          <p:nvPr>
            <p:ph type="pic" sz="quarter" idx="13"/>
          </p:nvPr>
        </p:nvSpPr>
        <p:spPr>
          <a:xfrm>
            <a:off x="6880317" y="692942"/>
            <a:ext cx="5311681" cy="5472115"/>
          </a:xfrm>
          <a:custGeom>
            <a:avLst/>
            <a:gdLst>
              <a:gd name="connsiteX0" fmla="*/ 1535021 w 5311681"/>
              <a:gd name="connsiteY0" fmla="*/ 2 h 5472115"/>
              <a:gd name="connsiteX1" fmla="*/ 5311681 w 5311681"/>
              <a:gd name="connsiteY1" fmla="*/ 2 h 5472115"/>
              <a:gd name="connsiteX2" fmla="*/ 5311681 w 5311681"/>
              <a:gd name="connsiteY2" fmla="*/ 5472115 h 5472115"/>
              <a:gd name="connsiteX3" fmla="*/ 1535021 w 5311681"/>
              <a:gd name="connsiteY3" fmla="*/ 5472115 h 5472115"/>
              <a:gd name="connsiteX4" fmla="*/ 105249 w 5311681"/>
              <a:gd name="connsiteY4" fmla="*/ 0 h 5472115"/>
              <a:gd name="connsiteX5" fmla="*/ 1402947 w 5311681"/>
              <a:gd name="connsiteY5" fmla="*/ 0 h 5472115"/>
              <a:gd name="connsiteX6" fmla="*/ 1402947 w 5311681"/>
              <a:gd name="connsiteY6" fmla="*/ 5472113 h 5472115"/>
              <a:gd name="connsiteX7" fmla="*/ 105249 w 5311681"/>
              <a:gd name="connsiteY7" fmla="*/ 5472113 h 5472115"/>
              <a:gd name="connsiteX8" fmla="*/ 0 w 5311681"/>
              <a:gd name="connsiteY8" fmla="*/ 5366864 h 5472115"/>
              <a:gd name="connsiteX9" fmla="*/ 0 w 5311681"/>
              <a:gd name="connsiteY9" fmla="*/ 105249 h 5472115"/>
              <a:gd name="connsiteX10" fmla="*/ 105249 w 5311681"/>
              <a:gd name="connsiteY10" fmla="*/ 0 h 547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1681" h="5472115">
                <a:moveTo>
                  <a:pt x="1535021" y="2"/>
                </a:moveTo>
                <a:lnTo>
                  <a:pt x="5311681" y="2"/>
                </a:lnTo>
                <a:lnTo>
                  <a:pt x="5311681" y="5472115"/>
                </a:lnTo>
                <a:lnTo>
                  <a:pt x="1535021" y="5472115"/>
                </a:lnTo>
                <a:close/>
                <a:moveTo>
                  <a:pt x="105249" y="0"/>
                </a:moveTo>
                <a:lnTo>
                  <a:pt x="1402947" y="0"/>
                </a:lnTo>
                <a:lnTo>
                  <a:pt x="1402947" y="5472113"/>
                </a:lnTo>
                <a:lnTo>
                  <a:pt x="105249" y="5472113"/>
                </a:lnTo>
                <a:cubicBezTo>
                  <a:pt x="47122" y="5472113"/>
                  <a:pt x="0" y="5424991"/>
                  <a:pt x="0" y="5366864"/>
                </a:cubicBezTo>
                <a:lnTo>
                  <a:pt x="0" y="105249"/>
                </a:lnTo>
                <a:cubicBezTo>
                  <a:pt x="0" y="47122"/>
                  <a:pt x="47122" y="0"/>
                  <a:pt x="105249"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709177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C80B57D-AF22-494D-8DBE-C5CCF32FDDD8}"/>
              </a:ext>
            </a:extLst>
          </p:cNvPr>
          <p:cNvSpPr>
            <a:spLocks noGrp="1"/>
          </p:cNvSpPr>
          <p:nvPr>
            <p:ph type="pic" sz="quarter" idx="13"/>
          </p:nvPr>
        </p:nvSpPr>
        <p:spPr>
          <a:xfrm>
            <a:off x="1055206" y="1041400"/>
            <a:ext cx="4775202" cy="4775202"/>
          </a:xfrm>
          <a:custGeom>
            <a:avLst/>
            <a:gdLst>
              <a:gd name="connsiteX0" fmla="*/ 2387602 w 4775202"/>
              <a:gd name="connsiteY0" fmla="*/ 0 h 4775202"/>
              <a:gd name="connsiteX1" fmla="*/ 4775202 w 4775202"/>
              <a:gd name="connsiteY1" fmla="*/ 0 h 4775202"/>
              <a:gd name="connsiteX2" fmla="*/ 4775202 w 4775202"/>
              <a:gd name="connsiteY2" fmla="*/ 2387601 h 4775202"/>
              <a:gd name="connsiteX3" fmla="*/ 2387601 w 4775202"/>
              <a:gd name="connsiteY3" fmla="*/ 4775202 h 4775202"/>
              <a:gd name="connsiteX4" fmla="*/ 0 w 4775202"/>
              <a:gd name="connsiteY4" fmla="*/ 2387601 h 4775202"/>
              <a:gd name="connsiteX5" fmla="*/ 1 w 4775202"/>
              <a:gd name="connsiteY5" fmla="*/ 2387601 h 4775202"/>
              <a:gd name="connsiteX6" fmla="*/ 2387602 w 4775202"/>
              <a:gd name="connsiteY6" fmla="*/ 0 h 4775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202" h="4775202">
                <a:moveTo>
                  <a:pt x="2387602" y="0"/>
                </a:moveTo>
                <a:lnTo>
                  <a:pt x="4775202" y="0"/>
                </a:lnTo>
                <a:lnTo>
                  <a:pt x="4775202" y="2387601"/>
                </a:lnTo>
                <a:cubicBezTo>
                  <a:pt x="4775202" y="3706237"/>
                  <a:pt x="3706237" y="4775202"/>
                  <a:pt x="2387601" y="4775202"/>
                </a:cubicBezTo>
                <a:cubicBezTo>
                  <a:pt x="1068965" y="4775202"/>
                  <a:pt x="0" y="3706237"/>
                  <a:pt x="0" y="2387601"/>
                </a:cubicBezTo>
                <a:lnTo>
                  <a:pt x="1" y="2387601"/>
                </a:lnTo>
                <a:cubicBezTo>
                  <a:pt x="1" y="1068965"/>
                  <a:pt x="1068966" y="0"/>
                  <a:pt x="238760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7" name="Graphic 22">
            <a:extLst>
              <a:ext uri="{FF2B5EF4-FFF2-40B4-BE49-F238E27FC236}">
                <a16:creationId xmlns:a16="http://schemas.microsoft.com/office/drawing/2014/main" id="{3938DB5D-5AF7-4D67-848D-4D44929200EF}"/>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0677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9EECC1-1B82-4FCD-AA61-10C9D3751F55}"/>
              </a:ext>
            </a:extLst>
          </p:cNvPr>
          <p:cNvSpPr>
            <a:spLocks noGrp="1"/>
          </p:cNvSpPr>
          <p:nvPr>
            <p:ph type="pic" sz="quarter" idx="10"/>
          </p:nvPr>
        </p:nvSpPr>
        <p:spPr>
          <a:xfrm>
            <a:off x="0" y="0"/>
            <a:ext cx="12192000" cy="6858000"/>
          </a:xfrm>
          <a:pattFill prst="pct5">
            <a:fgClr>
              <a:srgbClr val="FF0000"/>
            </a:fgClr>
            <a:bgClr>
              <a:schemeClr val="bg1"/>
            </a:bgClr>
          </a:pattFill>
        </p:spPr>
        <p:txBody>
          <a:bodyPr>
            <a:normAutofit/>
          </a:bodyPr>
          <a:lstStyle>
            <a:lvl1pPr>
              <a:defRPr sz="1200"/>
            </a:lvl1pPr>
          </a:lstStyle>
          <a:p>
            <a:endParaRPr lang="en-US"/>
          </a:p>
        </p:txBody>
      </p:sp>
    </p:spTree>
    <p:extLst>
      <p:ext uri="{BB962C8B-B14F-4D97-AF65-F5344CB8AC3E}">
        <p14:creationId xmlns:p14="http://schemas.microsoft.com/office/powerpoint/2010/main" val="573935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75FD715-2D6A-40A8-92B9-8177F5476A88}"/>
              </a:ext>
            </a:extLst>
          </p:cNvPr>
          <p:cNvSpPr>
            <a:spLocks noGrp="1"/>
          </p:cNvSpPr>
          <p:nvPr>
            <p:ph type="pic" sz="quarter" idx="11"/>
          </p:nvPr>
        </p:nvSpPr>
        <p:spPr>
          <a:xfrm>
            <a:off x="6588383" y="0"/>
            <a:ext cx="5603617" cy="6857998"/>
          </a:xfrm>
          <a:custGeom>
            <a:avLst/>
            <a:gdLst>
              <a:gd name="connsiteX0" fmla="*/ 5603617 w 5603617"/>
              <a:gd name="connsiteY0" fmla="*/ 1947915 h 6857998"/>
              <a:gd name="connsiteX1" fmla="*/ 5595681 w 5603617"/>
              <a:gd name="connsiteY1" fmla="*/ 6857998 h 6857998"/>
              <a:gd name="connsiteX2" fmla="*/ 415381 w 5603617"/>
              <a:gd name="connsiteY2" fmla="*/ 6857998 h 6857998"/>
              <a:gd name="connsiteX3" fmla="*/ 4550861 w 5603617"/>
              <a:gd name="connsiteY3" fmla="*/ 0 h 6857998"/>
              <a:gd name="connsiteX4" fmla="*/ 5593562 w 5603617"/>
              <a:gd name="connsiteY4" fmla="*/ 0 h 6857998"/>
              <a:gd name="connsiteX5" fmla="*/ 5593562 w 5603617"/>
              <a:gd name="connsiteY5" fmla="*/ 1663740 h 6857998"/>
              <a:gd name="connsiteX6" fmla="*/ 2796781 w 5603617"/>
              <a:gd name="connsiteY6" fmla="*/ 4316479 h 6857998"/>
              <a:gd name="connsiteX7" fmla="*/ 0 w 5603617"/>
              <a:gd name="connsiteY7" fmla="*/ 4316479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3617" h="6857998">
                <a:moveTo>
                  <a:pt x="5603617" y="1947915"/>
                </a:moveTo>
                <a:lnTo>
                  <a:pt x="5595681" y="6857998"/>
                </a:lnTo>
                <a:lnTo>
                  <a:pt x="415381" y="6857998"/>
                </a:lnTo>
                <a:close/>
                <a:moveTo>
                  <a:pt x="4550861" y="0"/>
                </a:moveTo>
                <a:lnTo>
                  <a:pt x="5593562" y="0"/>
                </a:lnTo>
                <a:lnTo>
                  <a:pt x="5593562" y="1663740"/>
                </a:lnTo>
                <a:lnTo>
                  <a:pt x="2796781" y="4316479"/>
                </a:lnTo>
                <a:lnTo>
                  <a:pt x="0" y="4316479"/>
                </a:lnTo>
                <a:close/>
              </a:path>
            </a:pathLst>
          </a:custGeom>
          <a:pattFill prst="pct5">
            <a:fgClr>
              <a:srgbClr val="FF0000"/>
            </a:fgClr>
            <a:bgClr>
              <a:schemeClr val="bg1"/>
            </a:bgClr>
          </a:pattFill>
          <a:effectLst>
            <a:outerShdw blurRad="304800" dist="50800" dir="120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3606354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96DEE6-31B8-4DCA-8022-304D5211E812}"/>
              </a:ext>
            </a:extLst>
          </p:cNvPr>
          <p:cNvSpPr/>
          <p:nvPr userDrawn="1"/>
        </p:nvSpPr>
        <p:spPr>
          <a:xfrm>
            <a:off x="0" y="0"/>
            <a:ext cx="4034972" cy="6858000"/>
          </a:xfrm>
          <a:prstGeom prst="rect">
            <a:avLst/>
          </a:prstGeom>
          <a:solidFill>
            <a:srgbClr val="001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8925D87C-76B5-4235-ACEE-6344B2FDEABF}"/>
              </a:ext>
            </a:extLst>
          </p:cNvPr>
          <p:cNvSpPr>
            <a:spLocks noGrp="1"/>
          </p:cNvSpPr>
          <p:nvPr>
            <p:ph type="pic" sz="quarter" idx="13"/>
          </p:nvPr>
        </p:nvSpPr>
        <p:spPr>
          <a:xfrm>
            <a:off x="1299030" y="725714"/>
            <a:ext cx="4376053" cy="5406572"/>
          </a:xfrm>
          <a:custGeom>
            <a:avLst/>
            <a:gdLst>
              <a:gd name="connsiteX0" fmla="*/ 90716 w 4376053"/>
              <a:gd name="connsiteY0" fmla="*/ 0 h 5406572"/>
              <a:gd name="connsiteX1" fmla="*/ 3341903 w 4376053"/>
              <a:gd name="connsiteY1" fmla="*/ 0 h 5406572"/>
              <a:gd name="connsiteX2" fmla="*/ 4376053 w 4376053"/>
              <a:gd name="connsiteY2" fmla="*/ 1034150 h 5406572"/>
              <a:gd name="connsiteX3" fmla="*/ 4376053 w 4376053"/>
              <a:gd name="connsiteY3" fmla="*/ 5315876 h 5406572"/>
              <a:gd name="connsiteX4" fmla="*/ 4368928 w 4376053"/>
              <a:gd name="connsiteY4" fmla="*/ 5351167 h 5406572"/>
              <a:gd name="connsiteX5" fmla="*/ 4285341 w 4376053"/>
              <a:gd name="connsiteY5" fmla="*/ 5406572 h 5406572"/>
              <a:gd name="connsiteX6" fmla="*/ 1034147 w 4376053"/>
              <a:gd name="connsiteY6" fmla="*/ 5406572 h 5406572"/>
              <a:gd name="connsiteX7" fmla="*/ 5336 w 4376053"/>
              <a:gd name="connsiteY7" fmla="*/ 4478158 h 5406572"/>
              <a:gd name="connsiteX8" fmla="*/ 0 w 4376053"/>
              <a:gd name="connsiteY8" fmla="*/ 4372482 h 5406572"/>
              <a:gd name="connsiteX9" fmla="*/ 0 w 4376053"/>
              <a:gd name="connsiteY9" fmla="*/ 90716 h 5406572"/>
              <a:gd name="connsiteX10" fmla="*/ 90716 w 4376053"/>
              <a:gd name="connsiteY10" fmla="*/ 0 h 540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6053" h="5406572">
                <a:moveTo>
                  <a:pt x="90716" y="0"/>
                </a:moveTo>
                <a:lnTo>
                  <a:pt x="3341903" y="0"/>
                </a:lnTo>
                <a:cubicBezTo>
                  <a:pt x="3913048" y="0"/>
                  <a:pt x="4376053" y="463005"/>
                  <a:pt x="4376053" y="1034150"/>
                </a:cubicBezTo>
                <a:lnTo>
                  <a:pt x="4376053" y="5315876"/>
                </a:lnTo>
                <a:lnTo>
                  <a:pt x="4368928" y="5351167"/>
                </a:lnTo>
                <a:cubicBezTo>
                  <a:pt x="4355157" y="5383726"/>
                  <a:pt x="4322917" y="5406572"/>
                  <a:pt x="4285341" y="5406572"/>
                </a:cubicBezTo>
                <a:lnTo>
                  <a:pt x="1034147" y="5406572"/>
                </a:lnTo>
                <a:cubicBezTo>
                  <a:pt x="498699" y="5406572"/>
                  <a:pt x="58295" y="4999634"/>
                  <a:pt x="5336" y="4478158"/>
                </a:cubicBezTo>
                <a:lnTo>
                  <a:pt x="0" y="4372482"/>
                </a:lnTo>
                <a:lnTo>
                  <a:pt x="0" y="90716"/>
                </a:lnTo>
                <a:cubicBezTo>
                  <a:pt x="0" y="40615"/>
                  <a:pt x="40615" y="0"/>
                  <a:pt x="9071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934952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D71363F-E3BC-448B-8800-C8F8A6446389}"/>
              </a:ext>
            </a:extLst>
          </p:cNvPr>
          <p:cNvSpPr/>
          <p:nvPr userDrawn="1"/>
        </p:nvSpPr>
        <p:spPr>
          <a:xfrm>
            <a:off x="7451935" y="0"/>
            <a:ext cx="4740065" cy="4398019"/>
          </a:xfrm>
          <a:custGeom>
            <a:avLst/>
            <a:gdLst>
              <a:gd name="connsiteX0" fmla="*/ 227749 w 4740065"/>
              <a:gd name="connsiteY0" fmla="*/ 0 h 4398019"/>
              <a:gd name="connsiteX1" fmla="*/ 1103059 w 4740065"/>
              <a:gd name="connsiteY1" fmla="*/ 0 h 4398019"/>
              <a:gd name="connsiteX2" fmla="*/ 1085397 w 4740065"/>
              <a:gd name="connsiteY2" fmla="*/ 29072 h 4398019"/>
              <a:gd name="connsiteX3" fmla="*/ 793128 w 4740065"/>
              <a:gd name="connsiteY3" fmla="*/ 1183331 h 4398019"/>
              <a:gd name="connsiteX4" fmla="*/ 3214688 w 4740065"/>
              <a:gd name="connsiteY4" fmla="*/ 3604891 h 4398019"/>
              <a:gd name="connsiteX5" fmla="*/ 4568605 w 4740065"/>
              <a:gd name="connsiteY5" fmla="*/ 3191327 h 4398019"/>
              <a:gd name="connsiteX6" fmla="*/ 4740065 w 4740065"/>
              <a:gd name="connsiteY6" fmla="*/ 3063112 h 4398019"/>
              <a:gd name="connsiteX7" fmla="*/ 4740065 w 4740065"/>
              <a:gd name="connsiteY7" fmla="*/ 4013364 h 4398019"/>
              <a:gd name="connsiteX8" fmla="*/ 4465990 w 4740065"/>
              <a:gd name="connsiteY8" fmla="*/ 4145393 h 4398019"/>
              <a:gd name="connsiteX9" fmla="*/ 3214688 w 4740065"/>
              <a:gd name="connsiteY9" fmla="*/ 4398019 h 4398019"/>
              <a:gd name="connsiteX10" fmla="*/ 0 w 4740065"/>
              <a:gd name="connsiteY10" fmla="*/ 1183331 h 4398019"/>
              <a:gd name="connsiteX11" fmla="*/ 144526 w 4740065"/>
              <a:gd name="connsiteY11" fmla="*/ 227381 h 439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40065" h="4398019">
                <a:moveTo>
                  <a:pt x="227749" y="0"/>
                </a:moveTo>
                <a:lnTo>
                  <a:pt x="1103059" y="0"/>
                </a:lnTo>
                <a:lnTo>
                  <a:pt x="1085397" y="29072"/>
                </a:lnTo>
                <a:cubicBezTo>
                  <a:pt x="899004" y="372190"/>
                  <a:pt x="793128" y="765396"/>
                  <a:pt x="793128" y="1183331"/>
                </a:cubicBezTo>
                <a:cubicBezTo>
                  <a:pt x="793128" y="2520722"/>
                  <a:pt x="1877297" y="3604891"/>
                  <a:pt x="3214688" y="3604891"/>
                </a:cubicBezTo>
                <a:cubicBezTo>
                  <a:pt x="3716210" y="3604891"/>
                  <a:pt x="4182122" y="3452430"/>
                  <a:pt x="4568605" y="3191327"/>
                </a:cubicBezTo>
                <a:lnTo>
                  <a:pt x="4740065" y="3063112"/>
                </a:lnTo>
                <a:lnTo>
                  <a:pt x="4740065" y="4013364"/>
                </a:lnTo>
                <a:lnTo>
                  <a:pt x="4465990" y="4145393"/>
                </a:lnTo>
                <a:cubicBezTo>
                  <a:pt x="4081390" y="4308065"/>
                  <a:pt x="3658544" y="4398019"/>
                  <a:pt x="3214688" y="4398019"/>
                </a:cubicBezTo>
                <a:cubicBezTo>
                  <a:pt x="1439265" y="4398019"/>
                  <a:pt x="0" y="2958754"/>
                  <a:pt x="0" y="1183331"/>
                </a:cubicBezTo>
                <a:cubicBezTo>
                  <a:pt x="0" y="850439"/>
                  <a:pt x="50600" y="529365"/>
                  <a:pt x="144526" y="22738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2" name="Picture Placeholder 21">
            <a:extLst>
              <a:ext uri="{FF2B5EF4-FFF2-40B4-BE49-F238E27FC236}">
                <a16:creationId xmlns:a16="http://schemas.microsoft.com/office/drawing/2014/main" id="{E7006146-2D31-443F-A19A-965007E9780F}"/>
              </a:ext>
            </a:extLst>
          </p:cNvPr>
          <p:cNvSpPr>
            <a:spLocks noGrp="1"/>
          </p:cNvSpPr>
          <p:nvPr>
            <p:ph type="pic" sz="quarter" idx="16"/>
          </p:nvPr>
        </p:nvSpPr>
        <p:spPr>
          <a:xfrm>
            <a:off x="7132021" y="3899805"/>
            <a:ext cx="1427938" cy="1449529"/>
          </a:xfrm>
          <a:custGeom>
            <a:avLst/>
            <a:gdLst>
              <a:gd name="connsiteX0" fmla="*/ 713969 w 1427938"/>
              <a:gd name="connsiteY0" fmla="*/ 0 h 1299212"/>
              <a:gd name="connsiteX1" fmla="*/ 1427938 w 1427938"/>
              <a:gd name="connsiteY1" fmla="*/ 649606 h 1299212"/>
              <a:gd name="connsiteX2" fmla="*/ 713969 w 1427938"/>
              <a:gd name="connsiteY2" fmla="*/ 1299212 h 1299212"/>
              <a:gd name="connsiteX3" fmla="*/ 0 w 1427938"/>
              <a:gd name="connsiteY3" fmla="*/ 649606 h 1299212"/>
              <a:gd name="connsiteX4" fmla="*/ 713969 w 1427938"/>
              <a:gd name="connsiteY4" fmla="*/ 0 h 129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938" h="1299212">
                <a:moveTo>
                  <a:pt x="713969" y="0"/>
                </a:moveTo>
                <a:cubicBezTo>
                  <a:pt x="1108283" y="0"/>
                  <a:pt x="1427938" y="290839"/>
                  <a:pt x="1427938" y="649606"/>
                </a:cubicBezTo>
                <a:cubicBezTo>
                  <a:pt x="1427938" y="1008373"/>
                  <a:pt x="1108283" y="1299212"/>
                  <a:pt x="713969" y="1299212"/>
                </a:cubicBezTo>
                <a:cubicBezTo>
                  <a:pt x="319655" y="1299212"/>
                  <a:pt x="0" y="1008373"/>
                  <a:pt x="0" y="649606"/>
                </a:cubicBezTo>
                <a:cubicBezTo>
                  <a:pt x="0" y="290839"/>
                  <a:pt x="319655" y="0"/>
                  <a:pt x="713969"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3" name="Picture Placeholder 22">
            <a:extLst>
              <a:ext uri="{FF2B5EF4-FFF2-40B4-BE49-F238E27FC236}">
                <a16:creationId xmlns:a16="http://schemas.microsoft.com/office/drawing/2014/main" id="{D55BBC2D-97C4-4FDA-AF9E-6026691409DF}"/>
              </a:ext>
            </a:extLst>
          </p:cNvPr>
          <p:cNvSpPr>
            <a:spLocks noGrp="1"/>
          </p:cNvSpPr>
          <p:nvPr>
            <p:ph type="pic" sz="quarter" idx="15"/>
          </p:nvPr>
        </p:nvSpPr>
        <p:spPr>
          <a:xfrm>
            <a:off x="9062809" y="5452201"/>
            <a:ext cx="786440" cy="786440"/>
          </a:xfrm>
          <a:custGeom>
            <a:avLst/>
            <a:gdLst>
              <a:gd name="connsiteX0" fmla="*/ 393220 w 786440"/>
              <a:gd name="connsiteY0" fmla="*/ 0 h 786440"/>
              <a:gd name="connsiteX1" fmla="*/ 786440 w 786440"/>
              <a:gd name="connsiteY1" fmla="*/ 393220 h 786440"/>
              <a:gd name="connsiteX2" fmla="*/ 393220 w 786440"/>
              <a:gd name="connsiteY2" fmla="*/ 786440 h 786440"/>
              <a:gd name="connsiteX3" fmla="*/ 0 w 786440"/>
              <a:gd name="connsiteY3" fmla="*/ 393220 h 786440"/>
              <a:gd name="connsiteX4" fmla="*/ 393220 w 786440"/>
              <a:gd name="connsiteY4" fmla="*/ 0 h 78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40" h="786440">
                <a:moveTo>
                  <a:pt x="393220" y="0"/>
                </a:moveTo>
                <a:cubicBezTo>
                  <a:pt x="610389" y="0"/>
                  <a:pt x="786440" y="176051"/>
                  <a:pt x="786440" y="393220"/>
                </a:cubicBezTo>
                <a:cubicBezTo>
                  <a:pt x="786440" y="610389"/>
                  <a:pt x="610389" y="786440"/>
                  <a:pt x="393220" y="786440"/>
                </a:cubicBezTo>
                <a:cubicBezTo>
                  <a:pt x="176051" y="786440"/>
                  <a:pt x="0" y="610389"/>
                  <a:pt x="0" y="393220"/>
                </a:cubicBezTo>
                <a:cubicBezTo>
                  <a:pt x="0" y="176051"/>
                  <a:pt x="176051" y="0"/>
                  <a:pt x="393220"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0" name="Picture Placeholder 19">
            <a:extLst>
              <a:ext uri="{FF2B5EF4-FFF2-40B4-BE49-F238E27FC236}">
                <a16:creationId xmlns:a16="http://schemas.microsoft.com/office/drawing/2014/main" id="{3B10DD01-21EA-4D2C-9353-459F65FD94FE}"/>
              </a:ext>
            </a:extLst>
          </p:cNvPr>
          <p:cNvSpPr>
            <a:spLocks noGrp="1"/>
          </p:cNvSpPr>
          <p:nvPr>
            <p:ph type="pic" sz="quarter" idx="13"/>
          </p:nvPr>
        </p:nvSpPr>
        <p:spPr>
          <a:xfrm>
            <a:off x="9849249" y="1417007"/>
            <a:ext cx="1102328" cy="1102328"/>
          </a:xfrm>
          <a:custGeom>
            <a:avLst/>
            <a:gdLst>
              <a:gd name="connsiteX0" fmla="*/ 551164 w 1102328"/>
              <a:gd name="connsiteY0" fmla="*/ 0 h 1102328"/>
              <a:gd name="connsiteX1" fmla="*/ 1102328 w 1102328"/>
              <a:gd name="connsiteY1" fmla="*/ 551164 h 1102328"/>
              <a:gd name="connsiteX2" fmla="*/ 551164 w 1102328"/>
              <a:gd name="connsiteY2" fmla="*/ 1102328 h 1102328"/>
              <a:gd name="connsiteX3" fmla="*/ 0 w 1102328"/>
              <a:gd name="connsiteY3" fmla="*/ 551164 h 1102328"/>
              <a:gd name="connsiteX4" fmla="*/ 551164 w 1102328"/>
              <a:gd name="connsiteY4" fmla="*/ 0 h 110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28" h="1102328">
                <a:moveTo>
                  <a:pt x="551164" y="0"/>
                </a:moveTo>
                <a:cubicBezTo>
                  <a:pt x="855563" y="0"/>
                  <a:pt x="1102328" y="246765"/>
                  <a:pt x="1102328" y="551164"/>
                </a:cubicBezTo>
                <a:cubicBezTo>
                  <a:pt x="1102328" y="855563"/>
                  <a:pt x="855563" y="1102328"/>
                  <a:pt x="551164" y="1102328"/>
                </a:cubicBezTo>
                <a:cubicBezTo>
                  <a:pt x="246765" y="1102328"/>
                  <a:pt x="0" y="855563"/>
                  <a:pt x="0" y="551164"/>
                </a:cubicBezTo>
                <a:cubicBezTo>
                  <a:pt x="0" y="246765"/>
                  <a:pt x="246765" y="0"/>
                  <a:pt x="551164"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1" name="Picture Placeholder 20">
            <a:extLst>
              <a:ext uri="{FF2B5EF4-FFF2-40B4-BE49-F238E27FC236}">
                <a16:creationId xmlns:a16="http://schemas.microsoft.com/office/drawing/2014/main" id="{16067994-1D1E-47B2-B8D4-361DC0792BD8}"/>
              </a:ext>
            </a:extLst>
          </p:cNvPr>
          <p:cNvSpPr>
            <a:spLocks noGrp="1"/>
          </p:cNvSpPr>
          <p:nvPr>
            <p:ph type="pic" sz="quarter" idx="14"/>
          </p:nvPr>
        </p:nvSpPr>
        <p:spPr>
          <a:xfrm>
            <a:off x="9211430" y="3201915"/>
            <a:ext cx="1605962" cy="1605962"/>
          </a:xfrm>
          <a:custGeom>
            <a:avLst/>
            <a:gdLst>
              <a:gd name="connsiteX0" fmla="*/ 802981 w 1605962"/>
              <a:gd name="connsiteY0" fmla="*/ 0 h 1605962"/>
              <a:gd name="connsiteX1" fmla="*/ 1605962 w 1605962"/>
              <a:gd name="connsiteY1" fmla="*/ 802981 h 1605962"/>
              <a:gd name="connsiteX2" fmla="*/ 802981 w 1605962"/>
              <a:gd name="connsiteY2" fmla="*/ 1605962 h 1605962"/>
              <a:gd name="connsiteX3" fmla="*/ 0 w 1605962"/>
              <a:gd name="connsiteY3" fmla="*/ 802981 h 1605962"/>
              <a:gd name="connsiteX4" fmla="*/ 802981 w 1605962"/>
              <a:gd name="connsiteY4" fmla="*/ 0 h 1605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962" h="1605962">
                <a:moveTo>
                  <a:pt x="802981" y="0"/>
                </a:moveTo>
                <a:cubicBezTo>
                  <a:pt x="1246455" y="0"/>
                  <a:pt x="1605962" y="359507"/>
                  <a:pt x="1605962" y="802981"/>
                </a:cubicBezTo>
                <a:cubicBezTo>
                  <a:pt x="1605962" y="1246455"/>
                  <a:pt x="1246455" y="1605962"/>
                  <a:pt x="802981" y="1605962"/>
                </a:cubicBezTo>
                <a:cubicBezTo>
                  <a:pt x="359507" y="1605962"/>
                  <a:pt x="0" y="1246455"/>
                  <a:pt x="0" y="802981"/>
                </a:cubicBezTo>
                <a:cubicBezTo>
                  <a:pt x="0" y="359507"/>
                  <a:pt x="359507" y="0"/>
                  <a:pt x="802981"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19" name="Picture Placeholder 18">
            <a:extLst>
              <a:ext uri="{FF2B5EF4-FFF2-40B4-BE49-F238E27FC236}">
                <a16:creationId xmlns:a16="http://schemas.microsoft.com/office/drawing/2014/main" id="{588B231B-C88F-4B8B-A8B7-06E2B5EB0E43}"/>
              </a:ext>
            </a:extLst>
          </p:cNvPr>
          <p:cNvSpPr>
            <a:spLocks noGrp="1"/>
          </p:cNvSpPr>
          <p:nvPr>
            <p:ph type="pic" sz="quarter" idx="12"/>
          </p:nvPr>
        </p:nvSpPr>
        <p:spPr>
          <a:xfrm>
            <a:off x="7150896" y="1129005"/>
            <a:ext cx="2250286" cy="2250286"/>
          </a:xfrm>
          <a:custGeom>
            <a:avLst/>
            <a:gdLst>
              <a:gd name="connsiteX0" fmla="*/ 1125143 w 2250286"/>
              <a:gd name="connsiteY0" fmla="*/ 0 h 2250286"/>
              <a:gd name="connsiteX1" fmla="*/ 2250286 w 2250286"/>
              <a:gd name="connsiteY1" fmla="*/ 1125143 h 2250286"/>
              <a:gd name="connsiteX2" fmla="*/ 1125143 w 2250286"/>
              <a:gd name="connsiteY2" fmla="*/ 2250286 h 2250286"/>
              <a:gd name="connsiteX3" fmla="*/ 0 w 2250286"/>
              <a:gd name="connsiteY3" fmla="*/ 1125143 h 2250286"/>
              <a:gd name="connsiteX4" fmla="*/ 1125143 w 2250286"/>
              <a:gd name="connsiteY4" fmla="*/ 0 h 225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286" h="2250286">
                <a:moveTo>
                  <a:pt x="1125143" y="0"/>
                </a:moveTo>
                <a:cubicBezTo>
                  <a:pt x="1746542" y="0"/>
                  <a:pt x="2250286" y="503744"/>
                  <a:pt x="2250286" y="1125143"/>
                </a:cubicBezTo>
                <a:cubicBezTo>
                  <a:pt x="2250286" y="1746542"/>
                  <a:pt x="1746542" y="2250286"/>
                  <a:pt x="1125143" y="2250286"/>
                </a:cubicBezTo>
                <a:cubicBezTo>
                  <a:pt x="503744" y="2250286"/>
                  <a:pt x="0" y="1746542"/>
                  <a:pt x="0" y="1125143"/>
                </a:cubicBezTo>
                <a:cubicBezTo>
                  <a:pt x="0" y="503744"/>
                  <a:pt x="503744" y="0"/>
                  <a:pt x="1125143" y="0"/>
                </a:cubicBezTo>
                <a:close/>
              </a:path>
            </a:pathLst>
          </a:custGeom>
          <a:pattFill prst="pct5">
            <a:fgClr>
              <a:srgbClr val="FF0000"/>
            </a:fgClr>
            <a:bgClr>
              <a:schemeClr val="bg1"/>
            </a:bgClr>
          </a:pattFill>
          <a:ln w="127000">
            <a:gradFill>
              <a:gsLst>
                <a:gs pos="0">
                  <a:srgbClr val="92D050"/>
                </a:gs>
                <a:gs pos="100000">
                  <a:srgbClr val="00B0F0"/>
                </a:gs>
              </a:gsLst>
              <a:lin ang="5400000" scaled="1"/>
            </a:gradFill>
          </a:ln>
        </p:spPr>
        <p:txBody>
          <a:bodyPr wrap="square">
            <a:noAutofit/>
          </a:bodyPr>
          <a:lstStyle>
            <a:lvl1pPr>
              <a:defRPr sz="1200"/>
            </a:lvl1pPr>
          </a:lstStyle>
          <a:p>
            <a:endParaRPr lang="en-US"/>
          </a:p>
        </p:txBody>
      </p:sp>
      <p:sp>
        <p:nvSpPr>
          <p:cNvPr id="18" name="Picture Placeholder 17">
            <a:extLst>
              <a:ext uri="{FF2B5EF4-FFF2-40B4-BE49-F238E27FC236}">
                <a16:creationId xmlns:a16="http://schemas.microsoft.com/office/drawing/2014/main" id="{44541CEA-6B7C-46AE-9E9D-02A4A31A80FF}"/>
              </a:ext>
            </a:extLst>
          </p:cNvPr>
          <p:cNvSpPr>
            <a:spLocks noGrp="1"/>
          </p:cNvSpPr>
          <p:nvPr>
            <p:ph type="pic" sz="quarter" idx="11"/>
          </p:nvPr>
        </p:nvSpPr>
        <p:spPr>
          <a:xfrm>
            <a:off x="6096000" y="817541"/>
            <a:ext cx="819150" cy="819150"/>
          </a:xfrm>
          <a:custGeom>
            <a:avLst/>
            <a:gdLst>
              <a:gd name="connsiteX0" fmla="*/ 409575 w 819150"/>
              <a:gd name="connsiteY0" fmla="*/ 0 h 819150"/>
              <a:gd name="connsiteX1" fmla="*/ 819150 w 819150"/>
              <a:gd name="connsiteY1" fmla="*/ 409575 h 819150"/>
              <a:gd name="connsiteX2" fmla="*/ 409575 w 819150"/>
              <a:gd name="connsiteY2" fmla="*/ 819150 h 819150"/>
              <a:gd name="connsiteX3" fmla="*/ 0 w 819150"/>
              <a:gd name="connsiteY3" fmla="*/ 409575 h 819150"/>
              <a:gd name="connsiteX4" fmla="*/ 409575 w 819150"/>
              <a:gd name="connsiteY4" fmla="*/ 0 h 81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50" h="819150">
                <a:moveTo>
                  <a:pt x="409575" y="0"/>
                </a:moveTo>
                <a:cubicBezTo>
                  <a:pt x="635777" y="0"/>
                  <a:pt x="819150" y="183373"/>
                  <a:pt x="819150" y="409575"/>
                </a:cubicBezTo>
                <a:cubicBezTo>
                  <a:pt x="819150" y="635777"/>
                  <a:pt x="635777" y="819150"/>
                  <a:pt x="409575" y="819150"/>
                </a:cubicBezTo>
                <a:cubicBezTo>
                  <a:pt x="183373" y="819150"/>
                  <a:pt x="0" y="635777"/>
                  <a:pt x="0" y="409575"/>
                </a:cubicBezTo>
                <a:cubicBezTo>
                  <a:pt x="0" y="183373"/>
                  <a:pt x="183373" y="0"/>
                  <a:pt x="409575"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496855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A3BA9615-F305-439B-9134-025701359DD9}"/>
              </a:ext>
            </a:extLst>
          </p:cNvPr>
          <p:cNvSpPr>
            <a:spLocks noGrp="1"/>
          </p:cNvSpPr>
          <p:nvPr>
            <p:ph type="pic" sz="quarter" idx="15"/>
          </p:nvPr>
        </p:nvSpPr>
        <p:spPr>
          <a:xfrm>
            <a:off x="9417048" y="3471862"/>
            <a:ext cx="2774952" cy="3386137"/>
          </a:xfrm>
          <a:custGeom>
            <a:avLst/>
            <a:gdLst>
              <a:gd name="connsiteX0" fmla="*/ 0 w 2774952"/>
              <a:gd name="connsiteY0" fmla="*/ 0 h 3386137"/>
              <a:gd name="connsiteX1" fmla="*/ 2774952 w 2774952"/>
              <a:gd name="connsiteY1" fmla="*/ 0 h 3386137"/>
              <a:gd name="connsiteX2" fmla="*/ 2774952 w 2774952"/>
              <a:gd name="connsiteY2" fmla="*/ 3386137 h 3386137"/>
              <a:gd name="connsiteX3" fmla="*/ 0 w 2774952"/>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74952" h="3386137">
                <a:moveTo>
                  <a:pt x="0" y="0"/>
                </a:moveTo>
                <a:lnTo>
                  <a:pt x="2774952" y="0"/>
                </a:lnTo>
                <a:lnTo>
                  <a:pt x="2774952"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2" name="Picture Placeholder 31">
            <a:extLst>
              <a:ext uri="{FF2B5EF4-FFF2-40B4-BE49-F238E27FC236}">
                <a16:creationId xmlns:a16="http://schemas.microsoft.com/office/drawing/2014/main" id="{9A243C06-8D54-427E-A2AD-66DD526A5F8A}"/>
              </a:ext>
            </a:extLst>
          </p:cNvPr>
          <p:cNvSpPr>
            <a:spLocks noGrp="1"/>
          </p:cNvSpPr>
          <p:nvPr>
            <p:ph type="pic" sz="quarter" idx="14"/>
          </p:nvPr>
        </p:nvSpPr>
        <p:spPr>
          <a:xfrm>
            <a:off x="6516912" y="3471862"/>
            <a:ext cx="2798538" cy="3386137"/>
          </a:xfrm>
          <a:custGeom>
            <a:avLst/>
            <a:gdLst>
              <a:gd name="connsiteX0" fmla="*/ 0 w 2798538"/>
              <a:gd name="connsiteY0" fmla="*/ 0 h 3386137"/>
              <a:gd name="connsiteX1" fmla="*/ 2798538 w 2798538"/>
              <a:gd name="connsiteY1" fmla="*/ 0 h 3386137"/>
              <a:gd name="connsiteX2" fmla="*/ 2798538 w 2798538"/>
              <a:gd name="connsiteY2" fmla="*/ 3386137 h 3386137"/>
              <a:gd name="connsiteX3" fmla="*/ 0 w 279853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98538" h="3386137">
                <a:moveTo>
                  <a:pt x="0" y="0"/>
                </a:moveTo>
                <a:lnTo>
                  <a:pt x="2798538" y="0"/>
                </a:lnTo>
                <a:lnTo>
                  <a:pt x="279853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0" name="Picture Placeholder 29">
            <a:extLst>
              <a:ext uri="{FF2B5EF4-FFF2-40B4-BE49-F238E27FC236}">
                <a16:creationId xmlns:a16="http://schemas.microsoft.com/office/drawing/2014/main" id="{8BEC2382-0F64-44DF-B911-134EA35F4CC1}"/>
              </a:ext>
            </a:extLst>
          </p:cNvPr>
          <p:cNvSpPr>
            <a:spLocks noGrp="1"/>
          </p:cNvSpPr>
          <p:nvPr>
            <p:ph type="pic" sz="quarter" idx="13"/>
          </p:nvPr>
        </p:nvSpPr>
        <p:spPr>
          <a:xfrm>
            <a:off x="6516912" y="0"/>
            <a:ext cx="5675088" cy="3386137"/>
          </a:xfrm>
          <a:custGeom>
            <a:avLst/>
            <a:gdLst>
              <a:gd name="connsiteX0" fmla="*/ 0 w 5675088"/>
              <a:gd name="connsiteY0" fmla="*/ 0 h 3386137"/>
              <a:gd name="connsiteX1" fmla="*/ 5675088 w 5675088"/>
              <a:gd name="connsiteY1" fmla="*/ 0 h 3386137"/>
              <a:gd name="connsiteX2" fmla="*/ 5675088 w 5675088"/>
              <a:gd name="connsiteY2" fmla="*/ 3386137 h 3386137"/>
              <a:gd name="connsiteX3" fmla="*/ 0 w 567508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5675088" h="3386137">
                <a:moveTo>
                  <a:pt x="0" y="0"/>
                </a:moveTo>
                <a:lnTo>
                  <a:pt x="5675088" y="0"/>
                </a:lnTo>
                <a:lnTo>
                  <a:pt x="567508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FD8AAD27-6089-4E54-AF7C-0A77E995D9B1}"/>
              </a:ext>
            </a:extLst>
          </p:cNvPr>
          <p:cNvSpPr>
            <a:spLocks noGrp="1"/>
          </p:cNvSpPr>
          <p:nvPr>
            <p:ph type="pic" sz="quarter" idx="12"/>
          </p:nvPr>
        </p:nvSpPr>
        <p:spPr>
          <a:xfrm>
            <a:off x="3258457" y="3471862"/>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C207AEDF-A5A5-4EFD-AC7A-AEA1A82DD74E}"/>
              </a:ext>
            </a:extLst>
          </p:cNvPr>
          <p:cNvSpPr>
            <a:spLocks noGrp="1"/>
          </p:cNvSpPr>
          <p:nvPr>
            <p:ph type="pic" sz="quarter" idx="11"/>
          </p:nvPr>
        </p:nvSpPr>
        <p:spPr>
          <a:xfrm>
            <a:off x="3258456" y="0"/>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50AE602-FFA8-41B6-9CAF-056E43D2CF7E}"/>
              </a:ext>
            </a:extLst>
          </p:cNvPr>
          <p:cNvSpPr>
            <a:spLocks noGrp="1"/>
          </p:cNvSpPr>
          <p:nvPr>
            <p:ph type="pic" sz="quarter" idx="10"/>
          </p:nvPr>
        </p:nvSpPr>
        <p:spPr>
          <a:xfrm>
            <a:off x="0" y="0"/>
            <a:ext cx="3156857" cy="6858000"/>
          </a:xfrm>
          <a:custGeom>
            <a:avLst/>
            <a:gdLst>
              <a:gd name="connsiteX0" fmla="*/ 0 w 3156857"/>
              <a:gd name="connsiteY0" fmla="*/ 0 h 6858000"/>
              <a:gd name="connsiteX1" fmla="*/ 3156857 w 3156857"/>
              <a:gd name="connsiteY1" fmla="*/ 0 h 6858000"/>
              <a:gd name="connsiteX2" fmla="*/ 3156857 w 3156857"/>
              <a:gd name="connsiteY2" fmla="*/ 6858000 h 6858000"/>
              <a:gd name="connsiteX3" fmla="*/ 0 w 31568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156857" h="6858000">
                <a:moveTo>
                  <a:pt x="0" y="0"/>
                </a:moveTo>
                <a:lnTo>
                  <a:pt x="3156857" y="0"/>
                </a:lnTo>
                <a:lnTo>
                  <a:pt x="3156857"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166503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02B22DDE-2A27-4B63-8C3A-F703EE15BB98}"/>
              </a:ext>
            </a:extLst>
          </p:cNvPr>
          <p:cNvSpPr>
            <a:spLocks noGrp="1"/>
          </p:cNvSpPr>
          <p:nvPr>
            <p:ph type="pic" sz="quarter" idx="14"/>
          </p:nvPr>
        </p:nvSpPr>
        <p:spPr>
          <a:xfrm>
            <a:off x="6161315" y="4023360"/>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5E2104A8-64A6-4C56-86AD-DF784217C539}"/>
              </a:ext>
            </a:extLst>
          </p:cNvPr>
          <p:cNvSpPr>
            <a:spLocks noGrp="1"/>
          </p:cNvSpPr>
          <p:nvPr>
            <p:ph type="pic" sz="quarter" idx="13"/>
          </p:nvPr>
        </p:nvSpPr>
        <p:spPr>
          <a:xfrm>
            <a:off x="361352" y="4023361"/>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AB1AE6FA-BB56-4279-83F9-DA732F872EA1}"/>
              </a:ext>
            </a:extLst>
          </p:cNvPr>
          <p:cNvSpPr>
            <a:spLocks noGrp="1"/>
          </p:cNvSpPr>
          <p:nvPr>
            <p:ph type="pic" sz="quarter" idx="12"/>
          </p:nvPr>
        </p:nvSpPr>
        <p:spPr>
          <a:xfrm>
            <a:off x="9127982" y="1341586"/>
            <a:ext cx="2702667" cy="2572671"/>
          </a:xfrm>
          <a:custGeom>
            <a:avLst/>
            <a:gdLst>
              <a:gd name="connsiteX0" fmla="*/ 0 w 2702667"/>
              <a:gd name="connsiteY0" fmla="*/ 0 h 2572671"/>
              <a:gd name="connsiteX1" fmla="*/ 2702667 w 2702667"/>
              <a:gd name="connsiteY1" fmla="*/ 0 h 2572671"/>
              <a:gd name="connsiteX2" fmla="*/ 2702667 w 2702667"/>
              <a:gd name="connsiteY2" fmla="*/ 2572671 h 2572671"/>
              <a:gd name="connsiteX3" fmla="*/ 0 w 2702667"/>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2702667" h="2572671">
                <a:moveTo>
                  <a:pt x="0" y="0"/>
                </a:moveTo>
                <a:lnTo>
                  <a:pt x="2702667" y="0"/>
                </a:lnTo>
                <a:lnTo>
                  <a:pt x="2702667"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F41543A-8205-4229-9347-5D93DD2DE010}"/>
              </a:ext>
            </a:extLst>
          </p:cNvPr>
          <p:cNvSpPr>
            <a:spLocks noGrp="1"/>
          </p:cNvSpPr>
          <p:nvPr>
            <p:ph type="pic" sz="quarter" idx="11"/>
          </p:nvPr>
        </p:nvSpPr>
        <p:spPr>
          <a:xfrm>
            <a:off x="5383294" y="1341586"/>
            <a:ext cx="3608306" cy="2572671"/>
          </a:xfrm>
          <a:custGeom>
            <a:avLst/>
            <a:gdLst>
              <a:gd name="connsiteX0" fmla="*/ 0 w 3608306"/>
              <a:gd name="connsiteY0" fmla="*/ 0 h 2572671"/>
              <a:gd name="connsiteX1" fmla="*/ 3608306 w 3608306"/>
              <a:gd name="connsiteY1" fmla="*/ 0 h 2572671"/>
              <a:gd name="connsiteX2" fmla="*/ 3608306 w 3608306"/>
              <a:gd name="connsiteY2" fmla="*/ 2572671 h 2572671"/>
              <a:gd name="connsiteX3" fmla="*/ 0 w 3608306"/>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3608306" h="2572671">
                <a:moveTo>
                  <a:pt x="0" y="0"/>
                </a:moveTo>
                <a:lnTo>
                  <a:pt x="3608306" y="0"/>
                </a:lnTo>
                <a:lnTo>
                  <a:pt x="3608306"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5" name="Picture Placeholder 14">
            <a:extLst>
              <a:ext uri="{FF2B5EF4-FFF2-40B4-BE49-F238E27FC236}">
                <a16:creationId xmlns:a16="http://schemas.microsoft.com/office/drawing/2014/main" id="{53ED3180-D2F0-4F01-95C3-CF8FF2B33F0F}"/>
              </a:ext>
            </a:extLst>
          </p:cNvPr>
          <p:cNvSpPr>
            <a:spLocks noGrp="1"/>
          </p:cNvSpPr>
          <p:nvPr>
            <p:ph type="pic" sz="quarter" idx="10"/>
          </p:nvPr>
        </p:nvSpPr>
        <p:spPr>
          <a:xfrm>
            <a:off x="361353" y="1341586"/>
            <a:ext cx="4885561" cy="2572671"/>
          </a:xfrm>
          <a:custGeom>
            <a:avLst/>
            <a:gdLst>
              <a:gd name="connsiteX0" fmla="*/ 0 w 4885561"/>
              <a:gd name="connsiteY0" fmla="*/ 0 h 2572671"/>
              <a:gd name="connsiteX1" fmla="*/ 4885561 w 4885561"/>
              <a:gd name="connsiteY1" fmla="*/ 0 h 2572671"/>
              <a:gd name="connsiteX2" fmla="*/ 4885561 w 4885561"/>
              <a:gd name="connsiteY2" fmla="*/ 2572671 h 2572671"/>
              <a:gd name="connsiteX3" fmla="*/ 0 w 4885561"/>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4885561" h="2572671">
                <a:moveTo>
                  <a:pt x="0" y="0"/>
                </a:moveTo>
                <a:lnTo>
                  <a:pt x="4885561" y="0"/>
                </a:lnTo>
                <a:lnTo>
                  <a:pt x="4885561"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198514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7F96A42-32C6-407B-BC03-909F3826F06B}"/>
              </a:ext>
            </a:extLst>
          </p:cNvPr>
          <p:cNvSpPr/>
          <p:nvPr userDrawn="1"/>
        </p:nvSpPr>
        <p:spPr>
          <a:xfrm>
            <a:off x="5759322" y="0"/>
            <a:ext cx="6432678" cy="6858000"/>
          </a:xfrm>
          <a:custGeom>
            <a:avLst/>
            <a:gdLst>
              <a:gd name="connsiteX0" fmla="*/ 710502 w 6432678"/>
              <a:gd name="connsiteY0" fmla="*/ 0 h 6936939"/>
              <a:gd name="connsiteX1" fmla="*/ 6432678 w 6432678"/>
              <a:gd name="connsiteY1" fmla="*/ 0 h 6936939"/>
              <a:gd name="connsiteX2" fmla="*/ 6432678 w 6432678"/>
              <a:gd name="connsiteY2" fmla="*/ 6936939 h 6936939"/>
              <a:gd name="connsiteX3" fmla="*/ 2221857 w 6432678"/>
              <a:gd name="connsiteY3" fmla="*/ 6936939 h 6936939"/>
              <a:gd name="connsiteX4" fmla="*/ 2119262 w 6432678"/>
              <a:gd name="connsiteY4" fmla="*/ 6863982 h 6936939"/>
              <a:gd name="connsiteX5" fmla="*/ 0 w 6432678"/>
              <a:gd name="connsiteY5" fmla="*/ 2636182 h 6936939"/>
              <a:gd name="connsiteX6" fmla="*/ 636777 w 6432678"/>
              <a:gd name="connsiteY6" fmla="*/ 121354 h 693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2678" h="6936939">
                <a:moveTo>
                  <a:pt x="710502" y="0"/>
                </a:moveTo>
                <a:lnTo>
                  <a:pt x="6432678" y="0"/>
                </a:lnTo>
                <a:lnTo>
                  <a:pt x="6432678" y="6936939"/>
                </a:lnTo>
                <a:lnTo>
                  <a:pt x="2221857" y="6936939"/>
                </a:lnTo>
                <a:lnTo>
                  <a:pt x="2119262" y="6863982"/>
                </a:lnTo>
                <a:cubicBezTo>
                  <a:pt x="832740" y="5901850"/>
                  <a:pt x="0" y="4366265"/>
                  <a:pt x="0" y="2636182"/>
                </a:cubicBezTo>
                <a:cubicBezTo>
                  <a:pt x="0" y="1725612"/>
                  <a:pt x="230675" y="868920"/>
                  <a:pt x="636777" y="12135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7A052F5B-57F5-4FEF-A91A-D488BF990DDE}"/>
              </a:ext>
            </a:extLst>
          </p:cNvPr>
          <p:cNvSpPr>
            <a:spLocks noGrp="1"/>
          </p:cNvSpPr>
          <p:nvPr>
            <p:ph type="pic" sz="quarter" idx="10"/>
          </p:nvPr>
        </p:nvSpPr>
        <p:spPr>
          <a:xfrm>
            <a:off x="5276850" y="1619250"/>
            <a:ext cx="5364480" cy="3348990"/>
          </a:xfrm>
          <a:custGeom>
            <a:avLst/>
            <a:gdLst>
              <a:gd name="connsiteX0" fmla="*/ 0 w 5364480"/>
              <a:gd name="connsiteY0" fmla="*/ 0 h 3348990"/>
              <a:gd name="connsiteX1" fmla="*/ 5364480 w 5364480"/>
              <a:gd name="connsiteY1" fmla="*/ 0 h 3348990"/>
              <a:gd name="connsiteX2" fmla="*/ 5364480 w 5364480"/>
              <a:gd name="connsiteY2" fmla="*/ 3348990 h 3348990"/>
              <a:gd name="connsiteX3" fmla="*/ 0 w 5364480"/>
              <a:gd name="connsiteY3" fmla="*/ 3348990 h 3348990"/>
            </a:gdLst>
            <a:ahLst/>
            <a:cxnLst>
              <a:cxn ang="0">
                <a:pos x="connsiteX0" y="connsiteY0"/>
              </a:cxn>
              <a:cxn ang="0">
                <a:pos x="connsiteX1" y="connsiteY1"/>
              </a:cxn>
              <a:cxn ang="0">
                <a:pos x="connsiteX2" y="connsiteY2"/>
              </a:cxn>
              <a:cxn ang="0">
                <a:pos x="connsiteX3" y="connsiteY3"/>
              </a:cxn>
            </a:cxnLst>
            <a:rect l="l" t="t" r="r" b="b"/>
            <a:pathLst>
              <a:path w="5364480" h="3348990">
                <a:moveTo>
                  <a:pt x="0" y="0"/>
                </a:moveTo>
                <a:lnTo>
                  <a:pt x="5364480" y="0"/>
                </a:lnTo>
                <a:lnTo>
                  <a:pt x="5364480" y="3348990"/>
                </a:lnTo>
                <a:lnTo>
                  <a:pt x="0" y="334899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400380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83E57C-CB56-40DE-BE86-2C32ED34F4AB}"/>
              </a:ext>
            </a:extLst>
          </p:cNvPr>
          <p:cNvSpPr/>
          <p:nvPr userDrawn="1"/>
        </p:nvSpPr>
        <p:spPr>
          <a:xfrm>
            <a:off x="0" y="0"/>
            <a:ext cx="353146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66D70F61-86EF-459A-81C7-9A40204137B1}"/>
              </a:ext>
            </a:extLst>
          </p:cNvPr>
          <p:cNvSpPr>
            <a:spLocks noGrp="1"/>
          </p:cNvSpPr>
          <p:nvPr>
            <p:ph type="pic" sz="quarter" idx="10"/>
          </p:nvPr>
        </p:nvSpPr>
        <p:spPr>
          <a:xfrm>
            <a:off x="1988457" y="616857"/>
            <a:ext cx="2794000" cy="5624286"/>
          </a:xfrm>
          <a:custGeom>
            <a:avLst/>
            <a:gdLst>
              <a:gd name="connsiteX0" fmla="*/ 306027 w 2794000"/>
              <a:gd name="connsiteY0" fmla="*/ 0 h 5624286"/>
              <a:gd name="connsiteX1" fmla="*/ 2487973 w 2794000"/>
              <a:gd name="connsiteY1" fmla="*/ 0 h 5624286"/>
              <a:gd name="connsiteX2" fmla="*/ 2794000 w 2794000"/>
              <a:gd name="connsiteY2" fmla="*/ 306027 h 5624286"/>
              <a:gd name="connsiteX3" fmla="*/ 2794000 w 2794000"/>
              <a:gd name="connsiteY3" fmla="*/ 5318259 h 5624286"/>
              <a:gd name="connsiteX4" fmla="*/ 2487973 w 2794000"/>
              <a:gd name="connsiteY4" fmla="*/ 5624286 h 5624286"/>
              <a:gd name="connsiteX5" fmla="*/ 306027 w 2794000"/>
              <a:gd name="connsiteY5" fmla="*/ 5624286 h 5624286"/>
              <a:gd name="connsiteX6" fmla="*/ 0 w 2794000"/>
              <a:gd name="connsiteY6" fmla="*/ 5318259 h 5624286"/>
              <a:gd name="connsiteX7" fmla="*/ 0 w 2794000"/>
              <a:gd name="connsiteY7" fmla="*/ 306027 h 5624286"/>
              <a:gd name="connsiteX8" fmla="*/ 306027 w 2794000"/>
              <a:gd name="connsiteY8" fmla="*/ 0 h 562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4000" h="5624286">
                <a:moveTo>
                  <a:pt x="306027" y="0"/>
                </a:moveTo>
                <a:lnTo>
                  <a:pt x="2487973" y="0"/>
                </a:lnTo>
                <a:cubicBezTo>
                  <a:pt x="2656987" y="0"/>
                  <a:pt x="2794000" y="137013"/>
                  <a:pt x="2794000" y="306027"/>
                </a:cubicBezTo>
                <a:lnTo>
                  <a:pt x="2794000" y="5318259"/>
                </a:lnTo>
                <a:cubicBezTo>
                  <a:pt x="2794000" y="5487273"/>
                  <a:pt x="2656987" y="5624286"/>
                  <a:pt x="2487973" y="5624286"/>
                </a:cubicBezTo>
                <a:lnTo>
                  <a:pt x="306027" y="5624286"/>
                </a:lnTo>
                <a:cubicBezTo>
                  <a:pt x="137013" y="5624286"/>
                  <a:pt x="0" y="5487273"/>
                  <a:pt x="0" y="5318259"/>
                </a:cubicBezTo>
                <a:lnTo>
                  <a:pt x="0" y="306027"/>
                </a:lnTo>
                <a:cubicBezTo>
                  <a:pt x="0" y="137013"/>
                  <a:pt x="137013" y="0"/>
                  <a:pt x="306027"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165156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8A15EC4-1825-4D02-91C0-3FD8BBE002A1}"/>
              </a:ext>
            </a:extLst>
          </p:cNvPr>
          <p:cNvSpPr>
            <a:spLocks noGrp="1"/>
          </p:cNvSpPr>
          <p:nvPr>
            <p:ph type="pic" sz="quarter" idx="13"/>
          </p:nvPr>
        </p:nvSpPr>
        <p:spPr>
          <a:xfrm>
            <a:off x="4675868" y="-1"/>
            <a:ext cx="7516132" cy="4924071"/>
          </a:xfrm>
          <a:custGeom>
            <a:avLst/>
            <a:gdLst>
              <a:gd name="connsiteX0" fmla="*/ 0 w 7516132"/>
              <a:gd name="connsiteY0" fmla="*/ 0 h 4400550"/>
              <a:gd name="connsiteX1" fmla="*/ 7516132 w 7516132"/>
              <a:gd name="connsiteY1" fmla="*/ 0 h 4400550"/>
              <a:gd name="connsiteX2" fmla="*/ 7516132 w 7516132"/>
              <a:gd name="connsiteY2" fmla="*/ 4400550 h 4400550"/>
              <a:gd name="connsiteX3" fmla="*/ 0 w 7516132"/>
              <a:gd name="connsiteY3" fmla="*/ 4400550 h 4400550"/>
            </a:gdLst>
            <a:ahLst/>
            <a:cxnLst>
              <a:cxn ang="0">
                <a:pos x="connsiteX0" y="connsiteY0"/>
              </a:cxn>
              <a:cxn ang="0">
                <a:pos x="connsiteX1" y="connsiteY1"/>
              </a:cxn>
              <a:cxn ang="0">
                <a:pos x="connsiteX2" y="connsiteY2"/>
              </a:cxn>
              <a:cxn ang="0">
                <a:pos x="connsiteX3" y="connsiteY3"/>
              </a:cxn>
            </a:cxnLst>
            <a:rect l="l" t="t" r="r" b="b"/>
            <a:pathLst>
              <a:path w="7516132" h="4400550">
                <a:moveTo>
                  <a:pt x="0" y="0"/>
                </a:moveTo>
                <a:lnTo>
                  <a:pt x="7516132" y="0"/>
                </a:lnTo>
                <a:lnTo>
                  <a:pt x="7516132" y="4400550"/>
                </a:lnTo>
                <a:lnTo>
                  <a:pt x="0" y="440055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Rectangle 3">
            <a:extLst>
              <a:ext uri="{FF2B5EF4-FFF2-40B4-BE49-F238E27FC236}">
                <a16:creationId xmlns:a16="http://schemas.microsoft.com/office/drawing/2014/main" id="{9243D3F0-4F32-4810-B30E-FCA7A61E8B92}"/>
              </a:ext>
            </a:extLst>
          </p:cNvPr>
          <p:cNvSpPr/>
          <p:nvPr userDrawn="1"/>
        </p:nvSpPr>
        <p:spPr>
          <a:xfrm>
            <a:off x="0" y="4924071"/>
            <a:ext cx="12192000" cy="19339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3431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A2DA5C-3222-4278-87DB-18BFF5FDB22F}" type="datetime1">
              <a:rPr lang="en-US" smtClean="0">
                <a:solidFill>
                  <a:prstClr val="black">
                    <a:tint val="75000"/>
                  </a:prstClr>
                </a:solidFill>
              </a:rPr>
              <a:pPr/>
              <a:t>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B22B7B-F849-4AB3-9F95-0DADF8D55D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5535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2305095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27566765-2EB8-4AA9-9F00-7ABD39B4F3D0}"/>
              </a:ext>
            </a:extLst>
          </p:cNvPr>
          <p:cNvSpPr/>
          <p:nvPr userDrawn="1"/>
        </p:nvSpPr>
        <p:spPr>
          <a:xfrm>
            <a:off x="0" y="0"/>
            <a:ext cx="7043738" cy="6858000"/>
          </a:xfrm>
          <a:prstGeom prst="homePlate">
            <a:avLst>
              <a:gd name="adj" fmla="val 1345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8CFD3369-F82F-4421-8B16-E8CE1B7C98DA}"/>
              </a:ext>
            </a:extLst>
          </p:cNvPr>
          <p:cNvSpPr>
            <a:spLocks noGrp="1"/>
          </p:cNvSpPr>
          <p:nvPr>
            <p:ph type="pic" sz="quarter" idx="10"/>
          </p:nvPr>
        </p:nvSpPr>
        <p:spPr>
          <a:xfrm>
            <a:off x="0" y="0"/>
            <a:ext cx="6540918" cy="6858000"/>
          </a:xfrm>
          <a:custGeom>
            <a:avLst/>
            <a:gdLst>
              <a:gd name="connsiteX0" fmla="*/ 0 w 6540918"/>
              <a:gd name="connsiteY0" fmla="*/ 0 h 6858000"/>
              <a:gd name="connsiteX1" fmla="*/ 5660968 w 6540918"/>
              <a:gd name="connsiteY1" fmla="*/ 0 h 6858000"/>
              <a:gd name="connsiteX2" fmla="*/ 6540918 w 6540918"/>
              <a:gd name="connsiteY2" fmla="*/ 3429000 h 6858000"/>
              <a:gd name="connsiteX3" fmla="*/ 5660968 w 6540918"/>
              <a:gd name="connsiteY3" fmla="*/ 6858000 h 6858000"/>
              <a:gd name="connsiteX4" fmla="*/ 0 w 654091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918" h="6858000">
                <a:moveTo>
                  <a:pt x="0" y="0"/>
                </a:moveTo>
                <a:lnTo>
                  <a:pt x="5660968" y="0"/>
                </a:lnTo>
                <a:lnTo>
                  <a:pt x="6540918" y="3429000"/>
                </a:lnTo>
                <a:lnTo>
                  <a:pt x="5660968"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9394545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914400" y="428400"/>
            <a:ext cx="10363200" cy="639762"/>
          </a:xfrm>
          <a:prstGeom prst="rect">
            <a:avLst/>
          </a:prstGeom>
          <a:noFill/>
          <a:ln>
            <a:noFill/>
          </a:ln>
        </p:spPr>
        <p:txBody>
          <a:bodyPr lIns="91425" tIns="91425" rIns="91425" bIns="91425" anchor="ctr" anchorCtr="0"/>
          <a:lstStyle>
            <a:lvl1pPr algn="l" rtl="0">
              <a:spcBef>
                <a:spcPts val="0"/>
              </a:spcBef>
              <a:buClr>
                <a:schemeClr val="dk1"/>
              </a:buClr>
              <a:buFont typeface="Tahoma"/>
              <a:buNone/>
              <a:defRPr sz="3600" b="1" baseline="0">
                <a:solidFill>
                  <a:schemeClr val="dk1"/>
                </a:solidFill>
                <a:latin typeface="Tahoma"/>
                <a:ea typeface="Tahoma"/>
                <a:cs typeface="Tahoma"/>
                <a:sym typeface="Tahoma"/>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8" name="Shape 18"/>
          <p:cNvSpPr txBox="1">
            <a:spLocks noGrp="1"/>
          </p:cNvSpPr>
          <p:nvPr>
            <p:ph type="body" idx="1"/>
          </p:nvPr>
        </p:nvSpPr>
        <p:spPr>
          <a:xfrm>
            <a:off x="1016001" y="1676401"/>
            <a:ext cx="10159999" cy="4373563"/>
          </a:xfrm>
          <a:prstGeom prst="rect">
            <a:avLst/>
          </a:prstGeom>
          <a:noFill/>
          <a:ln>
            <a:noFill/>
          </a:ln>
        </p:spPr>
        <p:txBody>
          <a:bodyPr lIns="91425" tIns="91425" rIns="91425" bIns="91425" anchor="t" anchorCtr="0"/>
          <a:lstStyle>
            <a:lvl1pPr marL="0" indent="0" rtl="0">
              <a:lnSpc>
                <a:spcPct val="92857"/>
              </a:lnSpc>
              <a:buFont typeface="Tahoma"/>
              <a:buNone/>
              <a:defRPr sz="2800" b="1"/>
            </a:lvl1pPr>
            <a:lvl2pPr marL="684213" indent="-227012" rtl="0">
              <a:lnSpc>
                <a:spcPct val="108333"/>
              </a:lnSpc>
              <a:defRPr sz="2400"/>
            </a:lvl2pPr>
            <a:lvl3pPr marL="1087438" indent="-173037" rtl="0">
              <a:lnSpc>
                <a:spcPct val="130000"/>
              </a:lnSpc>
              <a:defRPr sz="2000"/>
            </a:lvl3pPr>
            <a:lvl4pPr marL="1541463" indent="-169862" rtl="0">
              <a:lnSpc>
                <a:spcPct val="162500"/>
              </a:lnSpc>
              <a:defRPr sz="1600"/>
            </a:lvl4pPr>
            <a:lvl5pPr marL="2001838" indent="-173038" rtl="0">
              <a:lnSpc>
                <a:spcPct val="185714"/>
              </a:lnSpc>
              <a:defRPr sz="1400"/>
            </a:lvl5pPr>
            <a:lvl6pPr rtl="0">
              <a:defRPr/>
            </a:lvl6pPr>
            <a:lvl7pPr rtl="0">
              <a:defRPr/>
            </a:lvl7pPr>
            <a:lvl8pPr rtl="0">
              <a:defRPr/>
            </a:lvl8pPr>
            <a:lvl9pPr rtl="0">
              <a:defRPr/>
            </a:lvl9pPr>
          </a:lstStyle>
          <a:p>
            <a:endParaRPr/>
          </a:p>
        </p:txBody>
      </p:sp>
      <p:sp>
        <p:nvSpPr>
          <p:cNvPr id="19" name="Shape 19"/>
          <p:cNvSpPr txBox="1">
            <a:spLocks noGrp="1"/>
          </p:cNvSpPr>
          <p:nvPr>
            <p:ph type="ftr" idx="11"/>
          </p:nvPr>
        </p:nvSpPr>
        <p:spPr>
          <a:xfrm>
            <a:off x="4165600" y="6550751"/>
            <a:ext cx="3860800" cy="365125"/>
          </a:xfrm>
          <a:prstGeom prst="rect">
            <a:avLst/>
          </a:prstGeom>
          <a:noFill/>
          <a:ln>
            <a:noFill/>
          </a:ln>
        </p:spPr>
        <p:txBody>
          <a:bodyPr lIns="91425" tIns="91425" rIns="91425" bIns="91425" anchor="t" anchorCtr="0"/>
          <a:lstStyle>
            <a:lvl1pPr marL="0" marR="0" indent="0" algn="ctr" rtl="0">
              <a:defRPr sz="1200" b="0" i="0" u="none" strike="noStrike" cap="none" baseline="0">
                <a:solidFill>
                  <a:srgbClr val="315A7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09601" y="6550751"/>
            <a:ext cx="2844799" cy="365125"/>
          </a:xfrm>
          <a:prstGeom prst="rect">
            <a:avLst/>
          </a:prstGeom>
          <a:noFill/>
          <a:ln>
            <a:noFill/>
          </a:ln>
        </p:spPr>
        <p:txBody>
          <a:bodyPr lIns="91425" tIns="91425" rIns="91425" bIns="91425" anchor="t" anchorCtr="0"/>
          <a:lstStyle>
            <a:lvl1pPr marL="0" marR="0" indent="0" algn="l" rtl="0">
              <a:defRPr sz="1600" b="1" i="0" u="none" strike="noStrike" cap="none" baseline="0">
                <a:solidFill>
                  <a:srgbClr val="315A7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1" name="Shape 21"/>
          <p:cNvSpPr txBox="1">
            <a:spLocks noGrp="1"/>
          </p:cNvSpPr>
          <p:nvPr>
            <p:ph type="body" idx="2"/>
          </p:nvPr>
        </p:nvSpPr>
        <p:spPr>
          <a:xfrm>
            <a:off x="943200" y="914400"/>
            <a:ext cx="10435999" cy="457200"/>
          </a:xfrm>
          <a:prstGeom prst="rect">
            <a:avLst/>
          </a:prstGeom>
          <a:noFill/>
          <a:ln>
            <a:noFill/>
          </a:ln>
        </p:spPr>
        <p:txBody>
          <a:bodyPr lIns="91425" tIns="91425" rIns="91425" bIns="91425" anchor="t" anchorCtr="0"/>
          <a:lstStyle>
            <a:lvl1pPr rtl="0">
              <a:buFont typeface="Tahoma"/>
              <a:buNone/>
              <a:defRPr sz="24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extLst>
      <p:ext uri="{BB962C8B-B14F-4D97-AF65-F5344CB8AC3E}">
        <p14:creationId xmlns:p14="http://schemas.microsoft.com/office/powerpoint/2010/main" val="14858864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47229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9EECC1-1B82-4FCD-AA61-10C9D3751F55}"/>
              </a:ext>
            </a:extLst>
          </p:cNvPr>
          <p:cNvSpPr>
            <a:spLocks noGrp="1"/>
          </p:cNvSpPr>
          <p:nvPr>
            <p:ph type="pic" sz="quarter" idx="10"/>
          </p:nvPr>
        </p:nvSpPr>
        <p:spPr>
          <a:xfrm>
            <a:off x="0" y="0"/>
            <a:ext cx="12192000" cy="6858000"/>
          </a:xfrm>
          <a:pattFill prst="pct5">
            <a:fgClr>
              <a:srgbClr val="FF0000"/>
            </a:fgClr>
            <a:bgClr>
              <a:schemeClr val="bg1"/>
            </a:bgClr>
          </a:pattFill>
        </p:spPr>
        <p:txBody>
          <a:bodyPr>
            <a:normAutofit/>
          </a:bodyPr>
          <a:lstStyle>
            <a:lvl1pPr>
              <a:defRPr sz="1200"/>
            </a:lvl1pPr>
          </a:lstStyle>
          <a:p>
            <a:endParaRPr lang="en-US"/>
          </a:p>
        </p:txBody>
      </p:sp>
    </p:spTree>
    <p:extLst>
      <p:ext uri="{BB962C8B-B14F-4D97-AF65-F5344CB8AC3E}">
        <p14:creationId xmlns:p14="http://schemas.microsoft.com/office/powerpoint/2010/main" val="14573913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27566765-2EB8-4AA9-9F00-7ABD39B4F3D0}"/>
              </a:ext>
            </a:extLst>
          </p:cNvPr>
          <p:cNvSpPr/>
          <p:nvPr userDrawn="1"/>
        </p:nvSpPr>
        <p:spPr>
          <a:xfrm>
            <a:off x="0" y="0"/>
            <a:ext cx="7043738" cy="6858000"/>
          </a:xfrm>
          <a:prstGeom prst="homePlate">
            <a:avLst>
              <a:gd name="adj" fmla="val 1345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8CFD3369-F82F-4421-8B16-E8CE1B7C98DA}"/>
              </a:ext>
            </a:extLst>
          </p:cNvPr>
          <p:cNvSpPr>
            <a:spLocks noGrp="1"/>
          </p:cNvSpPr>
          <p:nvPr>
            <p:ph type="pic" sz="quarter" idx="10"/>
          </p:nvPr>
        </p:nvSpPr>
        <p:spPr>
          <a:xfrm>
            <a:off x="0" y="0"/>
            <a:ext cx="6540918" cy="6858000"/>
          </a:xfrm>
          <a:custGeom>
            <a:avLst/>
            <a:gdLst>
              <a:gd name="connsiteX0" fmla="*/ 0 w 6540918"/>
              <a:gd name="connsiteY0" fmla="*/ 0 h 6858000"/>
              <a:gd name="connsiteX1" fmla="*/ 5660968 w 6540918"/>
              <a:gd name="connsiteY1" fmla="*/ 0 h 6858000"/>
              <a:gd name="connsiteX2" fmla="*/ 6540918 w 6540918"/>
              <a:gd name="connsiteY2" fmla="*/ 3429000 h 6858000"/>
              <a:gd name="connsiteX3" fmla="*/ 5660968 w 6540918"/>
              <a:gd name="connsiteY3" fmla="*/ 6858000 h 6858000"/>
              <a:gd name="connsiteX4" fmla="*/ 0 w 654091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918" h="6858000">
                <a:moveTo>
                  <a:pt x="0" y="0"/>
                </a:moveTo>
                <a:lnTo>
                  <a:pt x="5660968" y="0"/>
                </a:lnTo>
                <a:lnTo>
                  <a:pt x="6540918" y="3429000"/>
                </a:lnTo>
                <a:lnTo>
                  <a:pt x="5660968"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86331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7376273-CFB8-41EB-8436-49C9EE1A0956}"/>
              </a:ext>
            </a:extLst>
          </p:cNvPr>
          <p:cNvSpPr>
            <a:spLocks noGrp="1"/>
          </p:cNvSpPr>
          <p:nvPr>
            <p:ph type="pic" sz="quarter" idx="10"/>
          </p:nvPr>
        </p:nvSpPr>
        <p:spPr>
          <a:xfrm>
            <a:off x="6484676" y="900166"/>
            <a:ext cx="5707324" cy="5057668"/>
          </a:xfrm>
          <a:custGeom>
            <a:avLst/>
            <a:gdLst>
              <a:gd name="connsiteX0" fmla="*/ 5707324 w 5707324"/>
              <a:gd name="connsiteY0" fmla="*/ 0 h 5057668"/>
              <a:gd name="connsiteX1" fmla="*/ 5707324 w 5707324"/>
              <a:gd name="connsiteY1" fmla="*/ 5057668 h 5057668"/>
              <a:gd name="connsiteX2" fmla="*/ 113099 w 5707324"/>
              <a:gd name="connsiteY2" fmla="*/ 4672175 h 5057668"/>
              <a:gd name="connsiteX3" fmla="*/ 0 w 5707324"/>
              <a:gd name="connsiteY3" fmla="*/ 4551019 h 5057668"/>
              <a:gd name="connsiteX4" fmla="*/ 0 w 5707324"/>
              <a:gd name="connsiteY4" fmla="*/ 428702 h 5057668"/>
              <a:gd name="connsiteX5" fmla="*/ 114782 w 5707324"/>
              <a:gd name="connsiteY5" fmla="*/ 307437 h 505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7324" h="5057668">
                <a:moveTo>
                  <a:pt x="5707324" y="0"/>
                </a:moveTo>
                <a:lnTo>
                  <a:pt x="5707324" y="5057668"/>
                </a:lnTo>
                <a:lnTo>
                  <a:pt x="113099" y="4672175"/>
                </a:lnTo>
                <a:cubicBezTo>
                  <a:pt x="49417" y="4667786"/>
                  <a:pt x="0" y="4614852"/>
                  <a:pt x="0" y="4551019"/>
                </a:cubicBezTo>
                <a:lnTo>
                  <a:pt x="0" y="428702"/>
                </a:lnTo>
                <a:cubicBezTo>
                  <a:pt x="0" y="364218"/>
                  <a:pt x="50395" y="310977"/>
                  <a:pt x="114782" y="307437"/>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35471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27F8EC3-5438-4F5E-B758-1E3EB06369BE}"/>
              </a:ext>
            </a:extLst>
          </p:cNvPr>
          <p:cNvSpPr>
            <a:spLocks noGrp="1"/>
          </p:cNvSpPr>
          <p:nvPr>
            <p:ph type="pic" sz="quarter" idx="10"/>
          </p:nvPr>
        </p:nvSpPr>
        <p:spPr>
          <a:xfrm>
            <a:off x="0" y="621064"/>
            <a:ext cx="5065084" cy="6236936"/>
          </a:xfrm>
          <a:custGeom>
            <a:avLst/>
            <a:gdLst>
              <a:gd name="connsiteX0" fmla="*/ 0 w 5065084"/>
              <a:gd name="connsiteY0" fmla="*/ 0 h 6236936"/>
              <a:gd name="connsiteX1" fmla="*/ 4631478 w 5065084"/>
              <a:gd name="connsiteY1" fmla="*/ 835332 h 6236936"/>
              <a:gd name="connsiteX2" fmla="*/ 4740567 w 5065084"/>
              <a:gd name="connsiteY2" fmla="*/ 952974 h 6236936"/>
              <a:gd name="connsiteX3" fmla="*/ 5065084 w 5065084"/>
              <a:gd name="connsiteY3" fmla="*/ 6236936 h 6236936"/>
              <a:gd name="connsiteX4" fmla="*/ 0 w 5065084"/>
              <a:gd name="connsiteY4" fmla="*/ 6236936 h 623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5084" h="6236936">
                <a:moveTo>
                  <a:pt x="0" y="0"/>
                </a:moveTo>
                <a:lnTo>
                  <a:pt x="4631478" y="835332"/>
                </a:lnTo>
                <a:cubicBezTo>
                  <a:pt x="4692040" y="846261"/>
                  <a:pt x="4736999" y="894734"/>
                  <a:pt x="4740567" y="952974"/>
                </a:cubicBezTo>
                <a:lnTo>
                  <a:pt x="5065084" y="6236936"/>
                </a:lnTo>
                <a:lnTo>
                  <a:pt x="0" y="623693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7852554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3C12D7E-DBC1-4AB6-8B59-AE4B42439B1F}"/>
              </a:ext>
            </a:extLst>
          </p:cNvPr>
          <p:cNvSpPr>
            <a:spLocks noGrp="1"/>
          </p:cNvSpPr>
          <p:nvPr>
            <p:ph type="pic" sz="quarter" idx="10"/>
          </p:nvPr>
        </p:nvSpPr>
        <p:spPr>
          <a:xfrm>
            <a:off x="6790870" y="2052862"/>
            <a:ext cx="3791860" cy="3791860"/>
          </a:xfrm>
          <a:custGeom>
            <a:avLst/>
            <a:gdLst>
              <a:gd name="connsiteX0" fmla="*/ 121681 w 3791860"/>
              <a:gd name="connsiteY0" fmla="*/ 0 h 3791860"/>
              <a:gd name="connsiteX1" fmla="*/ 3670179 w 3791860"/>
              <a:gd name="connsiteY1" fmla="*/ 0 h 3791860"/>
              <a:gd name="connsiteX2" fmla="*/ 3791860 w 3791860"/>
              <a:gd name="connsiteY2" fmla="*/ 121681 h 3791860"/>
              <a:gd name="connsiteX3" fmla="*/ 3791860 w 3791860"/>
              <a:gd name="connsiteY3" fmla="*/ 3670179 h 3791860"/>
              <a:gd name="connsiteX4" fmla="*/ 3670179 w 3791860"/>
              <a:gd name="connsiteY4" fmla="*/ 3791860 h 3791860"/>
              <a:gd name="connsiteX5" fmla="*/ 121681 w 3791860"/>
              <a:gd name="connsiteY5" fmla="*/ 3791860 h 3791860"/>
              <a:gd name="connsiteX6" fmla="*/ 0 w 3791860"/>
              <a:gd name="connsiteY6" fmla="*/ 3670179 h 3791860"/>
              <a:gd name="connsiteX7" fmla="*/ 0 w 3791860"/>
              <a:gd name="connsiteY7" fmla="*/ 121681 h 3791860"/>
              <a:gd name="connsiteX8" fmla="*/ 121681 w 3791860"/>
              <a:gd name="connsiteY8" fmla="*/ 0 h 379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860" h="3791860">
                <a:moveTo>
                  <a:pt x="121681" y="0"/>
                </a:moveTo>
                <a:lnTo>
                  <a:pt x="3670179" y="0"/>
                </a:lnTo>
                <a:cubicBezTo>
                  <a:pt x="3737382" y="0"/>
                  <a:pt x="3791860" y="54478"/>
                  <a:pt x="3791860" y="121681"/>
                </a:cubicBezTo>
                <a:lnTo>
                  <a:pt x="3791860" y="3670179"/>
                </a:lnTo>
                <a:cubicBezTo>
                  <a:pt x="3791860" y="3737382"/>
                  <a:pt x="3737382" y="3791860"/>
                  <a:pt x="3670179" y="3791860"/>
                </a:cubicBezTo>
                <a:lnTo>
                  <a:pt x="121681" y="3791860"/>
                </a:lnTo>
                <a:cubicBezTo>
                  <a:pt x="54478" y="3791860"/>
                  <a:pt x="0" y="3737382"/>
                  <a:pt x="0" y="3670179"/>
                </a:cubicBezTo>
                <a:lnTo>
                  <a:pt x="0" y="121681"/>
                </a:lnTo>
                <a:cubicBezTo>
                  <a:pt x="0" y="54478"/>
                  <a:pt x="54478" y="0"/>
                  <a:pt x="12168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2301010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DB90AB9-199C-49FC-ADCE-5AD4DB77BCA0}"/>
              </a:ext>
            </a:extLst>
          </p:cNvPr>
          <p:cNvSpPr>
            <a:spLocks noGrp="1"/>
          </p:cNvSpPr>
          <p:nvPr>
            <p:ph type="pic" sz="quarter" idx="10"/>
          </p:nvPr>
        </p:nvSpPr>
        <p:spPr>
          <a:xfrm>
            <a:off x="1" y="2760941"/>
            <a:ext cx="5898189" cy="4097058"/>
          </a:xfrm>
          <a:custGeom>
            <a:avLst/>
            <a:gdLst>
              <a:gd name="connsiteX0" fmla="*/ 0 w 5898189"/>
              <a:gd name="connsiteY0" fmla="*/ 0 h 3429000"/>
              <a:gd name="connsiteX1" fmla="*/ 5898189 w 5898189"/>
              <a:gd name="connsiteY1" fmla="*/ 0 h 3429000"/>
              <a:gd name="connsiteX2" fmla="*/ 5898189 w 5898189"/>
              <a:gd name="connsiteY2" fmla="*/ 3429000 h 3429000"/>
              <a:gd name="connsiteX3" fmla="*/ 0 w 589818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898189" h="3429000">
                <a:moveTo>
                  <a:pt x="0" y="0"/>
                </a:moveTo>
                <a:lnTo>
                  <a:pt x="5898189" y="0"/>
                </a:lnTo>
                <a:lnTo>
                  <a:pt x="5898189"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82365B1E-E375-432F-B843-B40C618D1013}"/>
              </a:ext>
            </a:extLst>
          </p:cNvPr>
          <p:cNvSpPr>
            <a:spLocks noGrp="1"/>
          </p:cNvSpPr>
          <p:nvPr>
            <p:ph type="pic" sz="quarter" idx="11"/>
          </p:nvPr>
        </p:nvSpPr>
        <p:spPr>
          <a:xfrm>
            <a:off x="5898190" y="1"/>
            <a:ext cx="6293811" cy="3429000"/>
          </a:xfrm>
          <a:custGeom>
            <a:avLst/>
            <a:gdLst>
              <a:gd name="connsiteX0" fmla="*/ 0 w 6293811"/>
              <a:gd name="connsiteY0" fmla="*/ 0 h 3429000"/>
              <a:gd name="connsiteX1" fmla="*/ 6293811 w 6293811"/>
              <a:gd name="connsiteY1" fmla="*/ 0 h 3429000"/>
              <a:gd name="connsiteX2" fmla="*/ 6293811 w 6293811"/>
              <a:gd name="connsiteY2" fmla="*/ 3429000 h 3429000"/>
              <a:gd name="connsiteX3" fmla="*/ 0 w 6293811"/>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293811" h="3429000">
                <a:moveTo>
                  <a:pt x="0" y="0"/>
                </a:moveTo>
                <a:lnTo>
                  <a:pt x="6293811" y="0"/>
                </a:lnTo>
                <a:lnTo>
                  <a:pt x="6293811"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7817020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1F7202C-A304-43BF-905E-437FD9E88C96}"/>
              </a:ext>
            </a:extLst>
          </p:cNvPr>
          <p:cNvSpPr>
            <a:spLocks noGrp="1"/>
          </p:cNvSpPr>
          <p:nvPr>
            <p:ph type="pic" sz="quarter" idx="12"/>
          </p:nvPr>
        </p:nvSpPr>
        <p:spPr>
          <a:xfrm>
            <a:off x="977646" y="4469513"/>
            <a:ext cx="5923897" cy="2388486"/>
          </a:xfrm>
          <a:custGeom>
            <a:avLst/>
            <a:gdLst>
              <a:gd name="connsiteX0" fmla="*/ 116326 w 5923897"/>
              <a:gd name="connsiteY0" fmla="*/ 0 h 2388486"/>
              <a:gd name="connsiteX1" fmla="*/ 5807571 w 5923897"/>
              <a:gd name="connsiteY1" fmla="*/ 0 h 2388486"/>
              <a:gd name="connsiteX2" fmla="*/ 5923897 w 5923897"/>
              <a:gd name="connsiteY2" fmla="*/ 116326 h 2388486"/>
              <a:gd name="connsiteX3" fmla="*/ 5923897 w 5923897"/>
              <a:gd name="connsiteY3" fmla="*/ 2388486 h 2388486"/>
              <a:gd name="connsiteX4" fmla="*/ 0 w 5923897"/>
              <a:gd name="connsiteY4" fmla="*/ 2388486 h 2388486"/>
              <a:gd name="connsiteX5" fmla="*/ 0 w 5923897"/>
              <a:gd name="connsiteY5" fmla="*/ 116326 h 2388486"/>
              <a:gd name="connsiteX6" fmla="*/ 116326 w 5923897"/>
              <a:gd name="connsiteY6" fmla="*/ 0 h 238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3897" h="2388486">
                <a:moveTo>
                  <a:pt x="116326" y="0"/>
                </a:moveTo>
                <a:lnTo>
                  <a:pt x="5807571" y="0"/>
                </a:lnTo>
                <a:cubicBezTo>
                  <a:pt x="5871816" y="0"/>
                  <a:pt x="5923897" y="52081"/>
                  <a:pt x="5923897" y="116326"/>
                </a:cubicBezTo>
                <a:lnTo>
                  <a:pt x="5923897" y="2388486"/>
                </a:lnTo>
                <a:lnTo>
                  <a:pt x="0" y="2388486"/>
                </a:lnTo>
                <a:lnTo>
                  <a:pt x="0" y="116326"/>
                </a:lnTo>
                <a:cubicBezTo>
                  <a:pt x="0" y="52081"/>
                  <a:pt x="52081" y="0"/>
                  <a:pt x="11632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5" name="Picture Placeholder 4">
            <a:extLst>
              <a:ext uri="{FF2B5EF4-FFF2-40B4-BE49-F238E27FC236}">
                <a16:creationId xmlns:a16="http://schemas.microsoft.com/office/drawing/2014/main" id="{85281785-EC6D-42F9-A4B8-36595B5DFA19}"/>
              </a:ext>
            </a:extLst>
          </p:cNvPr>
          <p:cNvSpPr>
            <a:spLocks noGrp="1"/>
          </p:cNvSpPr>
          <p:nvPr>
            <p:ph type="pic" sz="quarter" idx="11"/>
          </p:nvPr>
        </p:nvSpPr>
        <p:spPr>
          <a:xfrm>
            <a:off x="7678057" y="0"/>
            <a:ext cx="4513943" cy="6857999"/>
          </a:xfrm>
          <a:custGeom>
            <a:avLst/>
            <a:gdLst>
              <a:gd name="connsiteX0" fmla="*/ 0 w 4513943"/>
              <a:gd name="connsiteY0" fmla="*/ 0 h 6857999"/>
              <a:gd name="connsiteX1" fmla="*/ 4513943 w 4513943"/>
              <a:gd name="connsiteY1" fmla="*/ 0 h 6857999"/>
              <a:gd name="connsiteX2" fmla="*/ 4513943 w 4513943"/>
              <a:gd name="connsiteY2" fmla="*/ 6857999 h 6857999"/>
              <a:gd name="connsiteX3" fmla="*/ 0 w 4513943"/>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513943" h="6857999">
                <a:moveTo>
                  <a:pt x="0" y="0"/>
                </a:moveTo>
                <a:lnTo>
                  <a:pt x="4513943" y="0"/>
                </a:lnTo>
                <a:lnTo>
                  <a:pt x="4513943" y="6857999"/>
                </a:lnTo>
                <a:lnTo>
                  <a:pt x="0" y="6857999"/>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8924391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AB19C4-B457-48F1-9C6B-8DB2CADF7062}"/>
              </a:ext>
            </a:extLst>
          </p:cNvPr>
          <p:cNvSpPr>
            <a:spLocks noGrp="1"/>
          </p:cNvSpPr>
          <p:nvPr>
            <p:ph type="pic" sz="quarter" idx="11"/>
          </p:nvPr>
        </p:nvSpPr>
        <p:spPr>
          <a:xfrm>
            <a:off x="783771" y="591457"/>
            <a:ext cx="5754914" cy="5675086"/>
          </a:xfrm>
          <a:custGeom>
            <a:avLst/>
            <a:gdLst>
              <a:gd name="connsiteX0" fmla="*/ 3349171 w 5754914"/>
              <a:gd name="connsiteY0" fmla="*/ 0 h 5675086"/>
              <a:gd name="connsiteX1" fmla="*/ 5754914 w 5754914"/>
              <a:gd name="connsiteY1" fmla="*/ 0 h 5675086"/>
              <a:gd name="connsiteX2" fmla="*/ 4953000 w 5754914"/>
              <a:gd name="connsiteY2" fmla="*/ 5675086 h 5675086"/>
              <a:gd name="connsiteX3" fmla="*/ 2547257 w 5754914"/>
              <a:gd name="connsiteY3" fmla="*/ 5675086 h 5675086"/>
              <a:gd name="connsiteX4" fmla="*/ 801914 w 5754914"/>
              <a:gd name="connsiteY4" fmla="*/ 0 h 5675086"/>
              <a:gd name="connsiteX5" fmla="*/ 3207657 w 5754914"/>
              <a:gd name="connsiteY5" fmla="*/ 0 h 5675086"/>
              <a:gd name="connsiteX6" fmla="*/ 2405743 w 5754914"/>
              <a:gd name="connsiteY6" fmla="*/ 5675086 h 5675086"/>
              <a:gd name="connsiteX7" fmla="*/ 0 w 5754914"/>
              <a:gd name="connsiteY7" fmla="*/ 5675086 h 567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4914" h="5675086">
                <a:moveTo>
                  <a:pt x="3349171" y="0"/>
                </a:moveTo>
                <a:lnTo>
                  <a:pt x="5754914" y="0"/>
                </a:lnTo>
                <a:lnTo>
                  <a:pt x="4953000" y="5675086"/>
                </a:lnTo>
                <a:lnTo>
                  <a:pt x="2547257" y="5675086"/>
                </a:lnTo>
                <a:close/>
                <a:moveTo>
                  <a:pt x="801914" y="0"/>
                </a:moveTo>
                <a:lnTo>
                  <a:pt x="3207657" y="0"/>
                </a:lnTo>
                <a:lnTo>
                  <a:pt x="2405743" y="5675086"/>
                </a:lnTo>
                <a:lnTo>
                  <a:pt x="0" y="567508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71552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7376273-CFB8-41EB-8436-49C9EE1A0956}"/>
              </a:ext>
            </a:extLst>
          </p:cNvPr>
          <p:cNvSpPr>
            <a:spLocks noGrp="1"/>
          </p:cNvSpPr>
          <p:nvPr>
            <p:ph type="pic" sz="quarter" idx="10"/>
          </p:nvPr>
        </p:nvSpPr>
        <p:spPr>
          <a:xfrm>
            <a:off x="6484676" y="900166"/>
            <a:ext cx="5707324" cy="5057668"/>
          </a:xfrm>
          <a:custGeom>
            <a:avLst/>
            <a:gdLst>
              <a:gd name="connsiteX0" fmla="*/ 5707324 w 5707324"/>
              <a:gd name="connsiteY0" fmla="*/ 0 h 5057668"/>
              <a:gd name="connsiteX1" fmla="*/ 5707324 w 5707324"/>
              <a:gd name="connsiteY1" fmla="*/ 5057668 h 5057668"/>
              <a:gd name="connsiteX2" fmla="*/ 113099 w 5707324"/>
              <a:gd name="connsiteY2" fmla="*/ 4672175 h 5057668"/>
              <a:gd name="connsiteX3" fmla="*/ 0 w 5707324"/>
              <a:gd name="connsiteY3" fmla="*/ 4551019 h 5057668"/>
              <a:gd name="connsiteX4" fmla="*/ 0 w 5707324"/>
              <a:gd name="connsiteY4" fmla="*/ 428702 h 5057668"/>
              <a:gd name="connsiteX5" fmla="*/ 114782 w 5707324"/>
              <a:gd name="connsiteY5" fmla="*/ 307437 h 505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7324" h="5057668">
                <a:moveTo>
                  <a:pt x="5707324" y="0"/>
                </a:moveTo>
                <a:lnTo>
                  <a:pt x="5707324" y="5057668"/>
                </a:lnTo>
                <a:lnTo>
                  <a:pt x="113099" y="4672175"/>
                </a:lnTo>
                <a:cubicBezTo>
                  <a:pt x="49417" y="4667786"/>
                  <a:pt x="0" y="4614852"/>
                  <a:pt x="0" y="4551019"/>
                </a:cubicBezTo>
                <a:lnTo>
                  <a:pt x="0" y="428702"/>
                </a:lnTo>
                <a:cubicBezTo>
                  <a:pt x="0" y="364218"/>
                  <a:pt x="50395" y="310977"/>
                  <a:pt x="114782" y="307437"/>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01759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87D1CBB-5EF3-40E6-A9A4-96A1D97FCF02}"/>
              </a:ext>
            </a:extLst>
          </p:cNvPr>
          <p:cNvSpPr>
            <a:spLocks noGrp="1"/>
          </p:cNvSpPr>
          <p:nvPr>
            <p:ph type="pic" sz="quarter" idx="10"/>
          </p:nvPr>
        </p:nvSpPr>
        <p:spPr>
          <a:xfrm>
            <a:off x="1" y="554702"/>
            <a:ext cx="4840093" cy="5717811"/>
          </a:xfrm>
          <a:custGeom>
            <a:avLst/>
            <a:gdLst>
              <a:gd name="connsiteX0" fmla="*/ 0 w 4840093"/>
              <a:gd name="connsiteY0" fmla="*/ 0 h 5717811"/>
              <a:gd name="connsiteX1" fmla="*/ 4705060 w 4840093"/>
              <a:gd name="connsiteY1" fmla="*/ 258649 h 5717811"/>
              <a:gd name="connsiteX2" fmla="*/ 4840093 w 4840093"/>
              <a:gd name="connsiteY2" fmla="*/ 401309 h 5717811"/>
              <a:gd name="connsiteX3" fmla="*/ 4840093 w 4840093"/>
              <a:gd name="connsiteY3" fmla="*/ 5250921 h 5717811"/>
              <a:gd name="connsiteX4" fmla="*/ 4707040 w 4840093"/>
              <a:gd name="connsiteY4" fmla="*/ 5393453 h 5717811"/>
              <a:gd name="connsiteX5" fmla="*/ 0 w 4840093"/>
              <a:gd name="connsiteY5" fmla="*/ 5717811 h 571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0093" h="5717811">
                <a:moveTo>
                  <a:pt x="0" y="0"/>
                </a:moveTo>
                <a:lnTo>
                  <a:pt x="4705060" y="258649"/>
                </a:lnTo>
                <a:cubicBezTo>
                  <a:pt x="4780807" y="262813"/>
                  <a:pt x="4840093" y="325448"/>
                  <a:pt x="4840093" y="401309"/>
                </a:cubicBezTo>
                <a:lnTo>
                  <a:pt x="4840093" y="5250921"/>
                </a:lnTo>
                <a:cubicBezTo>
                  <a:pt x="4840093" y="5326016"/>
                  <a:pt x="4781958" y="5388290"/>
                  <a:pt x="4707040" y="5393453"/>
                </a:cubicBezTo>
                <a:lnTo>
                  <a:pt x="0" y="571781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1675932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2A2BF95-F4F5-4C4D-8CF8-A40AFFCD20FE}"/>
              </a:ext>
            </a:extLst>
          </p:cNvPr>
          <p:cNvSpPr>
            <a:spLocks noGrp="1"/>
          </p:cNvSpPr>
          <p:nvPr>
            <p:ph type="pic" sz="quarter" idx="12"/>
          </p:nvPr>
        </p:nvSpPr>
        <p:spPr>
          <a:xfrm>
            <a:off x="1523999"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3DB2694B-9858-41F1-BA1D-199F09A99DAF}"/>
              </a:ext>
            </a:extLst>
          </p:cNvPr>
          <p:cNvSpPr>
            <a:spLocks noGrp="1"/>
          </p:cNvSpPr>
          <p:nvPr>
            <p:ph type="pic" sz="quarter" idx="13"/>
          </p:nvPr>
        </p:nvSpPr>
        <p:spPr>
          <a:xfrm>
            <a:off x="4545807" y="1955228"/>
            <a:ext cx="3100387" cy="4279106"/>
          </a:xfrm>
          <a:custGeom>
            <a:avLst/>
            <a:gdLst>
              <a:gd name="connsiteX0" fmla="*/ 111025 w 3100387"/>
              <a:gd name="connsiteY0" fmla="*/ 0 h 4279106"/>
              <a:gd name="connsiteX1" fmla="*/ 2989362 w 3100387"/>
              <a:gd name="connsiteY1" fmla="*/ 0 h 4279106"/>
              <a:gd name="connsiteX2" fmla="*/ 3100387 w 3100387"/>
              <a:gd name="connsiteY2" fmla="*/ 111025 h 4279106"/>
              <a:gd name="connsiteX3" fmla="*/ 3100387 w 3100387"/>
              <a:gd name="connsiteY3" fmla="*/ 4168081 h 4279106"/>
              <a:gd name="connsiteX4" fmla="*/ 2989362 w 3100387"/>
              <a:gd name="connsiteY4" fmla="*/ 4279106 h 4279106"/>
              <a:gd name="connsiteX5" fmla="*/ 111025 w 3100387"/>
              <a:gd name="connsiteY5" fmla="*/ 4279106 h 4279106"/>
              <a:gd name="connsiteX6" fmla="*/ 0 w 3100387"/>
              <a:gd name="connsiteY6" fmla="*/ 4168081 h 4279106"/>
              <a:gd name="connsiteX7" fmla="*/ 0 w 3100387"/>
              <a:gd name="connsiteY7" fmla="*/ 111025 h 4279106"/>
              <a:gd name="connsiteX8" fmla="*/ 111025 w 3100387"/>
              <a:gd name="connsiteY8" fmla="*/ 0 h 427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0387" h="4279106">
                <a:moveTo>
                  <a:pt x="111025" y="0"/>
                </a:moveTo>
                <a:lnTo>
                  <a:pt x="2989362" y="0"/>
                </a:lnTo>
                <a:cubicBezTo>
                  <a:pt x="3050679" y="0"/>
                  <a:pt x="3100387" y="49708"/>
                  <a:pt x="3100387" y="111025"/>
                </a:cubicBezTo>
                <a:lnTo>
                  <a:pt x="3100387" y="4168081"/>
                </a:lnTo>
                <a:cubicBezTo>
                  <a:pt x="3100387" y="4229398"/>
                  <a:pt x="3050679" y="4279106"/>
                  <a:pt x="2989362" y="4279106"/>
                </a:cubicBezTo>
                <a:lnTo>
                  <a:pt x="111025" y="4279106"/>
                </a:lnTo>
                <a:cubicBezTo>
                  <a:pt x="49708" y="4279106"/>
                  <a:pt x="0" y="4229398"/>
                  <a:pt x="0" y="4168081"/>
                </a:cubicBezTo>
                <a:lnTo>
                  <a:pt x="0" y="111025"/>
                </a:lnTo>
                <a:cubicBezTo>
                  <a:pt x="0" y="49708"/>
                  <a:pt x="49708" y="0"/>
                  <a:pt x="11102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2" name="Picture Placeholder 11">
            <a:extLst>
              <a:ext uri="{FF2B5EF4-FFF2-40B4-BE49-F238E27FC236}">
                <a16:creationId xmlns:a16="http://schemas.microsoft.com/office/drawing/2014/main" id="{FCFB4AC5-B81E-43D1-87DB-C5473A012F62}"/>
              </a:ext>
            </a:extLst>
          </p:cNvPr>
          <p:cNvSpPr>
            <a:spLocks noGrp="1"/>
          </p:cNvSpPr>
          <p:nvPr>
            <p:ph type="pic" sz="quarter" idx="11"/>
          </p:nvPr>
        </p:nvSpPr>
        <p:spPr>
          <a:xfrm>
            <a:off x="8079583"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732793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2FE9AF0-A0C1-47C2-B649-0294F073D876}"/>
              </a:ext>
            </a:extLst>
          </p:cNvPr>
          <p:cNvSpPr>
            <a:spLocks noGrp="1"/>
          </p:cNvSpPr>
          <p:nvPr>
            <p:ph type="pic" sz="quarter" idx="13"/>
          </p:nvPr>
        </p:nvSpPr>
        <p:spPr>
          <a:xfrm>
            <a:off x="6436860" y="776514"/>
            <a:ext cx="4760911" cy="6081486"/>
          </a:xfrm>
          <a:custGeom>
            <a:avLst/>
            <a:gdLst>
              <a:gd name="connsiteX0" fmla="*/ 0 w 4760911"/>
              <a:gd name="connsiteY0" fmla="*/ 0 h 6081486"/>
              <a:gd name="connsiteX1" fmla="*/ 4760911 w 4760911"/>
              <a:gd name="connsiteY1" fmla="*/ 0 h 6081486"/>
              <a:gd name="connsiteX2" fmla="*/ 4760911 w 4760911"/>
              <a:gd name="connsiteY2" fmla="*/ 6081486 h 6081486"/>
              <a:gd name="connsiteX3" fmla="*/ 0 w 4760911"/>
              <a:gd name="connsiteY3" fmla="*/ 6081486 h 6081486"/>
            </a:gdLst>
            <a:ahLst/>
            <a:cxnLst>
              <a:cxn ang="0">
                <a:pos x="connsiteX0" y="connsiteY0"/>
              </a:cxn>
              <a:cxn ang="0">
                <a:pos x="connsiteX1" y="connsiteY1"/>
              </a:cxn>
              <a:cxn ang="0">
                <a:pos x="connsiteX2" y="connsiteY2"/>
              </a:cxn>
              <a:cxn ang="0">
                <a:pos x="connsiteX3" y="connsiteY3"/>
              </a:cxn>
            </a:cxnLst>
            <a:rect l="l" t="t" r="r" b="b"/>
            <a:pathLst>
              <a:path w="4760911" h="6081486">
                <a:moveTo>
                  <a:pt x="0" y="0"/>
                </a:moveTo>
                <a:lnTo>
                  <a:pt x="4760911" y="0"/>
                </a:lnTo>
                <a:lnTo>
                  <a:pt x="4760911" y="6081486"/>
                </a:lnTo>
                <a:lnTo>
                  <a:pt x="0" y="6081486"/>
                </a:lnTo>
                <a:close/>
              </a:path>
            </a:pathLst>
          </a:custGeom>
          <a:noFill/>
        </p:spPr>
        <p:txBody>
          <a:bodyPr wrap="square">
            <a:noAutofit/>
          </a:bodyPr>
          <a:lstStyle>
            <a:lvl1pPr>
              <a:defRPr sz="1200"/>
            </a:lvl1pPr>
          </a:lstStyle>
          <a:p>
            <a:endParaRPr lang="en-US"/>
          </a:p>
        </p:txBody>
      </p:sp>
    </p:spTree>
    <p:extLst>
      <p:ext uri="{BB962C8B-B14F-4D97-AF65-F5344CB8AC3E}">
        <p14:creationId xmlns:p14="http://schemas.microsoft.com/office/powerpoint/2010/main" val="9704727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D4FA4C2-7E2B-407C-83B7-F6A1FE937251}"/>
              </a:ext>
            </a:extLst>
          </p:cNvPr>
          <p:cNvSpPr>
            <a:spLocks noGrp="1"/>
          </p:cNvSpPr>
          <p:nvPr>
            <p:ph type="pic" sz="quarter" idx="14"/>
          </p:nvPr>
        </p:nvSpPr>
        <p:spPr>
          <a:xfrm>
            <a:off x="7999771" y="780305"/>
            <a:ext cx="3293270" cy="3293270"/>
          </a:xfrm>
          <a:custGeom>
            <a:avLst/>
            <a:gdLst>
              <a:gd name="connsiteX0" fmla="*/ 1646635 w 3293270"/>
              <a:gd name="connsiteY0" fmla="*/ 0 h 3293270"/>
              <a:gd name="connsiteX1" fmla="*/ 3293270 w 3293270"/>
              <a:gd name="connsiteY1" fmla="*/ 1646635 h 3293270"/>
              <a:gd name="connsiteX2" fmla="*/ 3293269 w 3293270"/>
              <a:gd name="connsiteY2" fmla="*/ 1646635 h 3293270"/>
              <a:gd name="connsiteX3" fmla="*/ 1646634 w 3293270"/>
              <a:gd name="connsiteY3" fmla="*/ 3293270 h 3293270"/>
              <a:gd name="connsiteX4" fmla="*/ 0 w 3293270"/>
              <a:gd name="connsiteY4" fmla="*/ 3293270 h 3293270"/>
              <a:gd name="connsiteX5" fmla="*/ 0 w 3293270"/>
              <a:gd name="connsiteY5" fmla="*/ 1646635 h 3293270"/>
              <a:gd name="connsiteX6" fmla="*/ 1646635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5" y="0"/>
                </a:moveTo>
                <a:cubicBezTo>
                  <a:pt x="2556046" y="0"/>
                  <a:pt x="3293270" y="737224"/>
                  <a:pt x="3293270" y="1646635"/>
                </a:cubicBezTo>
                <a:lnTo>
                  <a:pt x="3293269" y="1646635"/>
                </a:lnTo>
                <a:cubicBezTo>
                  <a:pt x="3293269" y="2556046"/>
                  <a:pt x="2556045" y="3293270"/>
                  <a:pt x="1646634" y="3293270"/>
                </a:cubicBezTo>
                <a:lnTo>
                  <a:pt x="0" y="3293270"/>
                </a:lnTo>
                <a:lnTo>
                  <a:pt x="0" y="1646635"/>
                </a:lnTo>
                <a:cubicBezTo>
                  <a:pt x="0" y="737224"/>
                  <a:pt x="737224" y="0"/>
                  <a:pt x="164663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09EF5213-7CDD-494D-84E8-20E261F3409D}"/>
              </a:ext>
            </a:extLst>
          </p:cNvPr>
          <p:cNvSpPr>
            <a:spLocks noGrp="1"/>
          </p:cNvSpPr>
          <p:nvPr>
            <p:ph type="pic" sz="quarter" idx="13"/>
          </p:nvPr>
        </p:nvSpPr>
        <p:spPr>
          <a:xfrm>
            <a:off x="4420751" y="2784425"/>
            <a:ext cx="3293270" cy="3293270"/>
          </a:xfrm>
          <a:custGeom>
            <a:avLst/>
            <a:gdLst>
              <a:gd name="connsiteX0" fmla="*/ 1646636 w 3293270"/>
              <a:gd name="connsiteY0" fmla="*/ 0 h 3293270"/>
              <a:gd name="connsiteX1" fmla="*/ 3293270 w 3293270"/>
              <a:gd name="connsiteY1" fmla="*/ 0 h 3293270"/>
              <a:gd name="connsiteX2" fmla="*/ 3293270 w 3293270"/>
              <a:gd name="connsiteY2" fmla="*/ 1646635 h 3293270"/>
              <a:gd name="connsiteX3" fmla="*/ 1646635 w 3293270"/>
              <a:gd name="connsiteY3" fmla="*/ 3293270 h 3293270"/>
              <a:gd name="connsiteX4" fmla="*/ 0 w 3293270"/>
              <a:gd name="connsiteY4" fmla="*/ 1646635 h 3293270"/>
              <a:gd name="connsiteX5" fmla="*/ 1 w 3293270"/>
              <a:gd name="connsiteY5" fmla="*/ 1646635 h 3293270"/>
              <a:gd name="connsiteX6" fmla="*/ 1646636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6" y="0"/>
                </a:moveTo>
                <a:lnTo>
                  <a:pt x="3293270" y="0"/>
                </a:lnTo>
                <a:lnTo>
                  <a:pt x="3293270" y="1646635"/>
                </a:lnTo>
                <a:cubicBezTo>
                  <a:pt x="3293270" y="2556046"/>
                  <a:pt x="2556046" y="3293270"/>
                  <a:pt x="1646635" y="3293270"/>
                </a:cubicBezTo>
                <a:cubicBezTo>
                  <a:pt x="737224" y="3293270"/>
                  <a:pt x="0" y="2556046"/>
                  <a:pt x="0" y="1646635"/>
                </a:cubicBezTo>
                <a:lnTo>
                  <a:pt x="1" y="1646635"/>
                </a:lnTo>
                <a:cubicBezTo>
                  <a:pt x="1" y="737224"/>
                  <a:pt x="737225" y="0"/>
                  <a:pt x="164663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Graphic 22">
            <a:extLst>
              <a:ext uri="{FF2B5EF4-FFF2-40B4-BE49-F238E27FC236}">
                <a16:creationId xmlns:a16="http://schemas.microsoft.com/office/drawing/2014/main" id="{54C39EAC-78FC-4BDB-8A96-50BCECEDE716}"/>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7124367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097F2AD-7A26-4492-9C62-2BBD53B82CDE}"/>
              </a:ext>
            </a:extLst>
          </p:cNvPr>
          <p:cNvSpPr>
            <a:spLocks noGrp="1"/>
          </p:cNvSpPr>
          <p:nvPr>
            <p:ph type="pic" sz="quarter" idx="13"/>
          </p:nvPr>
        </p:nvSpPr>
        <p:spPr>
          <a:xfrm>
            <a:off x="3536979" y="2647786"/>
            <a:ext cx="2288142" cy="2288142"/>
          </a:xfrm>
          <a:custGeom>
            <a:avLst/>
            <a:gdLst>
              <a:gd name="connsiteX0" fmla="*/ 1144071 w 2288142"/>
              <a:gd name="connsiteY0" fmla="*/ 0 h 2288142"/>
              <a:gd name="connsiteX1" fmla="*/ 2288142 w 2288142"/>
              <a:gd name="connsiteY1" fmla="*/ 1144071 h 2288142"/>
              <a:gd name="connsiteX2" fmla="*/ 1144071 w 2288142"/>
              <a:gd name="connsiteY2" fmla="*/ 2288142 h 2288142"/>
              <a:gd name="connsiteX3" fmla="*/ 0 w 2288142"/>
              <a:gd name="connsiteY3" fmla="*/ 1144071 h 2288142"/>
              <a:gd name="connsiteX4" fmla="*/ 1144071 w 2288142"/>
              <a:gd name="connsiteY4" fmla="*/ 0 h 2288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142" h="2288142">
                <a:moveTo>
                  <a:pt x="1144071" y="0"/>
                </a:moveTo>
                <a:cubicBezTo>
                  <a:pt x="1775924" y="0"/>
                  <a:pt x="2288142" y="512218"/>
                  <a:pt x="2288142" y="1144071"/>
                </a:cubicBezTo>
                <a:cubicBezTo>
                  <a:pt x="2288142" y="1775924"/>
                  <a:pt x="1775924" y="2288142"/>
                  <a:pt x="1144071" y="2288142"/>
                </a:cubicBezTo>
                <a:cubicBezTo>
                  <a:pt x="512218" y="2288142"/>
                  <a:pt x="0" y="1775924"/>
                  <a:pt x="0" y="1144071"/>
                </a:cubicBezTo>
                <a:cubicBezTo>
                  <a:pt x="0" y="512218"/>
                  <a:pt x="512218" y="0"/>
                  <a:pt x="114407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6" name="Picture Placeholder 15">
            <a:extLst>
              <a:ext uri="{FF2B5EF4-FFF2-40B4-BE49-F238E27FC236}">
                <a16:creationId xmlns:a16="http://schemas.microsoft.com/office/drawing/2014/main" id="{FDFBC260-03B4-4E46-9767-B2D99AFE4F31}"/>
              </a:ext>
            </a:extLst>
          </p:cNvPr>
          <p:cNvSpPr>
            <a:spLocks noGrp="1"/>
          </p:cNvSpPr>
          <p:nvPr>
            <p:ph type="pic" sz="quarter" idx="14"/>
          </p:nvPr>
        </p:nvSpPr>
        <p:spPr>
          <a:xfrm>
            <a:off x="667511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82A5B8D8-8A11-4B23-BF08-08B303F5FD5F}"/>
              </a:ext>
            </a:extLst>
          </p:cNvPr>
          <p:cNvSpPr>
            <a:spLocks noGrp="1"/>
          </p:cNvSpPr>
          <p:nvPr>
            <p:ph type="pic" sz="quarter" idx="15"/>
          </p:nvPr>
        </p:nvSpPr>
        <p:spPr>
          <a:xfrm>
            <a:off x="9434800"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4" name="Picture Placeholder 13">
            <a:extLst>
              <a:ext uri="{FF2B5EF4-FFF2-40B4-BE49-F238E27FC236}">
                <a16:creationId xmlns:a16="http://schemas.microsoft.com/office/drawing/2014/main" id="{7618ACB5-2C2B-4A0C-B9E9-D29D0C9EF897}"/>
              </a:ext>
            </a:extLst>
          </p:cNvPr>
          <p:cNvSpPr>
            <a:spLocks noGrp="1"/>
          </p:cNvSpPr>
          <p:nvPr>
            <p:ph type="pic" sz="quarter" idx="12"/>
          </p:nvPr>
        </p:nvSpPr>
        <p:spPr>
          <a:xfrm>
            <a:off x="72520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1808135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A01CC36B-EDA6-4FEB-A15B-33D8FB3BD5C5}"/>
              </a:ext>
            </a:extLst>
          </p:cNvPr>
          <p:cNvSpPr/>
          <p:nvPr userDrawn="1"/>
        </p:nvSpPr>
        <p:spPr>
          <a:xfrm>
            <a:off x="0" y="0"/>
            <a:ext cx="4551945" cy="5036457"/>
          </a:xfrm>
          <a:custGeom>
            <a:avLst/>
            <a:gdLst>
              <a:gd name="connsiteX0" fmla="*/ 2202961 w 4795325"/>
              <a:gd name="connsiteY0" fmla="*/ 0 h 5305743"/>
              <a:gd name="connsiteX1" fmla="*/ 4421256 w 4795325"/>
              <a:gd name="connsiteY1" fmla="*/ 0 h 5305743"/>
              <a:gd name="connsiteX2" fmla="*/ 4505035 w 4795325"/>
              <a:gd name="connsiteY2" fmla="*/ 173913 h 5305743"/>
              <a:gd name="connsiteX3" fmla="*/ 4795325 w 4795325"/>
              <a:gd name="connsiteY3" fmla="*/ 1611773 h 5305743"/>
              <a:gd name="connsiteX4" fmla="*/ 1101355 w 4795325"/>
              <a:gd name="connsiteY4" fmla="*/ 5305743 h 5305743"/>
              <a:gd name="connsiteX5" fmla="*/ 2882 w 4795325"/>
              <a:gd name="connsiteY5" fmla="*/ 5139670 h 5305743"/>
              <a:gd name="connsiteX6" fmla="*/ 0 w 4795325"/>
              <a:gd name="connsiteY6" fmla="*/ 5138695 h 5305743"/>
              <a:gd name="connsiteX7" fmla="*/ 0 w 4795325"/>
              <a:gd name="connsiteY7" fmla="*/ 3223734 h 5305743"/>
              <a:gd name="connsiteX8" fmla="*/ 9620 w 4795325"/>
              <a:gd name="connsiteY8" fmla="*/ 3230927 h 5305743"/>
              <a:gd name="connsiteX9" fmla="*/ 1101355 w 4795325"/>
              <a:gd name="connsiteY9" fmla="*/ 3564406 h 5305743"/>
              <a:gd name="connsiteX10" fmla="*/ 3053988 w 4795325"/>
              <a:gd name="connsiteY10" fmla="*/ 1611773 h 5305743"/>
              <a:gd name="connsiteX11" fmla="*/ 2343411 w 4795325"/>
              <a:gd name="connsiteY11" fmla="*/ 105027 h 530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95325" h="5305743">
                <a:moveTo>
                  <a:pt x="2202961" y="0"/>
                </a:moveTo>
                <a:lnTo>
                  <a:pt x="4421256" y="0"/>
                </a:lnTo>
                <a:lnTo>
                  <a:pt x="4505035" y="173913"/>
                </a:lnTo>
                <a:cubicBezTo>
                  <a:pt x="4691960" y="615854"/>
                  <a:pt x="4795325" y="1101742"/>
                  <a:pt x="4795325" y="1611773"/>
                </a:cubicBezTo>
                <a:cubicBezTo>
                  <a:pt x="4795325" y="3651896"/>
                  <a:pt x="3141478" y="5305743"/>
                  <a:pt x="1101355" y="5305743"/>
                </a:cubicBezTo>
                <a:cubicBezTo>
                  <a:pt x="718832" y="5305743"/>
                  <a:pt x="349889" y="5247600"/>
                  <a:pt x="2882" y="5139670"/>
                </a:cubicBezTo>
                <a:lnTo>
                  <a:pt x="0" y="5138695"/>
                </a:lnTo>
                <a:lnTo>
                  <a:pt x="0" y="3223734"/>
                </a:lnTo>
                <a:lnTo>
                  <a:pt x="9620" y="3230927"/>
                </a:lnTo>
                <a:cubicBezTo>
                  <a:pt x="321262" y="3441468"/>
                  <a:pt x="696952" y="3564406"/>
                  <a:pt x="1101355" y="3564406"/>
                </a:cubicBezTo>
                <a:cubicBezTo>
                  <a:pt x="2179764" y="3564406"/>
                  <a:pt x="3053988" y="2690182"/>
                  <a:pt x="3053988" y="1611773"/>
                </a:cubicBezTo>
                <a:cubicBezTo>
                  <a:pt x="3053988" y="1005168"/>
                  <a:pt x="2777378" y="463168"/>
                  <a:pt x="2343411" y="10502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0" name="Picture Placeholder 9">
            <a:extLst>
              <a:ext uri="{FF2B5EF4-FFF2-40B4-BE49-F238E27FC236}">
                <a16:creationId xmlns:a16="http://schemas.microsoft.com/office/drawing/2014/main" id="{C559A31E-2921-4443-8080-A05B93F84F7B}"/>
              </a:ext>
            </a:extLst>
          </p:cNvPr>
          <p:cNvSpPr>
            <a:spLocks noGrp="1"/>
          </p:cNvSpPr>
          <p:nvPr>
            <p:ph type="pic" sz="quarter" idx="12"/>
          </p:nvPr>
        </p:nvSpPr>
        <p:spPr>
          <a:xfrm>
            <a:off x="928914" y="1058008"/>
            <a:ext cx="4760685" cy="2370991"/>
          </a:xfrm>
          <a:custGeom>
            <a:avLst/>
            <a:gdLst>
              <a:gd name="connsiteX0" fmla="*/ 98823 w 4760685"/>
              <a:gd name="connsiteY0" fmla="*/ 0 h 2370991"/>
              <a:gd name="connsiteX1" fmla="*/ 4661862 w 4760685"/>
              <a:gd name="connsiteY1" fmla="*/ 0 h 2370991"/>
              <a:gd name="connsiteX2" fmla="*/ 4760685 w 4760685"/>
              <a:gd name="connsiteY2" fmla="*/ 98823 h 2370991"/>
              <a:gd name="connsiteX3" fmla="*/ 4760685 w 4760685"/>
              <a:gd name="connsiteY3" fmla="*/ 2272168 h 2370991"/>
              <a:gd name="connsiteX4" fmla="*/ 4661862 w 4760685"/>
              <a:gd name="connsiteY4" fmla="*/ 2370991 h 2370991"/>
              <a:gd name="connsiteX5" fmla="*/ 98823 w 4760685"/>
              <a:gd name="connsiteY5" fmla="*/ 2370991 h 2370991"/>
              <a:gd name="connsiteX6" fmla="*/ 0 w 4760685"/>
              <a:gd name="connsiteY6" fmla="*/ 2272168 h 2370991"/>
              <a:gd name="connsiteX7" fmla="*/ 0 w 4760685"/>
              <a:gd name="connsiteY7" fmla="*/ 98823 h 2370991"/>
              <a:gd name="connsiteX8" fmla="*/ 98823 w 4760685"/>
              <a:gd name="connsiteY8" fmla="*/ 0 h 237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685" h="2370991">
                <a:moveTo>
                  <a:pt x="98823" y="0"/>
                </a:moveTo>
                <a:lnTo>
                  <a:pt x="4661862" y="0"/>
                </a:lnTo>
                <a:cubicBezTo>
                  <a:pt x="4716440" y="0"/>
                  <a:pt x="4760685" y="44245"/>
                  <a:pt x="4760685" y="98823"/>
                </a:cubicBezTo>
                <a:lnTo>
                  <a:pt x="4760685" y="2272168"/>
                </a:lnTo>
                <a:cubicBezTo>
                  <a:pt x="4760685" y="2326746"/>
                  <a:pt x="4716440" y="2370991"/>
                  <a:pt x="4661862" y="2370991"/>
                </a:cubicBezTo>
                <a:lnTo>
                  <a:pt x="98823" y="2370991"/>
                </a:lnTo>
                <a:cubicBezTo>
                  <a:pt x="44245" y="2370991"/>
                  <a:pt x="0" y="2326746"/>
                  <a:pt x="0" y="2272168"/>
                </a:cubicBezTo>
                <a:lnTo>
                  <a:pt x="0" y="98823"/>
                </a:lnTo>
                <a:cubicBezTo>
                  <a:pt x="0" y="44245"/>
                  <a:pt x="44245" y="0"/>
                  <a:pt x="98823"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98FC388E-7514-4F33-998D-5979C02EE759}"/>
              </a:ext>
            </a:extLst>
          </p:cNvPr>
          <p:cNvSpPr>
            <a:spLocks noGrp="1"/>
          </p:cNvSpPr>
          <p:nvPr>
            <p:ph type="pic" sz="quarter" idx="13"/>
          </p:nvPr>
        </p:nvSpPr>
        <p:spPr>
          <a:xfrm>
            <a:off x="6096001" y="1058009"/>
            <a:ext cx="5167086" cy="3357774"/>
          </a:xfrm>
          <a:custGeom>
            <a:avLst/>
            <a:gdLst>
              <a:gd name="connsiteX0" fmla="*/ 139952 w 5167086"/>
              <a:gd name="connsiteY0" fmla="*/ 0 h 3357774"/>
              <a:gd name="connsiteX1" fmla="*/ 5027134 w 5167086"/>
              <a:gd name="connsiteY1" fmla="*/ 0 h 3357774"/>
              <a:gd name="connsiteX2" fmla="*/ 5167086 w 5167086"/>
              <a:gd name="connsiteY2" fmla="*/ 139952 h 3357774"/>
              <a:gd name="connsiteX3" fmla="*/ 5167086 w 5167086"/>
              <a:gd name="connsiteY3" fmla="*/ 3217822 h 3357774"/>
              <a:gd name="connsiteX4" fmla="*/ 5027134 w 5167086"/>
              <a:gd name="connsiteY4" fmla="*/ 3357774 h 3357774"/>
              <a:gd name="connsiteX5" fmla="*/ 139952 w 5167086"/>
              <a:gd name="connsiteY5" fmla="*/ 3357774 h 3357774"/>
              <a:gd name="connsiteX6" fmla="*/ 0 w 5167086"/>
              <a:gd name="connsiteY6" fmla="*/ 3217822 h 3357774"/>
              <a:gd name="connsiteX7" fmla="*/ 0 w 5167086"/>
              <a:gd name="connsiteY7" fmla="*/ 139952 h 3357774"/>
              <a:gd name="connsiteX8" fmla="*/ 139952 w 5167086"/>
              <a:gd name="connsiteY8" fmla="*/ 0 h 335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7086" h="3357774">
                <a:moveTo>
                  <a:pt x="139952" y="0"/>
                </a:moveTo>
                <a:lnTo>
                  <a:pt x="5027134" y="0"/>
                </a:lnTo>
                <a:cubicBezTo>
                  <a:pt x="5104427" y="0"/>
                  <a:pt x="5167086" y="62659"/>
                  <a:pt x="5167086" y="139952"/>
                </a:cubicBezTo>
                <a:lnTo>
                  <a:pt x="5167086" y="3217822"/>
                </a:lnTo>
                <a:cubicBezTo>
                  <a:pt x="5167086" y="3295115"/>
                  <a:pt x="5104427" y="3357774"/>
                  <a:pt x="5027134" y="3357774"/>
                </a:cubicBezTo>
                <a:lnTo>
                  <a:pt x="139952" y="3357774"/>
                </a:lnTo>
                <a:cubicBezTo>
                  <a:pt x="62659" y="3357774"/>
                  <a:pt x="0" y="3295115"/>
                  <a:pt x="0" y="3217822"/>
                </a:cubicBezTo>
                <a:lnTo>
                  <a:pt x="0" y="139952"/>
                </a:lnTo>
                <a:cubicBezTo>
                  <a:pt x="0" y="62659"/>
                  <a:pt x="62659" y="0"/>
                  <a:pt x="13995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8676767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F7251A2-C2C1-4EA6-8282-307DDF5CA67D}"/>
              </a:ext>
            </a:extLst>
          </p:cNvPr>
          <p:cNvSpPr>
            <a:spLocks noGrp="1"/>
          </p:cNvSpPr>
          <p:nvPr>
            <p:ph type="pic" sz="quarter" idx="15"/>
          </p:nvPr>
        </p:nvSpPr>
        <p:spPr>
          <a:xfrm>
            <a:off x="9059079" y="1643250"/>
            <a:ext cx="2422247" cy="3635998"/>
          </a:xfrm>
          <a:custGeom>
            <a:avLst/>
            <a:gdLst>
              <a:gd name="connsiteX0" fmla="*/ 88460 w 2422247"/>
              <a:gd name="connsiteY0" fmla="*/ 0 h 3635998"/>
              <a:gd name="connsiteX1" fmla="*/ 2333787 w 2422247"/>
              <a:gd name="connsiteY1" fmla="*/ 0 h 3635998"/>
              <a:gd name="connsiteX2" fmla="*/ 2422247 w 2422247"/>
              <a:gd name="connsiteY2" fmla="*/ 88460 h 3635998"/>
              <a:gd name="connsiteX3" fmla="*/ 2422247 w 2422247"/>
              <a:gd name="connsiteY3" fmla="*/ 3547538 h 3635998"/>
              <a:gd name="connsiteX4" fmla="*/ 2333787 w 2422247"/>
              <a:gd name="connsiteY4" fmla="*/ 3635998 h 3635998"/>
              <a:gd name="connsiteX5" fmla="*/ 88460 w 2422247"/>
              <a:gd name="connsiteY5" fmla="*/ 3635998 h 3635998"/>
              <a:gd name="connsiteX6" fmla="*/ 0 w 2422247"/>
              <a:gd name="connsiteY6" fmla="*/ 3547538 h 3635998"/>
              <a:gd name="connsiteX7" fmla="*/ 0 w 2422247"/>
              <a:gd name="connsiteY7" fmla="*/ 88460 h 3635998"/>
              <a:gd name="connsiteX8" fmla="*/ 88460 w 2422247"/>
              <a:gd name="connsiteY8" fmla="*/ 0 h 363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247" h="3635998">
                <a:moveTo>
                  <a:pt x="88460" y="0"/>
                </a:moveTo>
                <a:lnTo>
                  <a:pt x="2333787" y="0"/>
                </a:lnTo>
                <a:cubicBezTo>
                  <a:pt x="2382642" y="0"/>
                  <a:pt x="2422247" y="39605"/>
                  <a:pt x="2422247" y="88460"/>
                </a:cubicBezTo>
                <a:lnTo>
                  <a:pt x="2422247" y="3547538"/>
                </a:lnTo>
                <a:cubicBezTo>
                  <a:pt x="2422247" y="3596393"/>
                  <a:pt x="2382642" y="3635998"/>
                  <a:pt x="2333787" y="3635998"/>
                </a:cubicBezTo>
                <a:lnTo>
                  <a:pt x="88460" y="3635998"/>
                </a:lnTo>
                <a:cubicBezTo>
                  <a:pt x="39605" y="3635998"/>
                  <a:pt x="0" y="3596393"/>
                  <a:pt x="0" y="3547538"/>
                </a:cubicBezTo>
                <a:lnTo>
                  <a:pt x="0" y="88460"/>
                </a:lnTo>
                <a:cubicBezTo>
                  <a:pt x="0" y="39605"/>
                  <a:pt x="39605" y="0"/>
                  <a:pt x="88460"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13" name="Picture Placeholder 12">
            <a:extLst>
              <a:ext uri="{FF2B5EF4-FFF2-40B4-BE49-F238E27FC236}">
                <a16:creationId xmlns:a16="http://schemas.microsoft.com/office/drawing/2014/main" id="{92577E8A-0E99-46BF-AB4C-ADB90B0B02E4}"/>
              </a:ext>
            </a:extLst>
          </p:cNvPr>
          <p:cNvSpPr>
            <a:spLocks noGrp="1"/>
          </p:cNvSpPr>
          <p:nvPr>
            <p:ph type="pic" sz="quarter" idx="14"/>
          </p:nvPr>
        </p:nvSpPr>
        <p:spPr>
          <a:xfrm>
            <a:off x="7454430" y="1347892"/>
            <a:ext cx="2815772" cy="4226712"/>
          </a:xfrm>
          <a:custGeom>
            <a:avLst/>
            <a:gdLst>
              <a:gd name="connsiteX0" fmla="*/ 102832 w 2815772"/>
              <a:gd name="connsiteY0" fmla="*/ 0 h 4226712"/>
              <a:gd name="connsiteX1" fmla="*/ 2712940 w 2815772"/>
              <a:gd name="connsiteY1" fmla="*/ 0 h 4226712"/>
              <a:gd name="connsiteX2" fmla="*/ 2815772 w 2815772"/>
              <a:gd name="connsiteY2" fmla="*/ 102832 h 4226712"/>
              <a:gd name="connsiteX3" fmla="*/ 2815772 w 2815772"/>
              <a:gd name="connsiteY3" fmla="*/ 4123880 h 4226712"/>
              <a:gd name="connsiteX4" fmla="*/ 2712940 w 2815772"/>
              <a:gd name="connsiteY4" fmla="*/ 4226712 h 4226712"/>
              <a:gd name="connsiteX5" fmla="*/ 102832 w 2815772"/>
              <a:gd name="connsiteY5" fmla="*/ 4226712 h 4226712"/>
              <a:gd name="connsiteX6" fmla="*/ 0 w 2815772"/>
              <a:gd name="connsiteY6" fmla="*/ 4123880 h 4226712"/>
              <a:gd name="connsiteX7" fmla="*/ 0 w 2815772"/>
              <a:gd name="connsiteY7" fmla="*/ 102832 h 4226712"/>
              <a:gd name="connsiteX8" fmla="*/ 102832 w 2815772"/>
              <a:gd name="connsiteY8" fmla="*/ 0 h 422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772" h="4226712">
                <a:moveTo>
                  <a:pt x="102832" y="0"/>
                </a:moveTo>
                <a:lnTo>
                  <a:pt x="2712940" y="0"/>
                </a:lnTo>
                <a:cubicBezTo>
                  <a:pt x="2769733" y="0"/>
                  <a:pt x="2815772" y="46039"/>
                  <a:pt x="2815772" y="102832"/>
                </a:cubicBezTo>
                <a:lnTo>
                  <a:pt x="2815772" y="4123880"/>
                </a:lnTo>
                <a:cubicBezTo>
                  <a:pt x="2815772" y="4180673"/>
                  <a:pt x="2769733" y="4226712"/>
                  <a:pt x="2712940" y="4226712"/>
                </a:cubicBezTo>
                <a:lnTo>
                  <a:pt x="102832" y="4226712"/>
                </a:lnTo>
                <a:cubicBezTo>
                  <a:pt x="46039" y="4226712"/>
                  <a:pt x="0" y="4180673"/>
                  <a:pt x="0" y="4123880"/>
                </a:cubicBezTo>
                <a:lnTo>
                  <a:pt x="0" y="102832"/>
                </a:lnTo>
                <a:cubicBezTo>
                  <a:pt x="0" y="46039"/>
                  <a:pt x="46039" y="0"/>
                  <a:pt x="102832"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340CB6AA-B7E2-40BD-AA39-ED138EF81272}"/>
              </a:ext>
            </a:extLst>
          </p:cNvPr>
          <p:cNvSpPr>
            <a:spLocks noGrp="1"/>
          </p:cNvSpPr>
          <p:nvPr>
            <p:ph type="pic" sz="quarter" idx="13"/>
          </p:nvPr>
        </p:nvSpPr>
        <p:spPr>
          <a:xfrm>
            <a:off x="5654659" y="1140915"/>
            <a:ext cx="3091543" cy="4640668"/>
          </a:xfrm>
          <a:custGeom>
            <a:avLst/>
            <a:gdLst>
              <a:gd name="connsiteX0" fmla="*/ 112903 w 3091543"/>
              <a:gd name="connsiteY0" fmla="*/ 0 h 4640668"/>
              <a:gd name="connsiteX1" fmla="*/ 2978640 w 3091543"/>
              <a:gd name="connsiteY1" fmla="*/ 0 h 4640668"/>
              <a:gd name="connsiteX2" fmla="*/ 3091543 w 3091543"/>
              <a:gd name="connsiteY2" fmla="*/ 112903 h 4640668"/>
              <a:gd name="connsiteX3" fmla="*/ 3091543 w 3091543"/>
              <a:gd name="connsiteY3" fmla="*/ 4527765 h 4640668"/>
              <a:gd name="connsiteX4" fmla="*/ 2978640 w 3091543"/>
              <a:gd name="connsiteY4" fmla="*/ 4640668 h 4640668"/>
              <a:gd name="connsiteX5" fmla="*/ 112903 w 3091543"/>
              <a:gd name="connsiteY5" fmla="*/ 4640668 h 4640668"/>
              <a:gd name="connsiteX6" fmla="*/ 0 w 3091543"/>
              <a:gd name="connsiteY6" fmla="*/ 4527765 h 4640668"/>
              <a:gd name="connsiteX7" fmla="*/ 0 w 3091543"/>
              <a:gd name="connsiteY7" fmla="*/ 112903 h 4640668"/>
              <a:gd name="connsiteX8" fmla="*/ 112903 w 3091543"/>
              <a:gd name="connsiteY8" fmla="*/ 0 h 46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1543" h="4640668">
                <a:moveTo>
                  <a:pt x="112903" y="0"/>
                </a:moveTo>
                <a:lnTo>
                  <a:pt x="2978640" y="0"/>
                </a:lnTo>
                <a:cubicBezTo>
                  <a:pt x="3040995" y="0"/>
                  <a:pt x="3091543" y="50548"/>
                  <a:pt x="3091543" y="112903"/>
                </a:cubicBezTo>
                <a:lnTo>
                  <a:pt x="3091543" y="4527765"/>
                </a:lnTo>
                <a:cubicBezTo>
                  <a:pt x="3091543" y="4590120"/>
                  <a:pt x="3040995" y="4640668"/>
                  <a:pt x="2978640" y="4640668"/>
                </a:cubicBezTo>
                <a:lnTo>
                  <a:pt x="112903" y="4640668"/>
                </a:lnTo>
                <a:cubicBezTo>
                  <a:pt x="50548" y="4640668"/>
                  <a:pt x="0" y="4590120"/>
                  <a:pt x="0" y="4527765"/>
                </a:cubicBezTo>
                <a:lnTo>
                  <a:pt x="0" y="112903"/>
                </a:lnTo>
                <a:cubicBezTo>
                  <a:pt x="0" y="50548"/>
                  <a:pt x="50548" y="0"/>
                  <a:pt x="112903" y="0"/>
                </a:cubicBezTo>
                <a:close/>
              </a:path>
            </a:pathLst>
          </a:custGeom>
          <a:pattFill prst="pct5">
            <a:fgClr>
              <a:srgbClr val="FF0000"/>
            </a:fgClr>
            <a:bgClr>
              <a:schemeClr val="bg1"/>
            </a:bgClr>
          </a:pattFill>
          <a:effectLst>
            <a:outerShdw blurRad="381000" dist="50800" dir="21540000" algn="ctr" rotWithShape="0">
              <a:srgbClr val="001132">
                <a:alpha val="23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25980844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EE72087-A3DC-478A-BD66-F5A989DF8C4D}"/>
              </a:ext>
            </a:extLst>
          </p:cNvPr>
          <p:cNvSpPr>
            <a:spLocks noGrp="1"/>
          </p:cNvSpPr>
          <p:nvPr>
            <p:ph type="pic" sz="quarter" idx="13"/>
          </p:nvPr>
        </p:nvSpPr>
        <p:spPr>
          <a:xfrm>
            <a:off x="1077174" y="987828"/>
            <a:ext cx="4886100" cy="4882342"/>
          </a:xfrm>
          <a:custGeom>
            <a:avLst/>
            <a:gdLst>
              <a:gd name="connsiteX0" fmla="*/ 1191541 w 4886100"/>
              <a:gd name="connsiteY0" fmla="*/ 2499262 h 4882342"/>
              <a:gd name="connsiteX1" fmla="*/ 2383080 w 4886100"/>
              <a:gd name="connsiteY1" fmla="*/ 2499262 h 4882342"/>
              <a:gd name="connsiteX2" fmla="*/ 2383080 w 4886100"/>
              <a:gd name="connsiteY2" fmla="*/ 3690802 h 4882342"/>
              <a:gd name="connsiteX3" fmla="*/ 1191540 w 4886100"/>
              <a:gd name="connsiteY3" fmla="*/ 4882342 h 4882342"/>
              <a:gd name="connsiteX4" fmla="*/ 0 w 4886100"/>
              <a:gd name="connsiteY4" fmla="*/ 3690802 h 4882342"/>
              <a:gd name="connsiteX5" fmla="*/ 1 w 4886100"/>
              <a:gd name="connsiteY5" fmla="*/ 3690802 h 4882342"/>
              <a:gd name="connsiteX6" fmla="*/ 1191541 w 4886100"/>
              <a:gd name="connsiteY6" fmla="*/ 2499262 h 4882342"/>
              <a:gd name="connsiteX7" fmla="*/ 2503020 w 4886100"/>
              <a:gd name="connsiteY7" fmla="*/ 2499261 h 4882342"/>
              <a:gd name="connsiteX8" fmla="*/ 3694559 w 4886100"/>
              <a:gd name="connsiteY8" fmla="*/ 2499261 h 4882342"/>
              <a:gd name="connsiteX9" fmla="*/ 4886099 w 4886100"/>
              <a:gd name="connsiteY9" fmla="*/ 3690801 h 4882342"/>
              <a:gd name="connsiteX10" fmla="*/ 4886100 w 4886100"/>
              <a:gd name="connsiteY10" fmla="*/ 3690801 h 4882342"/>
              <a:gd name="connsiteX11" fmla="*/ 3694560 w 4886100"/>
              <a:gd name="connsiteY11" fmla="*/ 4882341 h 4882342"/>
              <a:gd name="connsiteX12" fmla="*/ 2503020 w 4886100"/>
              <a:gd name="connsiteY12" fmla="*/ 3690801 h 4882342"/>
              <a:gd name="connsiteX13" fmla="*/ 1191540 w 4886100"/>
              <a:gd name="connsiteY13" fmla="*/ 1 h 4882342"/>
              <a:gd name="connsiteX14" fmla="*/ 2383080 w 4886100"/>
              <a:gd name="connsiteY14" fmla="*/ 1191541 h 4882342"/>
              <a:gd name="connsiteX15" fmla="*/ 2383080 w 4886100"/>
              <a:gd name="connsiteY15" fmla="*/ 2383081 h 4882342"/>
              <a:gd name="connsiteX16" fmla="*/ 1191541 w 4886100"/>
              <a:gd name="connsiteY16" fmla="*/ 2383081 h 4882342"/>
              <a:gd name="connsiteX17" fmla="*/ 1 w 4886100"/>
              <a:gd name="connsiteY17" fmla="*/ 1191541 h 4882342"/>
              <a:gd name="connsiteX18" fmla="*/ 0 w 4886100"/>
              <a:gd name="connsiteY18" fmla="*/ 1191541 h 4882342"/>
              <a:gd name="connsiteX19" fmla="*/ 1191540 w 4886100"/>
              <a:gd name="connsiteY19" fmla="*/ 1 h 4882342"/>
              <a:gd name="connsiteX20" fmla="*/ 3694560 w 4886100"/>
              <a:gd name="connsiteY20" fmla="*/ 0 h 4882342"/>
              <a:gd name="connsiteX21" fmla="*/ 4886100 w 4886100"/>
              <a:gd name="connsiteY21" fmla="*/ 1191540 h 4882342"/>
              <a:gd name="connsiteX22" fmla="*/ 4886099 w 4886100"/>
              <a:gd name="connsiteY22" fmla="*/ 1191540 h 4882342"/>
              <a:gd name="connsiteX23" fmla="*/ 3694559 w 4886100"/>
              <a:gd name="connsiteY23" fmla="*/ 2383080 h 4882342"/>
              <a:gd name="connsiteX24" fmla="*/ 2503020 w 4886100"/>
              <a:gd name="connsiteY24" fmla="*/ 2383080 h 4882342"/>
              <a:gd name="connsiteX25" fmla="*/ 2503020 w 4886100"/>
              <a:gd name="connsiteY25" fmla="*/ 1191540 h 4882342"/>
              <a:gd name="connsiteX26" fmla="*/ 3694560 w 4886100"/>
              <a:gd name="connsiteY26" fmla="*/ 0 h 48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86100" h="4882342">
                <a:moveTo>
                  <a:pt x="1191541" y="2499262"/>
                </a:moveTo>
                <a:lnTo>
                  <a:pt x="2383080" y="2499262"/>
                </a:lnTo>
                <a:lnTo>
                  <a:pt x="2383080" y="3690802"/>
                </a:lnTo>
                <a:cubicBezTo>
                  <a:pt x="2383080" y="4348871"/>
                  <a:pt x="1849609" y="4882342"/>
                  <a:pt x="1191540" y="4882342"/>
                </a:cubicBezTo>
                <a:cubicBezTo>
                  <a:pt x="533471" y="4882342"/>
                  <a:pt x="0" y="4348871"/>
                  <a:pt x="0" y="3690802"/>
                </a:cubicBezTo>
                <a:lnTo>
                  <a:pt x="1" y="3690802"/>
                </a:lnTo>
                <a:cubicBezTo>
                  <a:pt x="1" y="3032733"/>
                  <a:pt x="533472" y="2499262"/>
                  <a:pt x="1191541" y="2499262"/>
                </a:cubicBezTo>
                <a:close/>
                <a:moveTo>
                  <a:pt x="2503020" y="2499261"/>
                </a:moveTo>
                <a:lnTo>
                  <a:pt x="3694559" y="2499261"/>
                </a:lnTo>
                <a:cubicBezTo>
                  <a:pt x="4352628" y="2499261"/>
                  <a:pt x="4886099" y="3032732"/>
                  <a:pt x="4886099" y="3690801"/>
                </a:cubicBezTo>
                <a:lnTo>
                  <a:pt x="4886100" y="3690801"/>
                </a:lnTo>
                <a:cubicBezTo>
                  <a:pt x="4886100" y="4348870"/>
                  <a:pt x="4352629" y="4882341"/>
                  <a:pt x="3694560" y="4882341"/>
                </a:cubicBezTo>
                <a:cubicBezTo>
                  <a:pt x="3036491" y="4882341"/>
                  <a:pt x="2503020" y="4348870"/>
                  <a:pt x="2503020" y="3690801"/>
                </a:cubicBezTo>
                <a:close/>
                <a:moveTo>
                  <a:pt x="1191540" y="1"/>
                </a:moveTo>
                <a:cubicBezTo>
                  <a:pt x="1849609" y="1"/>
                  <a:pt x="2383080" y="533472"/>
                  <a:pt x="2383080" y="1191541"/>
                </a:cubicBezTo>
                <a:lnTo>
                  <a:pt x="2383080" y="2383081"/>
                </a:lnTo>
                <a:lnTo>
                  <a:pt x="1191541" y="2383081"/>
                </a:lnTo>
                <a:cubicBezTo>
                  <a:pt x="533472" y="2383081"/>
                  <a:pt x="1" y="1849610"/>
                  <a:pt x="1" y="1191541"/>
                </a:cubicBezTo>
                <a:lnTo>
                  <a:pt x="0" y="1191541"/>
                </a:lnTo>
                <a:cubicBezTo>
                  <a:pt x="0" y="533472"/>
                  <a:pt x="533471" y="1"/>
                  <a:pt x="1191540" y="1"/>
                </a:cubicBezTo>
                <a:close/>
                <a:moveTo>
                  <a:pt x="3694560" y="0"/>
                </a:moveTo>
                <a:cubicBezTo>
                  <a:pt x="4352629" y="0"/>
                  <a:pt x="4886100" y="533471"/>
                  <a:pt x="4886100" y="1191540"/>
                </a:cubicBezTo>
                <a:lnTo>
                  <a:pt x="4886099" y="1191540"/>
                </a:lnTo>
                <a:cubicBezTo>
                  <a:pt x="4886099" y="1849609"/>
                  <a:pt x="4352628" y="2383080"/>
                  <a:pt x="3694559" y="2383080"/>
                </a:cubicBezTo>
                <a:lnTo>
                  <a:pt x="2503020" y="2383080"/>
                </a:lnTo>
                <a:lnTo>
                  <a:pt x="2503020" y="1191540"/>
                </a:lnTo>
                <a:cubicBezTo>
                  <a:pt x="2503020" y="533471"/>
                  <a:pt x="3036491" y="0"/>
                  <a:pt x="3694560" y="0"/>
                </a:cubicBezTo>
                <a:close/>
              </a:path>
            </a:pathLst>
          </a:custGeom>
          <a:pattFill prst="pct5">
            <a:fgClr>
              <a:srgbClr val="FF0000"/>
            </a:fgClr>
            <a:bgClr>
              <a:schemeClr val="bg1"/>
            </a:bgClr>
          </a:pattFill>
          <a:effectLst>
            <a:outerShdw blurRad="381000" dist="50800" dir="5400000" algn="ctr" rotWithShape="0">
              <a:srgbClr val="001132">
                <a:alpha val="2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333477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9B98ED-0CE3-4D87-87E3-E62B6E90CA9C}"/>
              </a:ext>
            </a:extLst>
          </p:cNvPr>
          <p:cNvSpPr/>
          <p:nvPr userDrawn="1"/>
        </p:nvSpPr>
        <p:spPr>
          <a:xfrm>
            <a:off x="9043988" y="0"/>
            <a:ext cx="314801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0A1A4A4B-43C3-4886-9FBD-BE142771DF7D}"/>
              </a:ext>
            </a:extLst>
          </p:cNvPr>
          <p:cNvSpPr>
            <a:spLocks noGrp="1"/>
          </p:cNvSpPr>
          <p:nvPr>
            <p:ph type="pic" sz="quarter" idx="13"/>
          </p:nvPr>
        </p:nvSpPr>
        <p:spPr>
          <a:xfrm>
            <a:off x="6880317" y="692942"/>
            <a:ext cx="5311681" cy="5472115"/>
          </a:xfrm>
          <a:custGeom>
            <a:avLst/>
            <a:gdLst>
              <a:gd name="connsiteX0" fmla="*/ 1535021 w 5311681"/>
              <a:gd name="connsiteY0" fmla="*/ 2 h 5472115"/>
              <a:gd name="connsiteX1" fmla="*/ 5311681 w 5311681"/>
              <a:gd name="connsiteY1" fmla="*/ 2 h 5472115"/>
              <a:gd name="connsiteX2" fmla="*/ 5311681 w 5311681"/>
              <a:gd name="connsiteY2" fmla="*/ 5472115 h 5472115"/>
              <a:gd name="connsiteX3" fmla="*/ 1535021 w 5311681"/>
              <a:gd name="connsiteY3" fmla="*/ 5472115 h 5472115"/>
              <a:gd name="connsiteX4" fmla="*/ 105249 w 5311681"/>
              <a:gd name="connsiteY4" fmla="*/ 0 h 5472115"/>
              <a:gd name="connsiteX5" fmla="*/ 1402947 w 5311681"/>
              <a:gd name="connsiteY5" fmla="*/ 0 h 5472115"/>
              <a:gd name="connsiteX6" fmla="*/ 1402947 w 5311681"/>
              <a:gd name="connsiteY6" fmla="*/ 5472113 h 5472115"/>
              <a:gd name="connsiteX7" fmla="*/ 105249 w 5311681"/>
              <a:gd name="connsiteY7" fmla="*/ 5472113 h 5472115"/>
              <a:gd name="connsiteX8" fmla="*/ 0 w 5311681"/>
              <a:gd name="connsiteY8" fmla="*/ 5366864 h 5472115"/>
              <a:gd name="connsiteX9" fmla="*/ 0 w 5311681"/>
              <a:gd name="connsiteY9" fmla="*/ 105249 h 5472115"/>
              <a:gd name="connsiteX10" fmla="*/ 105249 w 5311681"/>
              <a:gd name="connsiteY10" fmla="*/ 0 h 547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1681" h="5472115">
                <a:moveTo>
                  <a:pt x="1535021" y="2"/>
                </a:moveTo>
                <a:lnTo>
                  <a:pt x="5311681" y="2"/>
                </a:lnTo>
                <a:lnTo>
                  <a:pt x="5311681" y="5472115"/>
                </a:lnTo>
                <a:lnTo>
                  <a:pt x="1535021" y="5472115"/>
                </a:lnTo>
                <a:close/>
                <a:moveTo>
                  <a:pt x="105249" y="0"/>
                </a:moveTo>
                <a:lnTo>
                  <a:pt x="1402947" y="0"/>
                </a:lnTo>
                <a:lnTo>
                  <a:pt x="1402947" y="5472113"/>
                </a:lnTo>
                <a:lnTo>
                  <a:pt x="105249" y="5472113"/>
                </a:lnTo>
                <a:cubicBezTo>
                  <a:pt x="47122" y="5472113"/>
                  <a:pt x="0" y="5424991"/>
                  <a:pt x="0" y="5366864"/>
                </a:cubicBezTo>
                <a:lnTo>
                  <a:pt x="0" y="105249"/>
                </a:lnTo>
                <a:cubicBezTo>
                  <a:pt x="0" y="47122"/>
                  <a:pt x="47122" y="0"/>
                  <a:pt x="105249"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3729815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C80B57D-AF22-494D-8DBE-C5CCF32FDDD8}"/>
              </a:ext>
            </a:extLst>
          </p:cNvPr>
          <p:cNvSpPr>
            <a:spLocks noGrp="1"/>
          </p:cNvSpPr>
          <p:nvPr>
            <p:ph type="pic" sz="quarter" idx="13"/>
          </p:nvPr>
        </p:nvSpPr>
        <p:spPr>
          <a:xfrm>
            <a:off x="1055206" y="1041400"/>
            <a:ext cx="4775202" cy="4775202"/>
          </a:xfrm>
          <a:custGeom>
            <a:avLst/>
            <a:gdLst>
              <a:gd name="connsiteX0" fmla="*/ 2387602 w 4775202"/>
              <a:gd name="connsiteY0" fmla="*/ 0 h 4775202"/>
              <a:gd name="connsiteX1" fmla="*/ 4775202 w 4775202"/>
              <a:gd name="connsiteY1" fmla="*/ 0 h 4775202"/>
              <a:gd name="connsiteX2" fmla="*/ 4775202 w 4775202"/>
              <a:gd name="connsiteY2" fmla="*/ 2387601 h 4775202"/>
              <a:gd name="connsiteX3" fmla="*/ 2387601 w 4775202"/>
              <a:gd name="connsiteY3" fmla="*/ 4775202 h 4775202"/>
              <a:gd name="connsiteX4" fmla="*/ 0 w 4775202"/>
              <a:gd name="connsiteY4" fmla="*/ 2387601 h 4775202"/>
              <a:gd name="connsiteX5" fmla="*/ 1 w 4775202"/>
              <a:gd name="connsiteY5" fmla="*/ 2387601 h 4775202"/>
              <a:gd name="connsiteX6" fmla="*/ 2387602 w 4775202"/>
              <a:gd name="connsiteY6" fmla="*/ 0 h 4775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202" h="4775202">
                <a:moveTo>
                  <a:pt x="2387602" y="0"/>
                </a:moveTo>
                <a:lnTo>
                  <a:pt x="4775202" y="0"/>
                </a:lnTo>
                <a:lnTo>
                  <a:pt x="4775202" y="2387601"/>
                </a:lnTo>
                <a:cubicBezTo>
                  <a:pt x="4775202" y="3706237"/>
                  <a:pt x="3706237" y="4775202"/>
                  <a:pt x="2387601" y="4775202"/>
                </a:cubicBezTo>
                <a:cubicBezTo>
                  <a:pt x="1068965" y="4775202"/>
                  <a:pt x="0" y="3706237"/>
                  <a:pt x="0" y="2387601"/>
                </a:cubicBezTo>
                <a:lnTo>
                  <a:pt x="1" y="2387601"/>
                </a:lnTo>
                <a:cubicBezTo>
                  <a:pt x="1" y="1068965"/>
                  <a:pt x="1068966" y="0"/>
                  <a:pt x="238760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7" name="Graphic 22">
            <a:extLst>
              <a:ext uri="{FF2B5EF4-FFF2-40B4-BE49-F238E27FC236}">
                <a16:creationId xmlns:a16="http://schemas.microsoft.com/office/drawing/2014/main" id="{3938DB5D-5AF7-4D67-848D-4D44929200EF}"/>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325867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27F8EC3-5438-4F5E-B758-1E3EB06369BE}"/>
              </a:ext>
            </a:extLst>
          </p:cNvPr>
          <p:cNvSpPr>
            <a:spLocks noGrp="1"/>
          </p:cNvSpPr>
          <p:nvPr>
            <p:ph type="pic" sz="quarter" idx="10"/>
          </p:nvPr>
        </p:nvSpPr>
        <p:spPr>
          <a:xfrm>
            <a:off x="0" y="621064"/>
            <a:ext cx="5065084" cy="6236936"/>
          </a:xfrm>
          <a:custGeom>
            <a:avLst/>
            <a:gdLst>
              <a:gd name="connsiteX0" fmla="*/ 0 w 5065084"/>
              <a:gd name="connsiteY0" fmla="*/ 0 h 6236936"/>
              <a:gd name="connsiteX1" fmla="*/ 4631478 w 5065084"/>
              <a:gd name="connsiteY1" fmla="*/ 835332 h 6236936"/>
              <a:gd name="connsiteX2" fmla="*/ 4740567 w 5065084"/>
              <a:gd name="connsiteY2" fmla="*/ 952974 h 6236936"/>
              <a:gd name="connsiteX3" fmla="*/ 5065084 w 5065084"/>
              <a:gd name="connsiteY3" fmla="*/ 6236936 h 6236936"/>
              <a:gd name="connsiteX4" fmla="*/ 0 w 5065084"/>
              <a:gd name="connsiteY4" fmla="*/ 6236936 h 623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5084" h="6236936">
                <a:moveTo>
                  <a:pt x="0" y="0"/>
                </a:moveTo>
                <a:lnTo>
                  <a:pt x="4631478" y="835332"/>
                </a:lnTo>
                <a:cubicBezTo>
                  <a:pt x="4692040" y="846261"/>
                  <a:pt x="4736999" y="894734"/>
                  <a:pt x="4740567" y="952974"/>
                </a:cubicBezTo>
                <a:lnTo>
                  <a:pt x="5065084" y="6236936"/>
                </a:lnTo>
                <a:lnTo>
                  <a:pt x="0" y="623693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7525523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75FD715-2D6A-40A8-92B9-8177F5476A88}"/>
              </a:ext>
            </a:extLst>
          </p:cNvPr>
          <p:cNvSpPr>
            <a:spLocks noGrp="1"/>
          </p:cNvSpPr>
          <p:nvPr>
            <p:ph type="pic" sz="quarter" idx="11"/>
          </p:nvPr>
        </p:nvSpPr>
        <p:spPr>
          <a:xfrm>
            <a:off x="6588383" y="0"/>
            <a:ext cx="5603617" cy="6857998"/>
          </a:xfrm>
          <a:custGeom>
            <a:avLst/>
            <a:gdLst>
              <a:gd name="connsiteX0" fmla="*/ 5603617 w 5603617"/>
              <a:gd name="connsiteY0" fmla="*/ 1947915 h 6857998"/>
              <a:gd name="connsiteX1" fmla="*/ 5595681 w 5603617"/>
              <a:gd name="connsiteY1" fmla="*/ 6857998 h 6857998"/>
              <a:gd name="connsiteX2" fmla="*/ 415381 w 5603617"/>
              <a:gd name="connsiteY2" fmla="*/ 6857998 h 6857998"/>
              <a:gd name="connsiteX3" fmla="*/ 4550861 w 5603617"/>
              <a:gd name="connsiteY3" fmla="*/ 0 h 6857998"/>
              <a:gd name="connsiteX4" fmla="*/ 5593562 w 5603617"/>
              <a:gd name="connsiteY4" fmla="*/ 0 h 6857998"/>
              <a:gd name="connsiteX5" fmla="*/ 5593562 w 5603617"/>
              <a:gd name="connsiteY5" fmla="*/ 1663740 h 6857998"/>
              <a:gd name="connsiteX6" fmla="*/ 2796781 w 5603617"/>
              <a:gd name="connsiteY6" fmla="*/ 4316479 h 6857998"/>
              <a:gd name="connsiteX7" fmla="*/ 0 w 5603617"/>
              <a:gd name="connsiteY7" fmla="*/ 4316479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3617" h="6857998">
                <a:moveTo>
                  <a:pt x="5603617" y="1947915"/>
                </a:moveTo>
                <a:lnTo>
                  <a:pt x="5595681" y="6857998"/>
                </a:lnTo>
                <a:lnTo>
                  <a:pt x="415381" y="6857998"/>
                </a:lnTo>
                <a:close/>
                <a:moveTo>
                  <a:pt x="4550861" y="0"/>
                </a:moveTo>
                <a:lnTo>
                  <a:pt x="5593562" y="0"/>
                </a:lnTo>
                <a:lnTo>
                  <a:pt x="5593562" y="1663740"/>
                </a:lnTo>
                <a:lnTo>
                  <a:pt x="2796781" y="4316479"/>
                </a:lnTo>
                <a:lnTo>
                  <a:pt x="0" y="4316479"/>
                </a:lnTo>
                <a:close/>
              </a:path>
            </a:pathLst>
          </a:custGeom>
          <a:pattFill prst="pct5">
            <a:fgClr>
              <a:srgbClr val="FF0000"/>
            </a:fgClr>
            <a:bgClr>
              <a:schemeClr val="bg1"/>
            </a:bgClr>
          </a:pattFill>
          <a:effectLst>
            <a:outerShdw blurRad="304800" dist="50800" dir="120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11785717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96DEE6-31B8-4DCA-8022-304D5211E812}"/>
              </a:ext>
            </a:extLst>
          </p:cNvPr>
          <p:cNvSpPr/>
          <p:nvPr userDrawn="1"/>
        </p:nvSpPr>
        <p:spPr>
          <a:xfrm>
            <a:off x="0" y="0"/>
            <a:ext cx="4034972" cy="6858000"/>
          </a:xfrm>
          <a:prstGeom prst="rect">
            <a:avLst/>
          </a:prstGeom>
          <a:solidFill>
            <a:srgbClr val="001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8925D87C-76B5-4235-ACEE-6344B2FDEABF}"/>
              </a:ext>
            </a:extLst>
          </p:cNvPr>
          <p:cNvSpPr>
            <a:spLocks noGrp="1"/>
          </p:cNvSpPr>
          <p:nvPr>
            <p:ph type="pic" sz="quarter" idx="13"/>
          </p:nvPr>
        </p:nvSpPr>
        <p:spPr>
          <a:xfrm>
            <a:off x="1299030" y="725714"/>
            <a:ext cx="4376053" cy="5406572"/>
          </a:xfrm>
          <a:custGeom>
            <a:avLst/>
            <a:gdLst>
              <a:gd name="connsiteX0" fmla="*/ 90716 w 4376053"/>
              <a:gd name="connsiteY0" fmla="*/ 0 h 5406572"/>
              <a:gd name="connsiteX1" fmla="*/ 3341903 w 4376053"/>
              <a:gd name="connsiteY1" fmla="*/ 0 h 5406572"/>
              <a:gd name="connsiteX2" fmla="*/ 4376053 w 4376053"/>
              <a:gd name="connsiteY2" fmla="*/ 1034150 h 5406572"/>
              <a:gd name="connsiteX3" fmla="*/ 4376053 w 4376053"/>
              <a:gd name="connsiteY3" fmla="*/ 5315876 h 5406572"/>
              <a:gd name="connsiteX4" fmla="*/ 4368928 w 4376053"/>
              <a:gd name="connsiteY4" fmla="*/ 5351167 h 5406572"/>
              <a:gd name="connsiteX5" fmla="*/ 4285341 w 4376053"/>
              <a:gd name="connsiteY5" fmla="*/ 5406572 h 5406572"/>
              <a:gd name="connsiteX6" fmla="*/ 1034147 w 4376053"/>
              <a:gd name="connsiteY6" fmla="*/ 5406572 h 5406572"/>
              <a:gd name="connsiteX7" fmla="*/ 5336 w 4376053"/>
              <a:gd name="connsiteY7" fmla="*/ 4478158 h 5406572"/>
              <a:gd name="connsiteX8" fmla="*/ 0 w 4376053"/>
              <a:gd name="connsiteY8" fmla="*/ 4372482 h 5406572"/>
              <a:gd name="connsiteX9" fmla="*/ 0 w 4376053"/>
              <a:gd name="connsiteY9" fmla="*/ 90716 h 5406572"/>
              <a:gd name="connsiteX10" fmla="*/ 90716 w 4376053"/>
              <a:gd name="connsiteY10" fmla="*/ 0 h 540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6053" h="5406572">
                <a:moveTo>
                  <a:pt x="90716" y="0"/>
                </a:moveTo>
                <a:lnTo>
                  <a:pt x="3341903" y="0"/>
                </a:lnTo>
                <a:cubicBezTo>
                  <a:pt x="3913048" y="0"/>
                  <a:pt x="4376053" y="463005"/>
                  <a:pt x="4376053" y="1034150"/>
                </a:cubicBezTo>
                <a:lnTo>
                  <a:pt x="4376053" y="5315876"/>
                </a:lnTo>
                <a:lnTo>
                  <a:pt x="4368928" y="5351167"/>
                </a:lnTo>
                <a:cubicBezTo>
                  <a:pt x="4355157" y="5383726"/>
                  <a:pt x="4322917" y="5406572"/>
                  <a:pt x="4285341" y="5406572"/>
                </a:cubicBezTo>
                <a:lnTo>
                  <a:pt x="1034147" y="5406572"/>
                </a:lnTo>
                <a:cubicBezTo>
                  <a:pt x="498699" y="5406572"/>
                  <a:pt x="58295" y="4999634"/>
                  <a:pt x="5336" y="4478158"/>
                </a:cubicBezTo>
                <a:lnTo>
                  <a:pt x="0" y="4372482"/>
                </a:lnTo>
                <a:lnTo>
                  <a:pt x="0" y="90716"/>
                </a:lnTo>
                <a:cubicBezTo>
                  <a:pt x="0" y="40615"/>
                  <a:pt x="40615" y="0"/>
                  <a:pt x="9071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5119712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D71363F-E3BC-448B-8800-C8F8A6446389}"/>
              </a:ext>
            </a:extLst>
          </p:cNvPr>
          <p:cNvSpPr/>
          <p:nvPr userDrawn="1"/>
        </p:nvSpPr>
        <p:spPr>
          <a:xfrm>
            <a:off x="7451935" y="0"/>
            <a:ext cx="4740065" cy="4398019"/>
          </a:xfrm>
          <a:custGeom>
            <a:avLst/>
            <a:gdLst>
              <a:gd name="connsiteX0" fmla="*/ 227749 w 4740065"/>
              <a:gd name="connsiteY0" fmla="*/ 0 h 4398019"/>
              <a:gd name="connsiteX1" fmla="*/ 1103059 w 4740065"/>
              <a:gd name="connsiteY1" fmla="*/ 0 h 4398019"/>
              <a:gd name="connsiteX2" fmla="*/ 1085397 w 4740065"/>
              <a:gd name="connsiteY2" fmla="*/ 29072 h 4398019"/>
              <a:gd name="connsiteX3" fmla="*/ 793128 w 4740065"/>
              <a:gd name="connsiteY3" fmla="*/ 1183331 h 4398019"/>
              <a:gd name="connsiteX4" fmla="*/ 3214688 w 4740065"/>
              <a:gd name="connsiteY4" fmla="*/ 3604891 h 4398019"/>
              <a:gd name="connsiteX5" fmla="*/ 4568605 w 4740065"/>
              <a:gd name="connsiteY5" fmla="*/ 3191327 h 4398019"/>
              <a:gd name="connsiteX6" fmla="*/ 4740065 w 4740065"/>
              <a:gd name="connsiteY6" fmla="*/ 3063112 h 4398019"/>
              <a:gd name="connsiteX7" fmla="*/ 4740065 w 4740065"/>
              <a:gd name="connsiteY7" fmla="*/ 4013364 h 4398019"/>
              <a:gd name="connsiteX8" fmla="*/ 4465990 w 4740065"/>
              <a:gd name="connsiteY8" fmla="*/ 4145393 h 4398019"/>
              <a:gd name="connsiteX9" fmla="*/ 3214688 w 4740065"/>
              <a:gd name="connsiteY9" fmla="*/ 4398019 h 4398019"/>
              <a:gd name="connsiteX10" fmla="*/ 0 w 4740065"/>
              <a:gd name="connsiteY10" fmla="*/ 1183331 h 4398019"/>
              <a:gd name="connsiteX11" fmla="*/ 144526 w 4740065"/>
              <a:gd name="connsiteY11" fmla="*/ 227381 h 439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40065" h="4398019">
                <a:moveTo>
                  <a:pt x="227749" y="0"/>
                </a:moveTo>
                <a:lnTo>
                  <a:pt x="1103059" y="0"/>
                </a:lnTo>
                <a:lnTo>
                  <a:pt x="1085397" y="29072"/>
                </a:lnTo>
                <a:cubicBezTo>
                  <a:pt x="899004" y="372190"/>
                  <a:pt x="793128" y="765396"/>
                  <a:pt x="793128" y="1183331"/>
                </a:cubicBezTo>
                <a:cubicBezTo>
                  <a:pt x="793128" y="2520722"/>
                  <a:pt x="1877297" y="3604891"/>
                  <a:pt x="3214688" y="3604891"/>
                </a:cubicBezTo>
                <a:cubicBezTo>
                  <a:pt x="3716210" y="3604891"/>
                  <a:pt x="4182122" y="3452430"/>
                  <a:pt x="4568605" y="3191327"/>
                </a:cubicBezTo>
                <a:lnTo>
                  <a:pt x="4740065" y="3063112"/>
                </a:lnTo>
                <a:lnTo>
                  <a:pt x="4740065" y="4013364"/>
                </a:lnTo>
                <a:lnTo>
                  <a:pt x="4465990" y="4145393"/>
                </a:lnTo>
                <a:cubicBezTo>
                  <a:pt x="4081390" y="4308065"/>
                  <a:pt x="3658544" y="4398019"/>
                  <a:pt x="3214688" y="4398019"/>
                </a:cubicBezTo>
                <a:cubicBezTo>
                  <a:pt x="1439265" y="4398019"/>
                  <a:pt x="0" y="2958754"/>
                  <a:pt x="0" y="1183331"/>
                </a:cubicBezTo>
                <a:cubicBezTo>
                  <a:pt x="0" y="850439"/>
                  <a:pt x="50600" y="529365"/>
                  <a:pt x="144526" y="22738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2" name="Picture Placeholder 21">
            <a:extLst>
              <a:ext uri="{FF2B5EF4-FFF2-40B4-BE49-F238E27FC236}">
                <a16:creationId xmlns:a16="http://schemas.microsoft.com/office/drawing/2014/main" id="{E7006146-2D31-443F-A19A-965007E9780F}"/>
              </a:ext>
            </a:extLst>
          </p:cNvPr>
          <p:cNvSpPr>
            <a:spLocks noGrp="1"/>
          </p:cNvSpPr>
          <p:nvPr>
            <p:ph type="pic" sz="quarter" idx="16"/>
          </p:nvPr>
        </p:nvSpPr>
        <p:spPr>
          <a:xfrm>
            <a:off x="7132021" y="3899805"/>
            <a:ext cx="1427938" cy="1449529"/>
          </a:xfrm>
          <a:custGeom>
            <a:avLst/>
            <a:gdLst>
              <a:gd name="connsiteX0" fmla="*/ 713969 w 1427938"/>
              <a:gd name="connsiteY0" fmla="*/ 0 h 1299212"/>
              <a:gd name="connsiteX1" fmla="*/ 1427938 w 1427938"/>
              <a:gd name="connsiteY1" fmla="*/ 649606 h 1299212"/>
              <a:gd name="connsiteX2" fmla="*/ 713969 w 1427938"/>
              <a:gd name="connsiteY2" fmla="*/ 1299212 h 1299212"/>
              <a:gd name="connsiteX3" fmla="*/ 0 w 1427938"/>
              <a:gd name="connsiteY3" fmla="*/ 649606 h 1299212"/>
              <a:gd name="connsiteX4" fmla="*/ 713969 w 1427938"/>
              <a:gd name="connsiteY4" fmla="*/ 0 h 129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938" h="1299212">
                <a:moveTo>
                  <a:pt x="713969" y="0"/>
                </a:moveTo>
                <a:cubicBezTo>
                  <a:pt x="1108283" y="0"/>
                  <a:pt x="1427938" y="290839"/>
                  <a:pt x="1427938" y="649606"/>
                </a:cubicBezTo>
                <a:cubicBezTo>
                  <a:pt x="1427938" y="1008373"/>
                  <a:pt x="1108283" y="1299212"/>
                  <a:pt x="713969" y="1299212"/>
                </a:cubicBezTo>
                <a:cubicBezTo>
                  <a:pt x="319655" y="1299212"/>
                  <a:pt x="0" y="1008373"/>
                  <a:pt x="0" y="649606"/>
                </a:cubicBezTo>
                <a:cubicBezTo>
                  <a:pt x="0" y="290839"/>
                  <a:pt x="319655" y="0"/>
                  <a:pt x="713969"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3" name="Picture Placeholder 22">
            <a:extLst>
              <a:ext uri="{FF2B5EF4-FFF2-40B4-BE49-F238E27FC236}">
                <a16:creationId xmlns:a16="http://schemas.microsoft.com/office/drawing/2014/main" id="{D55BBC2D-97C4-4FDA-AF9E-6026691409DF}"/>
              </a:ext>
            </a:extLst>
          </p:cNvPr>
          <p:cNvSpPr>
            <a:spLocks noGrp="1"/>
          </p:cNvSpPr>
          <p:nvPr>
            <p:ph type="pic" sz="quarter" idx="15"/>
          </p:nvPr>
        </p:nvSpPr>
        <p:spPr>
          <a:xfrm>
            <a:off x="9062809" y="5452201"/>
            <a:ext cx="786440" cy="786440"/>
          </a:xfrm>
          <a:custGeom>
            <a:avLst/>
            <a:gdLst>
              <a:gd name="connsiteX0" fmla="*/ 393220 w 786440"/>
              <a:gd name="connsiteY0" fmla="*/ 0 h 786440"/>
              <a:gd name="connsiteX1" fmla="*/ 786440 w 786440"/>
              <a:gd name="connsiteY1" fmla="*/ 393220 h 786440"/>
              <a:gd name="connsiteX2" fmla="*/ 393220 w 786440"/>
              <a:gd name="connsiteY2" fmla="*/ 786440 h 786440"/>
              <a:gd name="connsiteX3" fmla="*/ 0 w 786440"/>
              <a:gd name="connsiteY3" fmla="*/ 393220 h 786440"/>
              <a:gd name="connsiteX4" fmla="*/ 393220 w 786440"/>
              <a:gd name="connsiteY4" fmla="*/ 0 h 78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40" h="786440">
                <a:moveTo>
                  <a:pt x="393220" y="0"/>
                </a:moveTo>
                <a:cubicBezTo>
                  <a:pt x="610389" y="0"/>
                  <a:pt x="786440" y="176051"/>
                  <a:pt x="786440" y="393220"/>
                </a:cubicBezTo>
                <a:cubicBezTo>
                  <a:pt x="786440" y="610389"/>
                  <a:pt x="610389" y="786440"/>
                  <a:pt x="393220" y="786440"/>
                </a:cubicBezTo>
                <a:cubicBezTo>
                  <a:pt x="176051" y="786440"/>
                  <a:pt x="0" y="610389"/>
                  <a:pt x="0" y="393220"/>
                </a:cubicBezTo>
                <a:cubicBezTo>
                  <a:pt x="0" y="176051"/>
                  <a:pt x="176051" y="0"/>
                  <a:pt x="393220"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0" name="Picture Placeholder 19">
            <a:extLst>
              <a:ext uri="{FF2B5EF4-FFF2-40B4-BE49-F238E27FC236}">
                <a16:creationId xmlns:a16="http://schemas.microsoft.com/office/drawing/2014/main" id="{3B10DD01-21EA-4D2C-9353-459F65FD94FE}"/>
              </a:ext>
            </a:extLst>
          </p:cNvPr>
          <p:cNvSpPr>
            <a:spLocks noGrp="1"/>
          </p:cNvSpPr>
          <p:nvPr>
            <p:ph type="pic" sz="quarter" idx="13"/>
          </p:nvPr>
        </p:nvSpPr>
        <p:spPr>
          <a:xfrm>
            <a:off x="9849249" y="1417007"/>
            <a:ext cx="1102328" cy="1102328"/>
          </a:xfrm>
          <a:custGeom>
            <a:avLst/>
            <a:gdLst>
              <a:gd name="connsiteX0" fmla="*/ 551164 w 1102328"/>
              <a:gd name="connsiteY0" fmla="*/ 0 h 1102328"/>
              <a:gd name="connsiteX1" fmla="*/ 1102328 w 1102328"/>
              <a:gd name="connsiteY1" fmla="*/ 551164 h 1102328"/>
              <a:gd name="connsiteX2" fmla="*/ 551164 w 1102328"/>
              <a:gd name="connsiteY2" fmla="*/ 1102328 h 1102328"/>
              <a:gd name="connsiteX3" fmla="*/ 0 w 1102328"/>
              <a:gd name="connsiteY3" fmla="*/ 551164 h 1102328"/>
              <a:gd name="connsiteX4" fmla="*/ 551164 w 1102328"/>
              <a:gd name="connsiteY4" fmla="*/ 0 h 110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28" h="1102328">
                <a:moveTo>
                  <a:pt x="551164" y="0"/>
                </a:moveTo>
                <a:cubicBezTo>
                  <a:pt x="855563" y="0"/>
                  <a:pt x="1102328" y="246765"/>
                  <a:pt x="1102328" y="551164"/>
                </a:cubicBezTo>
                <a:cubicBezTo>
                  <a:pt x="1102328" y="855563"/>
                  <a:pt x="855563" y="1102328"/>
                  <a:pt x="551164" y="1102328"/>
                </a:cubicBezTo>
                <a:cubicBezTo>
                  <a:pt x="246765" y="1102328"/>
                  <a:pt x="0" y="855563"/>
                  <a:pt x="0" y="551164"/>
                </a:cubicBezTo>
                <a:cubicBezTo>
                  <a:pt x="0" y="246765"/>
                  <a:pt x="246765" y="0"/>
                  <a:pt x="551164"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1" name="Picture Placeholder 20">
            <a:extLst>
              <a:ext uri="{FF2B5EF4-FFF2-40B4-BE49-F238E27FC236}">
                <a16:creationId xmlns:a16="http://schemas.microsoft.com/office/drawing/2014/main" id="{16067994-1D1E-47B2-B8D4-361DC0792BD8}"/>
              </a:ext>
            </a:extLst>
          </p:cNvPr>
          <p:cNvSpPr>
            <a:spLocks noGrp="1"/>
          </p:cNvSpPr>
          <p:nvPr>
            <p:ph type="pic" sz="quarter" idx="14"/>
          </p:nvPr>
        </p:nvSpPr>
        <p:spPr>
          <a:xfrm>
            <a:off x="9211430" y="3201915"/>
            <a:ext cx="1605962" cy="1605962"/>
          </a:xfrm>
          <a:custGeom>
            <a:avLst/>
            <a:gdLst>
              <a:gd name="connsiteX0" fmla="*/ 802981 w 1605962"/>
              <a:gd name="connsiteY0" fmla="*/ 0 h 1605962"/>
              <a:gd name="connsiteX1" fmla="*/ 1605962 w 1605962"/>
              <a:gd name="connsiteY1" fmla="*/ 802981 h 1605962"/>
              <a:gd name="connsiteX2" fmla="*/ 802981 w 1605962"/>
              <a:gd name="connsiteY2" fmla="*/ 1605962 h 1605962"/>
              <a:gd name="connsiteX3" fmla="*/ 0 w 1605962"/>
              <a:gd name="connsiteY3" fmla="*/ 802981 h 1605962"/>
              <a:gd name="connsiteX4" fmla="*/ 802981 w 1605962"/>
              <a:gd name="connsiteY4" fmla="*/ 0 h 1605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962" h="1605962">
                <a:moveTo>
                  <a:pt x="802981" y="0"/>
                </a:moveTo>
                <a:cubicBezTo>
                  <a:pt x="1246455" y="0"/>
                  <a:pt x="1605962" y="359507"/>
                  <a:pt x="1605962" y="802981"/>
                </a:cubicBezTo>
                <a:cubicBezTo>
                  <a:pt x="1605962" y="1246455"/>
                  <a:pt x="1246455" y="1605962"/>
                  <a:pt x="802981" y="1605962"/>
                </a:cubicBezTo>
                <a:cubicBezTo>
                  <a:pt x="359507" y="1605962"/>
                  <a:pt x="0" y="1246455"/>
                  <a:pt x="0" y="802981"/>
                </a:cubicBezTo>
                <a:cubicBezTo>
                  <a:pt x="0" y="359507"/>
                  <a:pt x="359507" y="0"/>
                  <a:pt x="802981"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19" name="Picture Placeholder 18">
            <a:extLst>
              <a:ext uri="{FF2B5EF4-FFF2-40B4-BE49-F238E27FC236}">
                <a16:creationId xmlns:a16="http://schemas.microsoft.com/office/drawing/2014/main" id="{588B231B-C88F-4B8B-A8B7-06E2B5EB0E43}"/>
              </a:ext>
            </a:extLst>
          </p:cNvPr>
          <p:cNvSpPr>
            <a:spLocks noGrp="1"/>
          </p:cNvSpPr>
          <p:nvPr>
            <p:ph type="pic" sz="quarter" idx="12"/>
          </p:nvPr>
        </p:nvSpPr>
        <p:spPr>
          <a:xfrm>
            <a:off x="7150896" y="1129005"/>
            <a:ext cx="2250286" cy="2250286"/>
          </a:xfrm>
          <a:custGeom>
            <a:avLst/>
            <a:gdLst>
              <a:gd name="connsiteX0" fmla="*/ 1125143 w 2250286"/>
              <a:gd name="connsiteY0" fmla="*/ 0 h 2250286"/>
              <a:gd name="connsiteX1" fmla="*/ 2250286 w 2250286"/>
              <a:gd name="connsiteY1" fmla="*/ 1125143 h 2250286"/>
              <a:gd name="connsiteX2" fmla="*/ 1125143 w 2250286"/>
              <a:gd name="connsiteY2" fmla="*/ 2250286 h 2250286"/>
              <a:gd name="connsiteX3" fmla="*/ 0 w 2250286"/>
              <a:gd name="connsiteY3" fmla="*/ 1125143 h 2250286"/>
              <a:gd name="connsiteX4" fmla="*/ 1125143 w 2250286"/>
              <a:gd name="connsiteY4" fmla="*/ 0 h 225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286" h="2250286">
                <a:moveTo>
                  <a:pt x="1125143" y="0"/>
                </a:moveTo>
                <a:cubicBezTo>
                  <a:pt x="1746542" y="0"/>
                  <a:pt x="2250286" y="503744"/>
                  <a:pt x="2250286" y="1125143"/>
                </a:cubicBezTo>
                <a:cubicBezTo>
                  <a:pt x="2250286" y="1746542"/>
                  <a:pt x="1746542" y="2250286"/>
                  <a:pt x="1125143" y="2250286"/>
                </a:cubicBezTo>
                <a:cubicBezTo>
                  <a:pt x="503744" y="2250286"/>
                  <a:pt x="0" y="1746542"/>
                  <a:pt x="0" y="1125143"/>
                </a:cubicBezTo>
                <a:cubicBezTo>
                  <a:pt x="0" y="503744"/>
                  <a:pt x="503744" y="0"/>
                  <a:pt x="1125143" y="0"/>
                </a:cubicBezTo>
                <a:close/>
              </a:path>
            </a:pathLst>
          </a:custGeom>
          <a:pattFill prst="pct5">
            <a:fgClr>
              <a:srgbClr val="FF0000"/>
            </a:fgClr>
            <a:bgClr>
              <a:schemeClr val="bg1"/>
            </a:bgClr>
          </a:pattFill>
          <a:ln w="127000">
            <a:gradFill>
              <a:gsLst>
                <a:gs pos="0">
                  <a:srgbClr val="92D050"/>
                </a:gs>
                <a:gs pos="100000">
                  <a:srgbClr val="00B0F0"/>
                </a:gs>
              </a:gsLst>
              <a:lin ang="5400000" scaled="1"/>
            </a:gradFill>
          </a:ln>
        </p:spPr>
        <p:txBody>
          <a:bodyPr wrap="square">
            <a:noAutofit/>
          </a:bodyPr>
          <a:lstStyle>
            <a:lvl1pPr>
              <a:defRPr sz="1200"/>
            </a:lvl1pPr>
          </a:lstStyle>
          <a:p>
            <a:endParaRPr lang="en-US"/>
          </a:p>
        </p:txBody>
      </p:sp>
      <p:sp>
        <p:nvSpPr>
          <p:cNvPr id="18" name="Picture Placeholder 17">
            <a:extLst>
              <a:ext uri="{FF2B5EF4-FFF2-40B4-BE49-F238E27FC236}">
                <a16:creationId xmlns:a16="http://schemas.microsoft.com/office/drawing/2014/main" id="{44541CEA-6B7C-46AE-9E9D-02A4A31A80FF}"/>
              </a:ext>
            </a:extLst>
          </p:cNvPr>
          <p:cNvSpPr>
            <a:spLocks noGrp="1"/>
          </p:cNvSpPr>
          <p:nvPr>
            <p:ph type="pic" sz="quarter" idx="11"/>
          </p:nvPr>
        </p:nvSpPr>
        <p:spPr>
          <a:xfrm>
            <a:off x="6096000" y="817541"/>
            <a:ext cx="819150" cy="819150"/>
          </a:xfrm>
          <a:custGeom>
            <a:avLst/>
            <a:gdLst>
              <a:gd name="connsiteX0" fmla="*/ 409575 w 819150"/>
              <a:gd name="connsiteY0" fmla="*/ 0 h 819150"/>
              <a:gd name="connsiteX1" fmla="*/ 819150 w 819150"/>
              <a:gd name="connsiteY1" fmla="*/ 409575 h 819150"/>
              <a:gd name="connsiteX2" fmla="*/ 409575 w 819150"/>
              <a:gd name="connsiteY2" fmla="*/ 819150 h 819150"/>
              <a:gd name="connsiteX3" fmla="*/ 0 w 819150"/>
              <a:gd name="connsiteY3" fmla="*/ 409575 h 819150"/>
              <a:gd name="connsiteX4" fmla="*/ 409575 w 819150"/>
              <a:gd name="connsiteY4" fmla="*/ 0 h 81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50" h="819150">
                <a:moveTo>
                  <a:pt x="409575" y="0"/>
                </a:moveTo>
                <a:cubicBezTo>
                  <a:pt x="635777" y="0"/>
                  <a:pt x="819150" y="183373"/>
                  <a:pt x="819150" y="409575"/>
                </a:cubicBezTo>
                <a:cubicBezTo>
                  <a:pt x="819150" y="635777"/>
                  <a:pt x="635777" y="819150"/>
                  <a:pt x="409575" y="819150"/>
                </a:cubicBezTo>
                <a:cubicBezTo>
                  <a:pt x="183373" y="819150"/>
                  <a:pt x="0" y="635777"/>
                  <a:pt x="0" y="409575"/>
                </a:cubicBezTo>
                <a:cubicBezTo>
                  <a:pt x="0" y="183373"/>
                  <a:pt x="183373" y="0"/>
                  <a:pt x="409575"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11113381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A3BA9615-F305-439B-9134-025701359DD9}"/>
              </a:ext>
            </a:extLst>
          </p:cNvPr>
          <p:cNvSpPr>
            <a:spLocks noGrp="1"/>
          </p:cNvSpPr>
          <p:nvPr>
            <p:ph type="pic" sz="quarter" idx="15"/>
          </p:nvPr>
        </p:nvSpPr>
        <p:spPr>
          <a:xfrm>
            <a:off x="9417048" y="3471862"/>
            <a:ext cx="2774952" cy="3386137"/>
          </a:xfrm>
          <a:custGeom>
            <a:avLst/>
            <a:gdLst>
              <a:gd name="connsiteX0" fmla="*/ 0 w 2774952"/>
              <a:gd name="connsiteY0" fmla="*/ 0 h 3386137"/>
              <a:gd name="connsiteX1" fmla="*/ 2774952 w 2774952"/>
              <a:gd name="connsiteY1" fmla="*/ 0 h 3386137"/>
              <a:gd name="connsiteX2" fmla="*/ 2774952 w 2774952"/>
              <a:gd name="connsiteY2" fmla="*/ 3386137 h 3386137"/>
              <a:gd name="connsiteX3" fmla="*/ 0 w 2774952"/>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74952" h="3386137">
                <a:moveTo>
                  <a:pt x="0" y="0"/>
                </a:moveTo>
                <a:lnTo>
                  <a:pt x="2774952" y="0"/>
                </a:lnTo>
                <a:lnTo>
                  <a:pt x="2774952"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2" name="Picture Placeholder 31">
            <a:extLst>
              <a:ext uri="{FF2B5EF4-FFF2-40B4-BE49-F238E27FC236}">
                <a16:creationId xmlns:a16="http://schemas.microsoft.com/office/drawing/2014/main" id="{9A243C06-8D54-427E-A2AD-66DD526A5F8A}"/>
              </a:ext>
            </a:extLst>
          </p:cNvPr>
          <p:cNvSpPr>
            <a:spLocks noGrp="1"/>
          </p:cNvSpPr>
          <p:nvPr>
            <p:ph type="pic" sz="quarter" idx="14"/>
          </p:nvPr>
        </p:nvSpPr>
        <p:spPr>
          <a:xfrm>
            <a:off x="6516912" y="3471862"/>
            <a:ext cx="2798538" cy="3386137"/>
          </a:xfrm>
          <a:custGeom>
            <a:avLst/>
            <a:gdLst>
              <a:gd name="connsiteX0" fmla="*/ 0 w 2798538"/>
              <a:gd name="connsiteY0" fmla="*/ 0 h 3386137"/>
              <a:gd name="connsiteX1" fmla="*/ 2798538 w 2798538"/>
              <a:gd name="connsiteY1" fmla="*/ 0 h 3386137"/>
              <a:gd name="connsiteX2" fmla="*/ 2798538 w 2798538"/>
              <a:gd name="connsiteY2" fmla="*/ 3386137 h 3386137"/>
              <a:gd name="connsiteX3" fmla="*/ 0 w 279853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98538" h="3386137">
                <a:moveTo>
                  <a:pt x="0" y="0"/>
                </a:moveTo>
                <a:lnTo>
                  <a:pt x="2798538" y="0"/>
                </a:lnTo>
                <a:lnTo>
                  <a:pt x="279853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0" name="Picture Placeholder 29">
            <a:extLst>
              <a:ext uri="{FF2B5EF4-FFF2-40B4-BE49-F238E27FC236}">
                <a16:creationId xmlns:a16="http://schemas.microsoft.com/office/drawing/2014/main" id="{8BEC2382-0F64-44DF-B911-134EA35F4CC1}"/>
              </a:ext>
            </a:extLst>
          </p:cNvPr>
          <p:cNvSpPr>
            <a:spLocks noGrp="1"/>
          </p:cNvSpPr>
          <p:nvPr>
            <p:ph type="pic" sz="quarter" idx="13"/>
          </p:nvPr>
        </p:nvSpPr>
        <p:spPr>
          <a:xfrm>
            <a:off x="6516912" y="0"/>
            <a:ext cx="5675088" cy="3386137"/>
          </a:xfrm>
          <a:custGeom>
            <a:avLst/>
            <a:gdLst>
              <a:gd name="connsiteX0" fmla="*/ 0 w 5675088"/>
              <a:gd name="connsiteY0" fmla="*/ 0 h 3386137"/>
              <a:gd name="connsiteX1" fmla="*/ 5675088 w 5675088"/>
              <a:gd name="connsiteY1" fmla="*/ 0 h 3386137"/>
              <a:gd name="connsiteX2" fmla="*/ 5675088 w 5675088"/>
              <a:gd name="connsiteY2" fmla="*/ 3386137 h 3386137"/>
              <a:gd name="connsiteX3" fmla="*/ 0 w 567508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5675088" h="3386137">
                <a:moveTo>
                  <a:pt x="0" y="0"/>
                </a:moveTo>
                <a:lnTo>
                  <a:pt x="5675088" y="0"/>
                </a:lnTo>
                <a:lnTo>
                  <a:pt x="567508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FD8AAD27-6089-4E54-AF7C-0A77E995D9B1}"/>
              </a:ext>
            </a:extLst>
          </p:cNvPr>
          <p:cNvSpPr>
            <a:spLocks noGrp="1"/>
          </p:cNvSpPr>
          <p:nvPr>
            <p:ph type="pic" sz="quarter" idx="12"/>
          </p:nvPr>
        </p:nvSpPr>
        <p:spPr>
          <a:xfrm>
            <a:off x="3258457" y="3471862"/>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C207AEDF-A5A5-4EFD-AC7A-AEA1A82DD74E}"/>
              </a:ext>
            </a:extLst>
          </p:cNvPr>
          <p:cNvSpPr>
            <a:spLocks noGrp="1"/>
          </p:cNvSpPr>
          <p:nvPr>
            <p:ph type="pic" sz="quarter" idx="11"/>
          </p:nvPr>
        </p:nvSpPr>
        <p:spPr>
          <a:xfrm>
            <a:off x="3258456" y="0"/>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50AE602-FFA8-41B6-9CAF-056E43D2CF7E}"/>
              </a:ext>
            </a:extLst>
          </p:cNvPr>
          <p:cNvSpPr>
            <a:spLocks noGrp="1"/>
          </p:cNvSpPr>
          <p:nvPr>
            <p:ph type="pic" sz="quarter" idx="10"/>
          </p:nvPr>
        </p:nvSpPr>
        <p:spPr>
          <a:xfrm>
            <a:off x="0" y="0"/>
            <a:ext cx="3156857" cy="6858000"/>
          </a:xfrm>
          <a:custGeom>
            <a:avLst/>
            <a:gdLst>
              <a:gd name="connsiteX0" fmla="*/ 0 w 3156857"/>
              <a:gd name="connsiteY0" fmla="*/ 0 h 6858000"/>
              <a:gd name="connsiteX1" fmla="*/ 3156857 w 3156857"/>
              <a:gd name="connsiteY1" fmla="*/ 0 h 6858000"/>
              <a:gd name="connsiteX2" fmla="*/ 3156857 w 3156857"/>
              <a:gd name="connsiteY2" fmla="*/ 6858000 h 6858000"/>
              <a:gd name="connsiteX3" fmla="*/ 0 w 31568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156857" h="6858000">
                <a:moveTo>
                  <a:pt x="0" y="0"/>
                </a:moveTo>
                <a:lnTo>
                  <a:pt x="3156857" y="0"/>
                </a:lnTo>
                <a:lnTo>
                  <a:pt x="3156857"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3069887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02B22DDE-2A27-4B63-8C3A-F703EE15BB98}"/>
              </a:ext>
            </a:extLst>
          </p:cNvPr>
          <p:cNvSpPr>
            <a:spLocks noGrp="1"/>
          </p:cNvSpPr>
          <p:nvPr>
            <p:ph type="pic" sz="quarter" idx="14"/>
          </p:nvPr>
        </p:nvSpPr>
        <p:spPr>
          <a:xfrm>
            <a:off x="6161315" y="4023360"/>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5E2104A8-64A6-4C56-86AD-DF784217C539}"/>
              </a:ext>
            </a:extLst>
          </p:cNvPr>
          <p:cNvSpPr>
            <a:spLocks noGrp="1"/>
          </p:cNvSpPr>
          <p:nvPr>
            <p:ph type="pic" sz="quarter" idx="13"/>
          </p:nvPr>
        </p:nvSpPr>
        <p:spPr>
          <a:xfrm>
            <a:off x="361352" y="4023361"/>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AB1AE6FA-BB56-4279-83F9-DA732F872EA1}"/>
              </a:ext>
            </a:extLst>
          </p:cNvPr>
          <p:cNvSpPr>
            <a:spLocks noGrp="1"/>
          </p:cNvSpPr>
          <p:nvPr>
            <p:ph type="pic" sz="quarter" idx="12"/>
          </p:nvPr>
        </p:nvSpPr>
        <p:spPr>
          <a:xfrm>
            <a:off x="9127982" y="1341586"/>
            <a:ext cx="2702667" cy="2572671"/>
          </a:xfrm>
          <a:custGeom>
            <a:avLst/>
            <a:gdLst>
              <a:gd name="connsiteX0" fmla="*/ 0 w 2702667"/>
              <a:gd name="connsiteY0" fmla="*/ 0 h 2572671"/>
              <a:gd name="connsiteX1" fmla="*/ 2702667 w 2702667"/>
              <a:gd name="connsiteY1" fmla="*/ 0 h 2572671"/>
              <a:gd name="connsiteX2" fmla="*/ 2702667 w 2702667"/>
              <a:gd name="connsiteY2" fmla="*/ 2572671 h 2572671"/>
              <a:gd name="connsiteX3" fmla="*/ 0 w 2702667"/>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2702667" h="2572671">
                <a:moveTo>
                  <a:pt x="0" y="0"/>
                </a:moveTo>
                <a:lnTo>
                  <a:pt x="2702667" y="0"/>
                </a:lnTo>
                <a:lnTo>
                  <a:pt x="2702667"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F41543A-8205-4229-9347-5D93DD2DE010}"/>
              </a:ext>
            </a:extLst>
          </p:cNvPr>
          <p:cNvSpPr>
            <a:spLocks noGrp="1"/>
          </p:cNvSpPr>
          <p:nvPr>
            <p:ph type="pic" sz="quarter" idx="11"/>
          </p:nvPr>
        </p:nvSpPr>
        <p:spPr>
          <a:xfrm>
            <a:off x="5383294" y="1341586"/>
            <a:ext cx="3608306" cy="2572671"/>
          </a:xfrm>
          <a:custGeom>
            <a:avLst/>
            <a:gdLst>
              <a:gd name="connsiteX0" fmla="*/ 0 w 3608306"/>
              <a:gd name="connsiteY0" fmla="*/ 0 h 2572671"/>
              <a:gd name="connsiteX1" fmla="*/ 3608306 w 3608306"/>
              <a:gd name="connsiteY1" fmla="*/ 0 h 2572671"/>
              <a:gd name="connsiteX2" fmla="*/ 3608306 w 3608306"/>
              <a:gd name="connsiteY2" fmla="*/ 2572671 h 2572671"/>
              <a:gd name="connsiteX3" fmla="*/ 0 w 3608306"/>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3608306" h="2572671">
                <a:moveTo>
                  <a:pt x="0" y="0"/>
                </a:moveTo>
                <a:lnTo>
                  <a:pt x="3608306" y="0"/>
                </a:lnTo>
                <a:lnTo>
                  <a:pt x="3608306"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5" name="Picture Placeholder 14">
            <a:extLst>
              <a:ext uri="{FF2B5EF4-FFF2-40B4-BE49-F238E27FC236}">
                <a16:creationId xmlns:a16="http://schemas.microsoft.com/office/drawing/2014/main" id="{53ED3180-D2F0-4F01-95C3-CF8FF2B33F0F}"/>
              </a:ext>
            </a:extLst>
          </p:cNvPr>
          <p:cNvSpPr>
            <a:spLocks noGrp="1"/>
          </p:cNvSpPr>
          <p:nvPr>
            <p:ph type="pic" sz="quarter" idx="10"/>
          </p:nvPr>
        </p:nvSpPr>
        <p:spPr>
          <a:xfrm>
            <a:off x="361353" y="1341586"/>
            <a:ext cx="4885561" cy="2572671"/>
          </a:xfrm>
          <a:custGeom>
            <a:avLst/>
            <a:gdLst>
              <a:gd name="connsiteX0" fmla="*/ 0 w 4885561"/>
              <a:gd name="connsiteY0" fmla="*/ 0 h 2572671"/>
              <a:gd name="connsiteX1" fmla="*/ 4885561 w 4885561"/>
              <a:gd name="connsiteY1" fmla="*/ 0 h 2572671"/>
              <a:gd name="connsiteX2" fmla="*/ 4885561 w 4885561"/>
              <a:gd name="connsiteY2" fmla="*/ 2572671 h 2572671"/>
              <a:gd name="connsiteX3" fmla="*/ 0 w 4885561"/>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4885561" h="2572671">
                <a:moveTo>
                  <a:pt x="0" y="0"/>
                </a:moveTo>
                <a:lnTo>
                  <a:pt x="4885561" y="0"/>
                </a:lnTo>
                <a:lnTo>
                  <a:pt x="4885561"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43905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7F96A42-32C6-407B-BC03-909F3826F06B}"/>
              </a:ext>
            </a:extLst>
          </p:cNvPr>
          <p:cNvSpPr/>
          <p:nvPr userDrawn="1"/>
        </p:nvSpPr>
        <p:spPr>
          <a:xfrm>
            <a:off x="5759322" y="0"/>
            <a:ext cx="6432678" cy="6858000"/>
          </a:xfrm>
          <a:custGeom>
            <a:avLst/>
            <a:gdLst>
              <a:gd name="connsiteX0" fmla="*/ 710502 w 6432678"/>
              <a:gd name="connsiteY0" fmla="*/ 0 h 6936939"/>
              <a:gd name="connsiteX1" fmla="*/ 6432678 w 6432678"/>
              <a:gd name="connsiteY1" fmla="*/ 0 h 6936939"/>
              <a:gd name="connsiteX2" fmla="*/ 6432678 w 6432678"/>
              <a:gd name="connsiteY2" fmla="*/ 6936939 h 6936939"/>
              <a:gd name="connsiteX3" fmla="*/ 2221857 w 6432678"/>
              <a:gd name="connsiteY3" fmla="*/ 6936939 h 6936939"/>
              <a:gd name="connsiteX4" fmla="*/ 2119262 w 6432678"/>
              <a:gd name="connsiteY4" fmla="*/ 6863982 h 6936939"/>
              <a:gd name="connsiteX5" fmla="*/ 0 w 6432678"/>
              <a:gd name="connsiteY5" fmla="*/ 2636182 h 6936939"/>
              <a:gd name="connsiteX6" fmla="*/ 636777 w 6432678"/>
              <a:gd name="connsiteY6" fmla="*/ 121354 h 693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2678" h="6936939">
                <a:moveTo>
                  <a:pt x="710502" y="0"/>
                </a:moveTo>
                <a:lnTo>
                  <a:pt x="6432678" y="0"/>
                </a:lnTo>
                <a:lnTo>
                  <a:pt x="6432678" y="6936939"/>
                </a:lnTo>
                <a:lnTo>
                  <a:pt x="2221857" y="6936939"/>
                </a:lnTo>
                <a:lnTo>
                  <a:pt x="2119262" y="6863982"/>
                </a:lnTo>
                <a:cubicBezTo>
                  <a:pt x="832740" y="5901850"/>
                  <a:pt x="0" y="4366265"/>
                  <a:pt x="0" y="2636182"/>
                </a:cubicBezTo>
                <a:cubicBezTo>
                  <a:pt x="0" y="1725612"/>
                  <a:pt x="230675" y="868920"/>
                  <a:pt x="636777" y="12135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7A052F5B-57F5-4FEF-A91A-D488BF990DDE}"/>
              </a:ext>
            </a:extLst>
          </p:cNvPr>
          <p:cNvSpPr>
            <a:spLocks noGrp="1"/>
          </p:cNvSpPr>
          <p:nvPr>
            <p:ph type="pic" sz="quarter" idx="10"/>
          </p:nvPr>
        </p:nvSpPr>
        <p:spPr>
          <a:xfrm>
            <a:off x="5276850" y="1619250"/>
            <a:ext cx="5364480" cy="3348990"/>
          </a:xfrm>
          <a:custGeom>
            <a:avLst/>
            <a:gdLst>
              <a:gd name="connsiteX0" fmla="*/ 0 w 5364480"/>
              <a:gd name="connsiteY0" fmla="*/ 0 h 3348990"/>
              <a:gd name="connsiteX1" fmla="*/ 5364480 w 5364480"/>
              <a:gd name="connsiteY1" fmla="*/ 0 h 3348990"/>
              <a:gd name="connsiteX2" fmla="*/ 5364480 w 5364480"/>
              <a:gd name="connsiteY2" fmla="*/ 3348990 h 3348990"/>
              <a:gd name="connsiteX3" fmla="*/ 0 w 5364480"/>
              <a:gd name="connsiteY3" fmla="*/ 3348990 h 3348990"/>
            </a:gdLst>
            <a:ahLst/>
            <a:cxnLst>
              <a:cxn ang="0">
                <a:pos x="connsiteX0" y="connsiteY0"/>
              </a:cxn>
              <a:cxn ang="0">
                <a:pos x="connsiteX1" y="connsiteY1"/>
              </a:cxn>
              <a:cxn ang="0">
                <a:pos x="connsiteX2" y="connsiteY2"/>
              </a:cxn>
              <a:cxn ang="0">
                <a:pos x="connsiteX3" y="connsiteY3"/>
              </a:cxn>
            </a:cxnLst>
            <a:rect l="l" t="t" r="r" b="b"/>
            <a:pathLst>
              <a:path w="5364480" h="3348990">
                <a:moveTo>
                  <a:pt x="0" y="0"/>
                </a:moveTo>
                <a:lnTo>
                  <a:pt x="5364480" y="0"/>
                </a:lnTo>
                <a:lnTo>
                  <a:pt x="5364480" y="3348990"/>
                </a:lnTo>
                <a:lnTo>
                  <a:pt x="0" y="334899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0351797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83E57C-CB56-40DE-BE86-2C32ED34F4AB}"/>
              </a:ext>
            </a:extLst>
          </p:cNvPr>
          <p:cNvSpPr/>
          <p:nvPr userDrawn="1"/>
        </p:nvSpPr>
        <p:spPr>
          <a:xfrm>
            <a:off x="0" y="0"/>
            <a:ext cx="353146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66D70F61-86EF-459A-81C7-9A40204137B1}"/>
              </a:ext>
            </a:extLst>
          </p:cNvPr>
          <p:cNvSpPr>
            <a:spLocks noGrp="1"/>
          </p:cNvSpPr>
          <p:nvPr>
            <p:ph type="pic" sz="quarter" idx="10"/>
          </p:nvPr>
        </p:nvSpPr>
        <p:spPr>
          <a:xfrm>
            <a:off x="1988457" y="616857"/>
            <a:ext cx="2794000" cy="5624286"/>
          </a:xfrm>
          <a:custGeom>
            <a:avLst/>
            <a:gdLst>
              <a:gd name="connsiteX0" fmla="*/ 306027 w 2794000"/>
              <a:gd name="connsiteY0" fmla="*/ 0 h 5624286"/>
              <a:gd name="connsiteX1" fmla="*/ 2487973 w 2794000"/>
              <a:gd name="connsiteY1" fmla="*/ 0 h 5624286"/>
              <a:gd name="connsiteX2" fmla="*/ 2794000 w 2794000"/>
              <a:gd name="connsiteY2" fmla="*/ 306027 h 5624286"/>
              <a:gd name="connsiteX3" fmla="*/ 2794000 w 2794000"/>
              <a:gd name="connsiteY3" fmla="*/ 5318259 h 5624286"/>
              <a:gd name="connsiteX4" fmla="*/ 2487973 w 2794000"/>
              <a:gd name="connsiteY4" fmla="*/ 5624286 h 5624286"/>
              <a:gd name="connsiteX5" fmla="*/ 306027 w 2794000"/>
              <a:gd name="connsiteY5" fmla="*/ 5624286 h 5624286"/>
              <a:gd name="connsiteX6" fmla="*/ 0 w 2794000"/>
              <a:gd name="connsiteY6" fmla="*/ 5318259 h 5624286"/>
              <a:gd name="connsiteX7" fmla="*/ 0 w 2794000"/>
              <a:gd name="connsiteY7" fmla="*/ 306027 h 5624286"/>
              <a:gd name="connsiteX8" fmla="*/ 306027 w 2794000"/>
              <a:gd name="connsiteY8" fmla="*/ 0 h 562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4000" h="5624286">
                <a:moveTo>
                  <a:pt x="306027" y="0"/>
                </a:moveTo>
                <a:lnTo>
                  <a:pt x="2487973" y="0"/>
                </a:lnTo>
                <a:cubicBezTo>
                  <a:pt x="2656987" y="0"/>
                  <a:pt x="2794000" y="137013"/>
                  <a:pt x="2794000" y="306027"/>
                </a:cubicBezTo>
                <a:lnTo>
                  <a:pt x="2794000" y="5318259"/>
                </a:lnTo>
                <a:cubicBezTo>
                  <a:pt x="2794000" y="5487273"/>
                  <a:pt x="2656987" y="5624286"/>
                  <a:pt x="2487973" y="5624286"/>
                </a:cubicBezTo>
                <a:lnTo>
                  <a:pt x="306027" y="5624286"/>
                </a:lnTo>
                <a:cubicBezTo>
                  <a:pt x="137013" y="5624286"/>
                  <a:pt x="0" y="5487273"/>
                  <a:pt x="0" y="5318259"/>
                </a:cubicBezTo>
                <a:lnTo>
                  <a:pt x="0" y="306027"/>
                </a:lnTo>
                <a:cubicBezTo>
                  <a:pt x="0" y="137013"/>
                  <a:pt x="137013" y="0"/>
                  <a:pt x="306027"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2606707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8A15EC4-1825-4D02-91C0-3FD8BBE002A1}"/>
              </a:ext>
            </a:extLst>
          </p:cNvPr>
          <p:cNvSpPr>
            <a:spLocks noGrp="1"/>
          </p:cNvSpPr>
          <p:nvPr>
            <p:ph type="pic" sz="quarter" idx="13"/>
          </p:nvPr>
        </p:nvSpPr>
        <p:spPr>
          <a:xfrm>
            <a:off x="4675868" y="-1"/>
            <a:ext cx="7516132" cy="4924071"/>
          </a:xfrm>
          <a:custGeom>
            <a:avLst/>
            <a:gdLst>
              <a:gd name="connsiteX0" fmla="*/ 0 w 7516132"/>
              <a:gd name="connsiteY0" fmla="*/ 0 h 4400550"/>
              <a:gd name="connsiteX1" fmla="*/ 7516132 w 7516132"/>
              <a:gd name="connsiteY1" fmla="*/ 0 h 4400550"/>
              <a:gd name="connsiteX2" fmla="*/ 7516132 w 7516132"/>
              <a:gd name="connsiteY2" fmla="*/ 4400550 h 4400550"/>
              <a:gd name="connsiteX3" fmla="*/ 0 w 7516132"/>
              <a:gd name="connsiteY3" fmla="*/ 4400550 h 4400550"/>
            </a:gdLst>
            <a:ahLst/>
            <a:cxnLst>
              <a:cxn ang="0">
                <a:pos x="connsiteX0" y="connsiteY0"/>
              </a:cxn>
              <a:cxn ang="0">
                <a:pos x="connsiteX1" y="connsiteY1"/>
              </a:cxn>
              <a:cxn ang="0">
                <a:pos x="connsiteX2" y="connsiteY2"/>
              </a:cxn>
              <a:cxn ang="0">
                <a:pos x="connsiteX3" y="connsiteY3"/>
              </a:cxn>
            </a:cxnLst>
            <a:rect l="l" t="t" r="r" b="b"/>
            <a:pathLst>
              <a:path w="7516132" h="4400550">
                <a:moveTo>
                  <a:pt x="0" y="0"/>
                </a:moveTo>
                <a:lnTo>
                  <a:pt x="7516132" y="0"/>
                </a:lnTo>
                <a:lnTo>
                  <a:pt x="7516132" y="4400550"/>
                </a:lnTo>
                <a:lnTo>
                  <a:pt x="0" y="440055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Rectangle 3">
            <a:extLst>
              <a:ext uri="{FF2B5EF4-FFF2-40B4-BE49-F238E27FC236}">
                <a16:creationId xmlns:a16="http://schemas.microsoft.com/office/drawing/2014/main" id="{9243D3F0-4F32-4810-B30E-FCA7A61E8B92}"/>
              </a:ext>
            </a:extLst>
          </p:cNvPr>
          <p:cNvSpPr/>
          <p:nvPr userDrawn="1"/>
        </p:nvSpPr>
        <p:spPr>
          <a:xfrm>
            <a:off x="0" y="4924071"/>
            <a:ext cx="12192000" cy="19339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48714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13554475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1152122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3C12D7E-DBC1-4AB6-8B59-AE4B42439B1F}"/>
              </a:ext>
            </a:extLst>
          </p:cNvPr>
          <p:cNvSpPr>
            <a:spLocks noGrp="1"/>
          </p:cNvSpPr>
          <p:nvPr>
            <p:ph type="pic" sz="quarter" idx="10"/>
          </p:nvPr>
        </p:nvSpPr>
        <p:spPr>
          <a:xfrm>
            <a:off x="6790870" y="2052862"/>
            <a:ext cx="3791860" cy="3791860"/>
          </a:xfrm>
          <a:custGeom>
            <a:avLst/>
            <a:gdLst>
              <a:gd name="connsiteX0" fmla="*/ 121681 w 3791860"/>
              <a:gd name="connsiteY0" fmla="*/ 0 h 3791860"/>
              <a:gd name="connsiteX1" fmla="*/ 3670179 w 3791860"/>
              <a:gd name="connsiteY1" fmla="*/ 0 h 3791860"/>
              <a:gd name="connsiteX2" fmla="*/ 3791860 w 3791860"/>
              <a:gd name="connsiteY2" fmla="*/ 121681 h 3791860"/>
              <a:gd name="connsiteX3" fmla="*/ 3791860 w 3791860"/>
              <a:gd name="connsiteY3" fmla="*/ 3670179 h 3791860"/>
              <a:gd name="connsiteX4" fmla="*/ 3670179 w 3791860"/>
              <a:gd name="connsiteY4" fmla="*/ 3791860 h 3791860"/>
              <a:gd name="connsiteX5" fmla="*/ 121681 w 3791860"/>
              <a:gd name="connsiteY5" fmla="*/ 3791860 h 3791860"/>
              <a:gd name="connsiteX6" fmla="*/ 0 w 3791860"/>
              <a:gd name="connsiteY6" fmla="*/ 3670179 h 3791860"/>
              <a:gd name="connsiteX7" fmla="*/ 0 w 3791860"/>
              <a:gd name="connsiteY7" fmla="*/ 121681 h 3791860"/>
              <a:gd name="connsiteX8" fmla="*/ 121681 w 3791860"/>
              <a:gd name="connsiteY8" fmla="*/ 0 h 379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860" h="3791860">
                <a:moveTo>
                  <a:pt x="121681" y="0"/>
                </a:moveTo>
                <a:lnTo>
                  <a:pt x="3670179" y="0"/>
                </a:lnTo>
                <a:cubicBezTo>
                  <a:pt x="3737382" y="0"/>
                  <a:pt x="3791860" y="54478"/>
                  <a:pt x="3791860" y="121681"/>
                </a:cubicBezTo>
                <a:lnTo>
                  <a:pt x="3791860" y="3670179"/>
                </a:lnTo>
                <a:cubicBezTo>
                  <a:pt x="3791860" y="3737382"/>
                  <a:pt x="3737382" y="3791860"/>
                  <a:pt x="3670179" y="3791860"/>
                </a:cubicBezTo>
                <a:lnTo>
                  <a:pt x="121681" y="3791860"/>
                </a:lnTo>
                <a:cubicBezTo>
                  <a:pt x="54478" y="3791860"/>
                  <a:pt x="0" y="3737382"/>
                  <a:pt x="0" y="3670179"/>
                </a:cubicBezTo>
                <a:lnTo>
                  <a:pt x="0" y="121681"/>
                </a:lnTo>
                <a:cubicBezTo>
                  <a:pt x="0" y="54478"/>
                  <a:pt x="54478" y="0"/>
                  <a:pt x="12168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6528346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30329652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38360916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318577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32900761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914400" y="428400"/>
            <a:ext cx="10363200" cy="639762"/>
          </a:xfrm>
          <a:prstGeom prst="rect">
            <a:avLst/>
          </a:prstGeom>
          <a:noFill/>
          <a:ln>
            <a:noFill/>
          </a:ln>
        </p:spPr>
        <p:txBody>
          <a:bodyPr lIns="91425" tIns="91425" rIns="91425" bIns="91425" anchor="ctr" anchorCtr="0"/>
          <a:lstStyle>
            <a:lvl1pPr algn="l" rtl="0">
              <a:spcBef>
                <a:spcPts val="0"/>
              </a:spcBef>
              <a:buClr>
                <a:schemeClr val="dk1"/>
              </a:buClr>
              <a:buFont typeface="Tahoma"/>
              <a:buNone/>
              <a:defRPr sz="3600" b="1" baseline="0">
                <a:solidFill>
                  <a:schemeClr val="dk1"/>
                </a:solidFill>
                <a:latin typeface="Tahoma"/>
                <a:ea typeface="Tahoma"/>
                <a:cs typeface="Tahoma"/>
                <a:sym typeface="Tahoma"/>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8" name="Shape 18"/>
          <p:cNvSpPr txBox="1">
            <a:spLocks noGrp="1"/>
          </p:cNvSpPr>
          <p:nvPr>
            <p:ph type="body" idx="1"/>
          </p:nvPr>
        </p:nvSpPr>
        <p:spPr>
          <a:xfrm>
            <a:off x="1016001" y="1676401"/>
            <a:ext cx="10159999" cy="4373563"/>
          </a:xfrm>
          <a:prstGeom prst="rect">
            <a:avLst/>
          </a:prstGeom>
          <a:noFill/>
          <a:ln>
            <a:noFill/>
          </a:ln>
        </p:spPr>
        <p:txBody>
          <a:bodyPr lIns="91425" tIns="91425" rIns="91425" bIns="91425" anchor="t" anchorCtr="0"/>
          <a:lstStyle>
            <a:lvl1pPr marL="0" indent="0" rtl="0">
              <a:lnSpc>
                <a:spcPct val="92857"/>
              </a:lnSpc>
              <a:buFont typeface="Tahoma"/>
              <a:buNone/>
              <a:defRPr sz="2800" b="1"/>
            </a:lvl1pPr>
            <a:lvl2pPr marL="684213" indent="-227012" rtl="0">
              <a:lnSpc>
                <a:spcPct val="108333"/>
              </a:lnSpc>
              <a:defRPr sz="2400"/>
            </a:lvl2pPr>
            <a:lvl3pPr marL="1087438" indent="-173037" rtl="0">
              <a:lnSpc>
                <a:spcPct val="130000"/>
              </a:lnSpc>
              <a:defRPr sz="2000"/>
            </a:lvl3pPr>
            <a:lvl4pPr marL="1541463" indent="-169862" rtl="0">
              <a:lnSpc>
                <a:spcPct val="162500"/>
              </a:lnSpc>
              <a:defRPr sz="1600"/>
            </a:lvl4pPr>
            <a:lvl5pPr marL="2001838" indent="-173038" rtl="0">
              <a:lnSpc>
                <a:spcPct val="185714"/>
              </a:lnSpc>
              <a:defRPr sz="1400"/>
            </a:lvl5pPr>
            <a:lvl6pPr rtl="0">
              <a:defRPr/>
            </a:lvl6pPr>
            <a:lvl7pPr rtl="0">
              <a:defRPr/>
            </a:lvl7pPr>
            <a:lvl8pPr rtl="0">
              <a:defRPr/>
            </a:lvl8pPr>
            <a:lvl9pPr rtl="0">
              <a:defRPr/>
            </a:lvl9pPr>
          </a:lstStyle>
          <a:p>
            <a:endParaRPr/>
          </a:p>
        </p:txBody>
      </p:sp>
      <p:sp>
        <p:nvSpPr>
          <p:cNvPr id="19" name="Shape 19"/>
          <p:cNvSpPr txBox="1">
            <a:spLocks noGrp="1"/>
          </p:cNvSpPr>
          <p:nvPr>
            <p:ph type="ftr" idx="11"/>
          </p:nvPr>
        </p:nvSpPr>
        <p:spPr>
          <a:xfrm>
            <a:off x="4165600" y="6550751"/>
            <a:ext cx="3860800" cy="365125"/>
          </a:xfrm>
          <a:prstGeom prst="rect">
            <a:avLst/>
          </a:prstGeom>
          <a:noFill/>
          <a:ln>
            <a:noFill/>
          </a:ln>
        </p:spPr>
        <p:txBody>
          <a:bodyPr lIns="91425" tIns="91425" rIns="91425" bIns="91425" anchor="t" anchorCtr="0"/>
          <a:lstStyle>
            <a:lvl1pPr marL="0" marR="0" indent="0" algn="ctr" rtl="0">
              <a:defRPr sz="1200" b="0" i="0" u="none" strike="noStrike" cap="none" baseline="0">
                <a:solidFill>
                  <a:srgbClr val="315A7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09601" y="6550751"/>
            <a:ext cx="2844799" cy="365125"/>
          </a:xfrm>
          <a:prstGeom prst="rect">
            <a:avLst/>
          </a:prstGeom>
          <a:noFill/>
          <a:ln>
            <a:noFill/>
          </a:ln>
        </p:spPr>
        <p:txBody>
          <a:bodyPr lIns="91425" tIns="91425" rIns="91425" bIns="91425" anchor="t" anchorCtr="0"/>
          <a:lstStyle>
            <a:lvl1pPr marL="0" marR="0" indent="0" algn="l" rtl="0">
              <a:defRPr sz="1600" b="1" i="0" u="none" strike="noStrike" cap="none" baseline="0">
                <a:solidFill>
                  <a:srgbClr val="315A7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1" name="Shape 21"/>
          <p:cNvSpPr txBox="1">
            <a:spLocks noGrp="1"/>
          </p:cNvSpPr>
          <p:nvPr>
            <p:ph type="body" idx="2"/>
          </p:nvPr>
        </p:nvSpPr>
        <p:spPr>
          <a:xfrm>
            <a:off x="943200" y="914400"/>
            <a:ext cx="10435999" cy="457200"/>
          </a:xfrm>
          <a:prstGeom prst="rect">
            <a:avLst/>
          </a:prstGeom>
          <a:noFill/>
          <a:ln>
            <a:noFill/>
          </a:ln>
        </p:spPr>
        <p:txBody>
          <a:bodyPr lIns="91425" tIns="91425" rIns="91425" bIns="91425" anchor="t" anchorCtr="0"/>
          <a:lstStyle>
            <a:lvl1pPr rtl="0">
              <a:buFont typeface="Tahoma"/>
              <a:buNone/>
              <a:defRPr sz="24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extLst>
      <p:ext uri="{BB962C8B-B14F-4D97-AF65-F5344CB8AC3E}">
        <p14:creationId xmlns:p14="http://schemas.microsoft.com/office/powerpoint/2010/main" val="170797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DB90AB9-199C-49FC-ADCE-5AD4DB77BCA0}"/>
              </a:ext>
            </a:extLst>
          </p:cNvPr>
          <p:cNvSpPr>
            <a:spLocks noGrp="1"/>
          </p:cNvSpPr>
          <p:nvPr>
            <p:ph type="pic" sz="quarter" idx="10"/>
          </p:nvPr>
        </p:nvSpPr>
        <p:spPr>
          <a:xfrm>
            <a:off x="1" y="2760941"/>
            <a:ext cx="5898189" cy="4097058"/>
          </a:xfrm>
          <a:custGeom>
            <a:avLst/>
            <a:gdLst>
              <a:gd name="connsiteX0" fmla="*/ 0 w 5898189"/>
              <a:gd name="connsiteY0" fmla="*/ 0 h 3429000"/>
              <a:gd name="connsiteX1" fmla="*/ 5898189 w 5898189"/>
              <a:gd name="connsiteY1" fmla="*/ 0 h 3429000"/>
              <a:gd name="connsiteX2" fmla="*/ 5898189 w 5898189"/>
              <a:gd name="connsiteY2" fmla="*/ 3429000 h 3429000"/>
              <a:gd name="connsiteX3" fmla="*/ 0 w 589818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898189" h="3429000">
                <a:moveTo>
                  <a:pt x="0" y="0"/>
                </a:moveTo>
                <a:lnTo>
                  <a:pt x="5898189" y="0"/>
                </a:lnTo>
                <a:lnTo>
                  <a:pt x="5898189"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82365B1E-E375-432F-B843-B40C618D1013}"/>
              </a:ext>
            </a:extLst>
          </p:cNvPr>
          <p:cNvSpPr>
            <a:spLocks noGrp="1"/>
          </p:cNvSpPr>
          <p:nvPr>
            <p:ph type="pic" sz="quarter" idx="11"/>
          </p:nvPr>
        </p:nvSpPr>
        <p:spPr>
          <a:xfrm>
            <a:off x="5898190" y="1"/>
            <a:ext cx="6293811" cy="3429000"/>
          </a:xfrm>
          <a:custGeom>
            <a:avLst/>
            <a:gdLst>
              <a:gd name="connsiteX0" fmla="*/ 0 w 6293811"/>
              <a:gd name="connsiteY0" fmla="*/ 0 h 3429000"/>
              <a:gd name="connsiteX1" fmla="*/ 6293811 w 6293811"/>
              <a:gd name="connsiteY1" fmla="*/ 0 h 3429000"/>
              <a:gd name="connsiteX2" fmla="*/ 6293811 w 6293811"/>
              <a:gd name="connsiteY2" fmla="*/ 3429000 h 3429000"/>
              <a:gd name="connsiteX3" fmla="*/ 0 w 6293811"/>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293811" h="3429000">
                <a:moveTo>
                  <a:pt x="0" y="0"/>
                </a:moveTo>
                <a:lnTo>
                  <a:pt x="6293811" y="0"/>
                </a:lnTo>
                <a:lnTo>
                  <a:pt x="6293811"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96320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1F7202C-A304-43BF-905E-437FD9E88C96}"/>
              </a:ext>
            </a:extLst>
          </p:cNvPr>
          <p:cNvSpPr>
            <a:spLocks noGrp="1"/>
          </p:cNvSpPr>
          <p:nvPr>
            <p:ph type="pic" sz="quarter" idx="12"/>
          </p:nvPr>
        </p:nvSpPr>
        <p:spPr>
          <a:xfrm>
            <a:off x="977646" y="4469513"/>
            <a:ext cx="5923897" cy="2388486"/>
          </a:xfrm>
          <a:custGeom>
            <a:avLst/>
            <a:gdLst>
              <a:gd name="connsiteX0" fmla="*/ 116326 w 5923897"/>
              <a:gd name="connsiteY0" fmla="*/ 0 h 2388486"/>
              <a:gd name="connsiteX1" fmla="*/ 5807571 w 5923897"/>
              <a:gd name="connsiteY1" fmla="*/ 0 h 2388486"/>
              <a:gd name="connsiteX2" fmla="*/ 5923897 w 5923897"/>
              <a:gd name="connsiteY2" fmla="*/ 116326 h 2388486"/>
              <a:gd name="connsiteX3" fmla="*/ 5923897 w 5923897"/>
              <a:gd name="connsiteY3" fmla="*/ 2388486 h 2388486"/>
              <a:gd name="connsiteX4" fmla="*/ 0 w 5923897"/>
              <a:gd name="connsiteY4" fmla="*/ 2388486 h 2388486"/>
              <a:gd name="connsiteX5" fmla="*/ 0 w 5923897"/>
              <a:gd name="connsiteY5" fmla="*/ 116326 h 2388486"/>
              <a:gd name="connsiteX6" fmla="*/ 116326 w 5923897"/>
              <a:gd name="connsiteY6" fmla="*/ 0 h 238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3897" h="2388486">
                <a:moveTo>
                  <a:pt x="116326" y="0"/>
                </a:moveTo>
                <a:lnTo>
                  <a:pt x="5807571" y="0"/>
                </a:lnTo>
                <a:cubicBezTo>
                  <a:pt x="5871816" y="0"/>
                  <a:pt x="5923897" y="52081"/>
                  <a:pt x="5923897" y="116326"/>
                </a:cubicBezTo>
                <a:lnTo>
                  <a:pt x="5923897" y="2388486"/>
                </a:lnTo>
                <a:lnTo>
                  <a:pt x="0" y="2388486"/>
                </a:lnTo>
                <a:lnTo>
                  <a:pt x="0" y="116326"/>
                </a:lnTo>
                <a:cubicBezTo>
                  <a:pt x="0" y="52081"/>
                  <a:pt x="52081" y="0"/>
                  <a:pt x="11632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5" name="Picture Placeholder 4">
            <a:extLst>
              <a:ext uri="{FF2B5EF4-FFF2-40B4-BE49-F238E27FC236}">
                <a16:creationId xmlns:a16="http://schemas.microsoft.com/office/drawing/2014/main" id="{85281785-EC6D-42F9-A4B8-36595B5DFA19}"/>
              </a:ext>
            </a:extLst>
          </p:cNvPr>
          <p:cNvSpPr>
            <a:spLocks noGrp="1"/>
          </p:cNvSpPr>
          <p:nvPr>
            <p:ph type="pic" sz="quarter" idx="11"/>
          </p:nvPr>
        </p:nvSpPr>
        <p:spPr>
          <a:xfrm>
            <a:off x="7678057" y="0"/>
            <a:ext cx="4513943" cy="6857999"/>
          </a:xfrm>
          <a:custGeom>
            <a:avLst/>
            <a:gdLst>
              <a:gd name="connsiteX0" fmla="*/ 0 w 4513943"/>
              <a:gd name="connsiteY0" fmla="*/ 0 h 6857999"/>
              <a:gd name="connsiteX1" fmla="*/ 4513943 w 4513943"/>
              <a:gd name="connsiteY1" fmla="*/ 0 h 6857999"/>
              <a:gd name="connsiteX2" fmla="*/ 4513943 w 4513943"/>
              <a:gd name="connsiteY2" fmla="*/ 6857999 h 6857999"/>
              <a:gd name="connsiteX3" fmla="*/ 0 w 4513943"/>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513943" h="6857999">
                <a:moveTo>
                  <a:pt x="0" y="0"/>
                </a:moveTo>
                <a:lnTo>
                  <a:pt x="4513943" y="0"/>
                </a:lnTo>
                <a:lnTo>
                  <a:pt x="4513943" y="6857999"/>
                </a:lnTo>
                <a:lnTo>
                  <a:pt x="0" y="6857999"/>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446090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AB19C4-B457-48F1-9C6B-8DB2CADF7062}"/>
              </a:ext>
            </a:extLst>
          </p:cNvPr>
          <p:cNvSpPr>
            <a:spLocks noGrp="1"/>
          </p:cNvSpPr>
          <p:nvPr>
            <p:ph type="pic" sz="quarter" idx="11"/>
          </p:nvPr>
        </p:nvSpPr>
        <p:spPr>
          <a:xfrm>
            <a:off x="783771" y="591457"/>
            <a:ext cx="5754914" cy="5675086"/>
          </a:xfrm>
          <a:custGeom>
            <a:avLst/>
            <a:gdLst>
              <a:gd name="connsiteX0" fmla="*/ 3349171 w 5754914"/>
              <a:gd name="connsiteY0" fmla="*/ 0 h 5675086"/>
              <a:gd name="connsiteX1" fmla="*/ 5754914 w 5754914"/>
              <a:gd name="connsiteY1" fmla="*/ 0 h 5675086"/>
              <a:gd name="connsiteX2" fmla="*/ 4953000 w 5754914"/>
              <a:gd name="connsiteY2" fmla="*/ 5675086 h 5675086"/>
              <a:gd name="connsiteX3" fmla="*/ 2547257 w 5754914"/>
              <a:gd name="connsiteY3" fmla="*/ 5675086 h 5675086"/>
              <a:gd name="connsiteX4" fmla="*/ 801914 w 5754914"/>
              <a:gd name="connsiteY4" fmla="*/ 0 h 5675086"/>
              <a:gd name="connsiteX5" fmla="*/ 3207657 w 5754914"/>
              <a:gd name="connsiteY5" fmla="*/ 0 h 5675086"/>
              <a:gd name="connsiteX6" fmla="*/ 2405743 w 5754914"/>
              <a:gd name="connsiteY6" fmla="*/ 5675086 h 5675086"/>
              <a:gd name="connsiteX7" fmla="*/ 0 w 5754914"/>
              <a:gd name="connsiteY7" fmla="*/ 5675086 h 567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4914" h="5675086">
                <a:moveTo>
                  <a:pt x="3349171" y="0"/>
                </a:moveTo>
                <a:lnTo>
                  <a:pt x="5754914" y="0"/>
                </a:lnTo>
                <a:lnTo>
                  <a:pt x="4953000" y="5675086"/>
                </a:lnTo>
                <a:lnTo>
                  <a:pt x="2547257" y="5675086"/>
                </a:lnTo>
                <a:close/>
                <a:moveTo>
                  <a:pt x="801914" y="0"/>
                </a:moveTo>
                <a:lnTo>
                  <a:pt x="3207657" y="0"/>
                </a:lnTo>
                <a:lnTo>
                  <a:pt x="2405743" y="5675086"/>
                </a:lnTo>
                <a:lnTo>
                  <a:pt x="0" y="567508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745811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34" Type="http://schemas.openxmlformats.org/officeDocument/2006/relationships/slideLayout" Target="../slideLayouts/slideLayout64.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slideLayout" Target="../slideLayouts/slideLayout63.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slideLayout" Target="../slideLayouts/slideLayout62.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35" Type="http://schemas.openxmlformats.org/officeDocument/2006/relationships/theme" Target="../theme/theme2.xml"/><Relationship Id="rId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13E608-F39C-4BD1-B88E-1C16F6180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B49018-AE0E-4468-B55A-B6698EB203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16ADC-211C-454B-910D-B34760194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05B4A96-62FA-4397-BFA7-0FFF6D3D9065}" type="datetimeFigureOut">
              <a:rPr lang="en-US" smtClean="0"/>
              <a:pPr/>
              <a:t>2/4/2024</a:t>
            </a:fld>
            <a:endParaRPr lang="en-US"/>
          </a:p>
        </p:txBody>
      </p:sp>
      <p:sp>
        <p:nvSpPr>
          <p:cNvPr id="5" name="Footer Placeholder 4">
            <a:extLst>
              <a:ext uri="{FF2B5EF4-FFF2-40B4-BE49-F238E27FC236}">
                <a16:creationId xmlns:a16="http://schemas.microsoft.com/office/drawing/2014/main" id="{029866EF-4272-447E-B5EC-51AE8BFA92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56AAFBD5-1260-4060-97B4-3459564871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5F67037-F879-4335-ABAF-DBDE697F54AD}" type="slidenum">
              <a:rPr lang="en-US" smtClean="0"/>
              <a:pPr/>
              <a:t>‹#›</a:t>
            </a:fld>
            <a:endParaRPr lang="en-US"/>
          </a:p>
        </p:txBody>
      </p:sp>
    </p:spTree>
    <p:extLst>
      <p:ext uri="{BB962C8B-B14F-4D97-AF65-F5344CB8AC3E}">
        <p14:creationId xmlns:p14="http://schemas.microsoft.com/office/powerpoint/2010/main" val="474105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4" r:id="rId25"/>
    <p:sldLayoutId id="2147483675" r:id="rId26"/>
    <p:sldLayoutId id="2147483673" r:id="rId27"/>
    <p:sldLayoutId id="2147483711" r:id="rId28"/>
    <p:sldLayoutId id="2147483712" r:id="rId29"/>
    <p:sldLayoutId id="2147483714" r:id="rId30"/>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13E608-F39C-4BD1-B88E-1C16F6180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B49018-AE0E-4468-B55A-B6698EB203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16ADC-211C-454B-910D-B34760194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05B4A96-62FA-4397-BFA7-0FFF6D3D9065}" type="datetimeFigureOut">
              <a:rPr lang="en-US" smtClean="0"/>
              <a:pPr/>
              <a:t>2/4/2024</a:t>
            </a:fld>
            <a:endParaRPr lang="en-US"/>
          </a:p>
        </p:txBody>
      </p:sp>
      <p:sp>
        <p:nvSpPr>
          <p:cNvPr id="5" name="Footer Placeholder 4">
            <a:extLst>
              <a:ext uri="{FF2B5EF4-FFF2-40B4-BE49-F238E27FC236}">
                <a16:creationId xmlns:a16="http://schemas.microsoft.com/office/drawing/2014/main" id="{029866EF-4272-447E-B5EC-51AE8BFA92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56AAFBD5-1260-4060-97B4-3459564871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5F67037-F879-4335-ABAF-DBDE697F54AD}" type="slidenum">
              <a:rPr lang="en-US" smtClean="0"/>
              <a:pPr/>
              <a:t>‹#›</a:t>
            </a:fld>
            <a:endParaRPr lang="en-US"/>
          </a:p>
        </p:txBody>
      </p:sp>
    </p:spTree>
    <p:extLst>
      <p:ext uri="{BB962C8B-B14F-4D97-AF65-F5344CB8AC3E}">
        <p14:creationId xmlns:p14="http://schemas.microsoft.com/office/powerpoint/2010/main" val="427429408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8" r:id="rId31"/>
    <p:sldLayoutId id="2147483709" r:id="rId32"/>
    <p:sldLayoutId id="2147483710" r:id="rId33"/>
    <p:sldLayoutId id="2147483715" r:id="rId3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42.xml"/><Relationship Id="rId5" Type="http://schemas.openxmlformats.org/officeDocument/2006/relationships/image" Target="../media/image20.gif"/><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40.xml"/><Relationship Id="rId5" Type="http://schemas.openxmlformats.org/officeDocument/2006/relationships/image" Target="../media/image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4.xml"/><Relationship Id="rId5" Type="http://schemas.openxmlformats.org/officeDocument/2006/relationships/image" Target="../media/image3.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48.xml"/><Relationship Id="rId5" Type="http://schemas.openxmlformats.org/officeDocument/2006/relationships/image" Target="../media/image3.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40.xml"/><Relationship Id="rId6" Type="http://schemas.openxmlformats.org/officeDocument/2006/relationships/image" Target="../media/image3.png"/><Relationship Id="rId5" Type="http://schemas.openxmlformats.org/officeDocument/2006/relationships/image" Target="../media/image24.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34.xml"/><Relationship Id="rId6" Type="http://schemas.openxmlformats.org/officeDocument/2006/relationships/image" Target="../media/image3.png"/><Relationship Id="rId5" Type="http://schemas.openxmlformats.org/officeDocument/2006/relationships/image" Target="../media/image24.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g"/><Relationship Id="rId1" Type="http://schemas.openxmlformats.org/officeDocument/2006/relationships/slideLayout" Target="../slideLayouts/slideLayout40.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2.xml"/><Relationship Id="rId1" Type="http://schemas.openxmlformats.org/officeDocument/2006/relationships/slideLayout" Target="../slideLayouts/slideLayout39.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3.png"/><Relationship Id="rId2" Type="http://schemas.openxmlformats.org/officeDocument/2006/relationships/image" Target="../media/image31.jpg"/><Relationship Id="rId1" Type="http://schemas.openxmlformats.org/officeDocument/2006/relationships/slideLayout" Target="../slideLayouts/slideLayout5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9.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50.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79CBFA3-1728-4F27-BBF9-C843D8E3695B}"/>
              </a:ext>
            </a:extLst>
          </p:cNvPr>
          <p:cNvGrpSpPr/>
          <p:nvPr/>
        </p:nvGrpSpPr>
        <p:grpSpPr>
          <a:xfrm>
            <a:off x="-4926634" y="0"/>
            <a:ext cx="11496580" cy="6858000"/>
            <a:chOff x="1140338" y="0"/>
            <a:chExt cx="11496580" cy="6858000"/>
          </a:xfrm>
        </p:grpSpPr>
        <p:sp>
          <p:nvSpPr>
            <p:cNvPr id="8" name="Arrow: Pentagon 7">
              <a:extLst>
                <a:ext uri="{FF2B5EF4-FFF2-40B4-BE49-F238E27FC236}">
                  <a16:creationId xmlns:a16="http://schemas.microsoft.com/office/drawing/2014/main" id="{A440138A-2FDF-414F-9C99-8D8D02101FA0}"/>
                </a:ext>
              </a:extLst>
            </p:cNvPr>
            <p:cNvSpPr/>
            <p:nvPr/>
          </p:nvSpPr>
          <p:spPr>
            <a:xfrm>
              <a:off x="6096000" y="0"/>
              <a:ext cx="6540918" cy="6858000"/>
            </a:xfrm>
            <a:prstGeom prst="homePlate">
              <a:avLst>
                <a:gd name="adj" fmla="val 13453"/>
              </a:avLst>
            </a:prstGeom>
            <a:solidFill>
              <a:srgbClr val="00113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ontserrat Black" panose="00000A00000000000000" pitchFamily="2" charset="0"/>
                </a:rPr>
                <a:t>Calls and Puts</a:t>
              </a:r>
            </a:p>
          </p:txBody>
        </p:sp>
        <p:sp>
          <p:nvSpPr>
            <p:cNvPr id="15" name="TextBox 14">
              <a:extLst>
                <a:ext uri="{FF2B5EF4-FFF2-40B4-BE49-F238E27FC236}">
                  <a16:creationId xmlns:a16="http://schemas.microsoft.com/office/drawing/2014/main" id="{448D6571-13BB-4454-ACBC-7F42D92DB7C9}"/>
                </a:ext>
              </a:extLst>
            </p:cNvPr>
            <p:cNvSpPr txBox="1"/>
            <p:nvPr/>
          </p:nvSpPr>
          <p:spPr>
            <a:xfrm>
              <a:off x="1140338" y="5987169"/>
              <a:ext cx="2837636" cy="292388"/>
            </a:xfrm>
            <a:prstGeom prst="rect">
              <a:avLst/>
            </a:prstGeom>
            <a:noFill/>
          </p:spPr>
          <p:txBody>
            <a:bodyPr wrap="none" rtlCol="0">
              <a:spAutoFit/>
            </a:bodyPr>
            <a:lstStyle/>
            <a:p>
              <a:pPr algn="r"/>
              <a:r>
                <a:rPr lang="en-US" sz="1300">
                  <a:solidFill>
                    <a:schemeClr val="bg1"/>
                  </a:solidFill>
                  <a:latin typeface="Nunito Sans SemiBold" panose="00000700000000000000" pitchFamily="2" charset="0"/>
                </a:rPr>
                <a:t>2020 – 1</a:t>
              </a:r>
              <a:r>
                <a:rPr lang="en-US" sz="1300" baseline="30000">
                  <a:solidFill>
                    <a:schemeClr val="bg1"/>
                  </a:solidFill>
                  <a:latin typeface="Nunito Sans SemiBold" panose="00000700000000000000" pitchFamily="2" charset="0"/>
                </a:rPr>
                <a:t>st</a:t>
              </a:r>
              <a:r>
                <a:rPr lang="en-US" sz="1300">
                  <a:solidFill>
                    <a:schemeClr val="bg1"/>
                  </a:solidFill>
                  <a:latin typeface="Nunito Sans SemiBold" panose="00000700000000000000" pitchFamily="2" charset="0"/>
                </a:rPr>
                <a:t> Financial Agency in USA</a:t>
              </a:r>
            </a:p>
          </p:txBody>
        </p:sp>
      </p:grpSp>
      <p:pic>
        <p:nvPicPr>
          <p:cNvPr id="16" name="Picture 15">
            <a:extLst>
              <a:ext uri="{FF2B5EF4-FFF2-40B4-BE49-F238E27FC236}">
                <a16:creationId xmlns:a16="http://schemas.microsoft.com/office/drawing/2014/main" id="{7137E770-7DC7-40AB-8FFF-D3B3CE75952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514265" y="2878166"/>
            <a:ext cx="4237180" cy="1101667"/>
          </a:xfrm>
          <a:prstGeom prst="rect">
            <a:avLst/>
          </a:prstGeom>
        </p:spPr>
      </p:pic>
      <p:sp>
        <p:nvSpPr>
          <p:cNvPr id="18" name="TextBox 17">
            <a:extLst>
              <a:ext uri="{FF2B5EF4-FFF2-40B4-BE49-F238E27FC236}">
                <a16:creationId xmlns:a16="http://schemas.microsoft.com/office/drawing/2014/main" id="{4E76BF1F-A055-4484-8D9C-19C6CCBBDE0B}"/>
              </a:ext>
            </a:extLst>
          </p:cNvPr>
          <p:cNvSpPr txBox="1"/>
          <p:nvPr/>
        </p:nvSpPr>
        <p:spPr>
          <a:xfrm>
            <a:off x="8364687" y="3979833"/>
            <a:ext cx="2536335" cy="400110"/>
          </a:xfrm>
          <a:prstGeom prst="rect">
            <a:avLst/>
          </a:prstGeom>
          <a:noFill/>
        </p:spPr>
        <p:txBody>
          <a:bodyPr wrap="none" rtlCol="0">
            <a:spAutoFit/>
          </a:bodyPr>
          <a:lstStyle/>
          <a:p>
            <a:r>
              <a:rPr lang="en-US" sz="2000" dirty="0">
                <a:solidFill>
                  <a:srgbClr val="FFC000"/>
                </a:solidFill>
              </a:rPr>
              <a:t>http://alphashark.com</a:t>
            </a:r>
          </a:p>
        </p:txBody>
      </p:sp>
    </p:spTree>
    <p:extLst>
      <p:ext uri="{BB962C8B-B14F-4D97-AF65-F5344CB8AC3E}">
        <p14:creationId xmlns:p14="http://schemas.microsoft.com/office/powerpoint/2010/main" val="2315932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601081" y="639014"/>
            <a:ext cx="2512194" cy="654483"/>
          </a:xfrm>
        </p:spPr>
        <p:txBody>
          <a:bodyPr vert="horz" lIns="91440" tIns="45720" rIns="91440" bIns="45720" rtlCol="0" anchor="b">
            <a:normAutofit/>
          </a:bodyPr>
          <a:lstStyle/>
          <a:p>
            <a:r>
              <a:rPr lang="en-US" sz="3200" b="1" dirty="0">
                <a:latin typeface="+mj-lt"/>
                <a:cs typeface="+mj-cs"/>
              </a:rPr>
              <a:t>Covered Calls</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4294967295"/>
          </p:nvPr>
        </p:nvSpPr>
        <p:spPr>
          <a:xfrm>
            <a:off x="324059" y="2087924"/>
            <a:ext cx="4789362" cy="3867708"/>
          </a:xfrm>
        </p:spPr>
        <p:txBody>
          <a:bodyPr vert="horz" lIns="91440" tIns="45720" rIns="91440" bIns="45720" rtlCol="0">
            <a:normAutofit fontScale="40000" lnSpcReduction="20000"/>
          </a:bodyPr>
          <a:lstStyle/>
          <a:p>
            <a:pPr marL="0" indent="0">
              <a:buNone/>
            </a:pPr>
            <a:r>
              <a:rPr lang="en-US" sz="4000" b="1" dirty="0">
                <a:latin typeface="+mn-lt"/>
                <a:cs typeface="+mn-cs"/>
              </a:rPr>
              <a:t>Covered Call</a:t>
            </a:r>
            <a:r>
              <a:rPr lang="en-US" sz="4000" b="0" dirty="0">
                <a:latin typeface="+mn-lt"/>
                <a:cs typeface="+mn-cs"/>
              </a:rPr>
              <a:t>:</a:t>
            </a:r>
          </a:p>
          <a:p>
            <a:pPr marL="0" indent="0">
              <a:buNone/>
            </a:pPr>
            <a:endParaRPr lang="en-US" sz="4000" b="0" dirty="0">
              <a:latin typeface="+mn-lt"/>
              <a:cs typeface="+mn-cs"/>
            </a:endParaRPr>
          </a:p>
          <a:p>
            <a:pPr marL="0" indent="0">
              <a:buNone/>
            </a:pPr>
            <a:r>
              <a:rPr lang="en-US" sz="4000" b="0" dirty="0">
                <a:latin typeface="+mn-lt"/>
                <a:cs typeface="+mn-cs"/>
              </a:rPr>
              <a:t>Selling OTM calls against a long stock position.</a:t>
            </a:r>
          </a:p>
          <a:p>
            <a:pPr marL="0" indent="0">
              <a:buNone/>
            </a:pPr>
            <a:endParaRPr lang="en-US" sz="4000" b="0" dirty="0">
              <a:latin typeface="+mn-lt"/>
              <a:cs typeface="+mn-cs"/>
            </a:endParaRPr>
          </a:p>
          <a:p>
            <a:pPr marL="0" indent="0">
              <a:buNone/>
            </a:pPr>
            <a:r>
              <a:rPr lang="en-US" sz="4000" b="0" dirty="0">
                <a:latin typeface="+mn-lt"/>
                <a:cs typeface="+mn-cs"/>
              </a:rPr>
              <a:t>Can be used to create an additional revenue stream </a:t>
            </a:r>
          </a:p>
          <a:p>
            <a:pPr marL="0" indent="0">
              <a:buNone/>
            </a:pPr>
            <a:r>
              <a:rPr lang="en-US" sz="4000" dirty="0">
                <a:latin typeface="+mn-lt"/>
                <a:cs typeface="+mn-cs"/>
              </a:rPr>
              <a:t>w</a:t>
            </a:r>
            <a:r>
              <a:rPr lang="en-US" sz="4000" b="0" dirty="0">
                <a:latin typeface="+mn-lt"/>
                <a:cs typeface="+mn-cs"/>
              </a:rPr>
              <a:t>hen stock is stagnant.  </a:t>
            </a:r>
          </a:p>
          <a:p>
            <a:pPr marL="0" indent="0">
              <a:buNone/>
            </a:pPr>
            <a:endParaRPr lang="en-US" sz="4000" b="0" dirty="0">
              <a:latin typeface="+mn-lt"/>
              <a:cs typeface="+mn-cs"/>
            </a:endParaRPr>
          </a:p>
          <a:p>
            <a:pPr marL="0" indent="0">
              <a:buNone/>
            </a:pPr>
            <a:r>
              <a:rPr lang="en-US" sz="4000" b="0" dirty="0">
                <a:latin typeface="+mn-lt"/>
                <a:cs typeface="+mn-cs"/>
              </a:rPr>
              <a:t>Limited risk and limited reward</a:t>
            </a:r>
          </a:p>
          <a:p>
            <a:pPr marL="0" indent="0">
              <a:buNone/>
            </a:pPr>
            <a:endParaRPr lang="en-US" sz="4000" b="0" dirty="0">
              <a:latin typeface="+mn-lt"/>
              <a:cs typeface="+mn-cs"/>
            </a:endParaRPr>
          </a:p>
          <a:p>
            <a:pPr marL="0" indent="0">
              <a:buNone/>
            </a:pPr>
            <a:r>
              <a:rPr lang="en-US" sz="4000" b="0" dirty="0">
                <a:latin typeface="+mn-lt"/>
                <a:cs typeface="+mn-cs"/>
              </a:rPr>
              <a:t>Good if I think the stock will trade flat and want to </a:t>
            </a:r>
          </a:p>
          <a:p>
            <a:pPr marL="0" indent="0">
              <a:buNone/>
            </a:pPr>
            <a:r>
              <a:rPr lang="en-US" sz="4000" b="0" dirty="0">
                <a:latin typeface="+mn-lt"/>
                <a:cs typeface="+mn-cs"/>
              </a:rPr>
              <a:t>receive extra income from a speculator</a:t>
            </a:r>
          </a:p>
          <a:p>
            <a:pPr marL="0" indent="0">
              <a:buNone/>
            </a:pPr>
            <a:endParaRPr lang="en-US" sz="1200" b="0" dirty="0">
              <a:latin typeface="+mn-lt"/>
              <a:cs typeface="+mn-cs"/>
            </a:endParaRPr>
          </a:p>
        </p:txBody>
      </p:sp>
      <p:pic>
        <p:nvPicPr>
          <p:cNvPr id="6" name="Picture Placeholder 5" descr="A picture containing person, blur&#10;&#10;Description automatically generated">
            <a:extLst>
              <a:ext uri="{FF2B5EF4-FFF2-40B4-BE49-F238E27FC236}">
                <a16:creationId xmlns:a16="http://schemas.microsoft.com/office/drawing/2014/main" id="{4B50EA8C-009A-27DF-1E5A-B0C9FD0AA4D7}"/>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r="25022"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8" name="Picture 7">
            <a:extLst>
              <a:ext uri="{FF2B5EF4-FFF2-40B4-BE49-F238E27FC236}">
                <a16:creationId xmlns:a16="http://schemas.microsoft.com/office/drawing/2014/main" id="{FFECA9F2-56F6-A2FB-AF16-7D6AB2ED4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555" y="2300934"/>
            <a:ext cx="3474720" cy="352474"/>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A07EDAA8-75F1-80B5-4886-CE6FCAE61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811" y="279827"/>
            <a:ext cx="787488" cy="622541"/>
          </a:xfrm>
          <a:prstGeom prst="rect">
            <a:avLst/>
          </a:prstGeom>
        </p:spPr>
      </p:pic>
      <p:pic>
        <p:nvPicPr>
          <p:cNvPr id="14" name="Picture 13" descr="Line chart&#10;&#10;Description automatically generated with medium confidence">
            <a:extLst>
              <a:ext uri="{FF2B5EF4-FFF2-40B4-BE49-F238E27FC236}">
                <a16:creationId xmlns:a16="http://schemas.microsoft.com/office/drawing/2014/main" id="{F709CF64-76DB-ECF6-2437-E35A315AF8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8911" y="3858127"/>
            <a:ext cx="2658477" cy="2658477"/>
          </a:xfrm>
          <a:prstGeom prst="rect">
            <a:avLst/>
          </a:prstGeom>
        </p:spPr>
      </p:pic>
    </p:spTree>
    <p:extLst>
      <p:ext uri="{BB962C8B-B14F-4D97-AF65-F5344CB8AC3E}">
        <p14:creationId xmlns:p14="http://schemas.microsoft.com/office/powerpoint/2010/main" val="1282919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84"/>
        <p:cNvGrpSpPr/>
        <p:nvPr/>
      </p:nvGrpSpPr>
      <p:grpSpPr>
        <a:xfrm>
          <a:off x="0" y="0"/>
          <a:ext cx="0" cy="0"/>
          <a:chOff x="0" y="0"/>
          <a:chExt cx="0" cy="0"/>
        </a:xfrm>
      </p:grpSpPr>
      <p:sp useBgFill="1">
        <p:nvSpPr>
          <p:cNvPr id="591" name="Rectangle 590">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Shape 585"/>
          <p:cNvSpPr txBox="1">
            <a:spLocks noGrp="1"/>
          </p:cNvSpPr>
          <p:nvPr>
            <p:ph type="title" idx="4294967295"/>
          </p:nvPr>
        </p:nvSpPr>
        <p:spPr>
          <a:xfrm>
            <a:off x="2935451" y="390898"/>
            <a:ext cx="2217821" cy="749496"/>
          </a:xfrm>
          <a:prstGeom prst="rect">
            <a:avLst/>
          </a:prstGeom>
        </p:spPr>
        <p:txBody>
          <a:bodyPr vert="horz" lIns="91440" tIns="45720" rIns="91440" bIns="45720" rtlCol="0" anchor="b" anchorCtr="0">
            <a:normAutofit/>
          </a:bodyPr>
          <a:lstStyle/>
          <a:p>
            <a:pPr>
              <a:buSzPct val="25000"/>
            </a:pPr>
            <a:r>
              <a:rPr lang="en-US" sz="3200" kern="1200" dirty="0">
                <a:solidFill>
                  <a:schemeClr val="tx1"/>
                </a:solidFill>
                <a:latin typeface="+mj-lt"/>
                <a:ea typeface="+mj-ea"/>
                <a:cs typeface="+mj-cs"/>
              </a:rPr>
              <a:t>Put Options</a:t>
            </a:r>
          </a:p>
        </p:txBody>
      </p:sp>
      <p:sp>
        <p:nvSpPr>
          <p:cNvPr id="586" name="Shape 586"/>
          <p:cNvSpPr txBox="1">
            <a:spLocks noGrp="1"/>
          </p:cNvSpPr>
          <p:nvPr>
            <p:ph type="body" idx="4294967295"/>
          </p:nvPr>
        </p:nvSpPr>
        <p:spPr>
          <a:xfrm>
            <a:off x="838198" y="1531292"/>
            <a:ext cx="4783697" cy="2162403"/>
          </a:xfrm>
          <a:prstGeom prst="rect">
            <a:avLst/>
          </a:prstGeom>
        </p:spPr>
        <p:txBody>
          <a:bodyPr vert="horz" lIns="91440" tIns="45720" rIns="91440" bIns="45720" rtlCol="0" anchorCtr="0">
            <a:normAutofit/>
          </a:bodyPr>
          <a:lstStyle/>
          <a:p>
            <a:pPr>
              <a:spcBef>
                <a:spcPts val="320"/>
              </a:spcBef>
              <a:buClr>
                <a:srgbClr val="14456F"/>
              </a:buClr>
              <a:buSzPct val="25000"/>
            </a:pPr>
            <a:r>
              <a:rPr lang="en-US" sz="2000" b="0" dirty="0">
                <a:latin typeface="+mn-lt"/>
                <a:cs typeface="+mn-cs"/>
                <a:sym typeface="Tahoma"/>
              </a:rPr>
              <a:t>A Put option is a contract that gives the buyer of the option the right, but not the obligation, to sell a fixed number of contracts or shares of the underlying asset at a fixed price, on or </a:t>
            </a:r>
            <a:r>
              <a:rPr lang="en-US" sz="1800" b="0" dirty="0">
                <a:latin typeface="+mn-lt"/>
                <a:cs typeface="+mn-cs"/>
                <a:sym typeface="Tahoma"/>
              </a:rPr>
              <a:t>before</a:t>
            </a:r>
            <a:r>
              <a:rPr lang="en-US" sz="2000" b="0" dirty="0">
                <a:latin typeface="+mn-lt"/>
                <a:cs typeface="+mn-cs"/>
                <a:sym typeface="Tahoma"/>
              </a:rPr>
              <a:t> a set expiration date. The buyer pays a premium to a seller for this right.</a:t>
            </a:r>
          </a:p>
        </p:txBody>
      </p:sp>
      <p:pic>
        <p:nvPicPr>
          <p:cNvPr id="4" name="Picture Placeholder 3">
            <a:extLst>
              <a:ext uri="{FF2B5EF4-FFF2-40B4-BE49-F238E27FC236}">
                <a16:creationId xmlns:a16="http://schemas.microsoft.com/office/drawing/2014/main" id="{4852BAF0-661A-9069-D55B-F583873DDAC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6073" r="26073"/>
          <a:stretch>
            <a:fillRect/>
          </a:stretch>
        </p:blipFill>
        <p:spPr>
          <a:xfrm>
            <a:off x="6307203" y="537882"/>
            <a:ext cx="4727817" cy="5582023"/>
          </a:xfrm>
          <a:prstGeom prst="rect">
            <a:avLst/>
          </a:prstGeom>
        </p:spPr>
      </p:pic>
      <p:pic>
        <p:nvPicPr>
          <p:cNvPr id="6" name="Picture 5" descr="Chart, line chart&#10;&#10;Description automatically generated">
            <a:extLst>
              <a:ext uri="{FF2B5EF4-FFF2-40B4-BE49-F238E27FC236}">
                <a16:creationId xmlns:a16="http://schemas.microsoft.com/office/drawing/2014/main" id="{E2EC8E10-7B1B-CA96-9D40-7597BCC3F0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8649" y="3870000"/>
            <a:ext cx="2249905" cy="2249905"/>
          </a:xfrm>
          <a:prstGeom prst="rect">
            <a:avLst/>
          </a:prstGeom>
          <a:ln>
            <a:solidFill>
              <a:srgbClr val="002060"/>
            </a:solidFill>
          </a:ln>
        </p:spPr>
      </p:pic>
      <p:pic>
        <p:nvPicPr>
          <p:cNvPr id="8" name="Picture 7" descr="A picture containing text&#10;&#10;Description automatically generated">
            <a:extLst>
              <a:ext uri="{FF2B5EF4-FFF2-40B4-BE49-F238E27FC236}">
                <a16:creationId xmlns:a16="http://schemas.microsoft.com/office/drawing/2014/main" id="{2685AADB-C2A6-304D-1CF0-70CE442F88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79119" y="6119905"/>
            <a:ext cx="665733" cy="526289"/>
          </a:xfrm>
          <a:prstGeom prst="rect">
            <a:avLst/>
          </a:prstGeom>
        </p:spPr>
      </p:pic>
    </p:spTree>
    <p:extLst>
      <p:ext uri="{BB962C8B-B14F-4D97-AF65-F5344CB8AC3E}">
        <p14:creationId xmlns:p14="http://schemas.microsoft.com/office/powerpoint/2010/main" val="452529477"/>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7A22200F-3F6F-59C7-473B-70A34801E2F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4044" r="4044"/>
          <a:stretch/>
        </p:blipFill>
        <p:spPr>
          <a:xfrm>
            <a:off x="6852213" y="995937"/>
            <a:ext cx="5339786" cy="4731967"/>
          </a:xfrm>
        </p:spPr>
      </p:pic>
      <p:sp>
        <p:nvSpPr>
          <p:cNvPr id="594" name="Shape 594"/>
          <p:cNvSpPr txBox="1">
            <a:spLocks noGrp="1"/>
          </p:cNvSpPr>
          <p:nvPr>
            <p:ph type="title" idx="4294967295"/>
          </p:nvPr>
        </p:nvSpPr>
        <p:spPr>
          <a:xfrm>
            <a:off x="5175812" y="189454"/>
            <a:ext cx="1840375" cy="535491"/>
          </a:xfrm>
          <a:prstGeom prst="rect">
            <a:avLst/>
          </a:prstGeom>
          <a:noFill/>
          <a:ln>
            <a:noFill/>
          </a:ln>
        </p:spPr>
        <p:txBody>
          <a:bodyPr vert="horz" wrap="square" lIns="91425" tIns="45700" rIns="91425" bIns="45700" rtlCol="0" anchor="ctr" anchorCtr="0">
            <a:spAutoFit/>
          </a:bodyPr>
          <a:lstStyle/>
          <a:p>
            <a:pPr>
              <a:buSzPct val="25000"/>
            </a:pPr>
            <a:r>
              <a:rPr lang="x-none" sz="3200" dirty="0">
                <a:solidFill>
                  <a:srgbClr val="000000"/>
                </a:solidFill>
                <a:latin typeface="+mj-lt"/>
              </a:rPr>
              <a:t>Long Put</a:t>
            </a:r>
          </a:p>
        </p:txBody>
      </p:sp>
      <p:sp>
        <p:nvSpPr>
          <p:cNvPr id="595" name="Shape 595"/>
          <p:cNvSpPr txBox="1">
            <a:spLocks noGrp="1"/>
          </p:cNvSpPr>
          <p:nvPr>
            <p:ph type="body" idx="4294967295"/>
          </p:nvPr>
        </p:nvSpPr>
        <p:spPr>
          <a:xfrm>
            <a:off x="1" y="457200"/>
            <a:ext cx="6852212" cy="6123880"/>
          </a:xfrm>
          <a:prstGeom prst="rect">
            <a:avLst/>
          </a:prstGeom>
          <a:noFill/>
          <a:ln>
            <a:noFill/>
          </a:ln>
        </p:spPr>
        <p:txBody>
          <a:bodyPr vert="horz" wrap="square" lIns="91425" tIns="45700" rIns="91425" bIns="45700" rtlCol="0" anchor="t" anchorCtr="0">
            <a:spAutoFit/>
          </a:bodyPr>
          <a:lstStyle/>
          <a:p>
            <a:pPr>
              <a:lnSpc>
                <a:spcPct val="162500"/>
              </a:lnSpc>
              <a:spcBef>
                <a:spcPts val="320"/>
              </a:spcBef>
              <a:buClr>
                <a:srgbClr val="14456F"/>
              </a:buClr>
              <a:buSzPct val="25000"/>
            </a:pPr>
            <a:r>
              <a:rPr lang="x-none" sz="1600" dirty="0">
                <a:solidFill>
                  <a:srgbClr val="000000"/>
                </a:solidFill>
                <a:latin typeface="+mn-lt"/>
                <a:ea typeface="Tahoma"/>
                <a:cs typeface="Tahoma"/>
                <a:sym typeface="Tahoma"/>
              </a:rPr>
              <a:t>Outlook on Market Direction: </a:t>
            </a:r>
            <a:r>
              <a:rPr lang="en-US" sz="1600" b="1" dirty="0">
                <a:solidFill>
                  <a:srgbClr val="000000"/>
                </a:solidFill>
                <a:latin typeface="+mn-lt"/>
                <a:ea typeface="Tahoma"/>
                <a:cs typeface="Tahoma"/>
                <a:sym typeface="Tahoma"/>
              </a:rPr>
              <a:t>Bearish</a:t>
            </a:r>
            <a:endParaRPr lang="x-none" sz="1600" b="1" dirty="0">
              <a:solidFill>
                <a:srgbClr val="000000"/>
              </a:solidFill>
              <a:latin typeface="+mn-lt"/>
              <a:ea typeface="Tahoma"/>
              <a:cs typeface="Tahoma"/>
              <a:sym typeface="Tahoma"/>
            </a:endParaRPr>
          </a:p>
          <a:p>
            <a:pPr>
              <a:lnSpc>
                <a:spcPct val="162500"/>
              </a:lnSpc>
              <a:spcBef>
                <a:spcPts val="320"/>
              </a:spcBef>
              <a:buClr>
                <a:srgbClr val="14456F"/>
              </a:buClr>
              <a:buSzPct val="25000"/>
            </a:pPr>
            <a:r>
              <a:rPr lang="x-none" sz="1600" b="1" dirty="0">
                <a:solidFill>
                  <a:srgbClr val="000000"/>
                </a:solidFill>
                <a:latin typeface="+mn-lt"/>
                <a:ea typeface="Tahoma"/>
                <a:cs typeface="Tahoma"/>
                <a:sym typeface="Tahoma"/>
              </a:rPr>
              <a:t>Trade</a:t>
            </a:r>
            <a:r>
              <a:rPr lang="x-none" sz="1600" dirty="0">
                <a:solidFill>
                  <a:srgbClr val="000000"/>
                </a:solidFill>
                <a:latin typeface="+mn-lt"/>
                <a:ea typeface="Tahoma"/>
                <a:cs typeface="Tahoma"/>
                <a:sym typeface="Tahoma"/>
              </a:rPr>
              <a:t>: </a:t>
            </a:r>
            <a:r>
              <a:rPr lang="x-none" sz="1600" b="0" dirty="0">
                <a:solidFill>
                  <a:srgbClr val="000000"/>
                </a:solidFill>
                <a:latin typeface="+mn-lt"/>
                <a:ea typeface="Tahoma"/>
                <a:cs typeface="Tahoma"/>
                <a:sym typeface="Tahoma"/>
              </a:rPr>
              <a:t>Long </a:t>
            </a:r>
            <a:r>
              <a:rPr lang="en-US" sz="1600" b="0" dirty="0">
                <a:solidFill>
                  <a:srgbClr val="000000"/>
                </a:solidFill>
                <a:latin typeface="+mn-lt"/>
                <a:ea typeface="Tahoma"/>
                <a:cs typeface="Tahoma"/>
                <a:sym typeface="Tahoma"/>
              </a:rPr>
              <a:t>Put</a:t>
            </a:r>
            <a:r>
              <a:rPr lang="x-none" sz="1600" b="0" dirty="0">
                <a:solidFill>
                  <a:srgbClr val="000000"/>
                </a:solidFill>
                <a:latin typeface="+mn-lt"/>
                <a:ea typeface="Tahoma"/>
                <a:cs typeface="Tahoma"/>
                <a:sym typeface="Tahoma"/>
              </a:rPr>
              <a:t> Option</a:t>
            </a:r>
          </a:p>
          <a:p>
            <a:pPr>
              <a:lnSpc>
                <a:spcPct val="162500"/>
              </a:lnSpc>
              <a:spcBef>
                <a:spcPts val="320"/>
              </a:spcBef>
              <a:buClr>
                <a:srgbClr val="14456F"/>
              </a:buClr>
              <a:buSzPct val="25000"/>
            </a:pPr>
            <a:r>
              <a:rPr lang="x-none" sz="1600" b="1" dirty="0">
                <a:solidFill>
                  <a:srgbClr val="000000"/>
                </a:solidFill>
                <a:latin typeface="+mn-lt"/>
                <a:ea typeface="Tahoma"/>
                <a:cs typeface="Tahoma"/>
                <a:sym typeface="Tahoma"/>
              </a:rPr>
              <a:t>Advantages</a:t>
            </a:r>
            <a:r>
              <a:rPr lang="x-none" sz="1600" dirty="0">
                <a:solidFill>
                  <a:srgbClr val="000000"/>
                </a:solidFill>
                <a:latin typeface="+mn-lt"/>
                <a:ea typeface="Tahoma"/>
                <a:cs typeface="Tahoma"/>
                <a:sym typeface="Tahoma"/>
              </a:rPr>
              <a:t> : </a:t>
            </a:r>
            <a:r>
              <a:rPr lang="x-none" sz="1600" b="0" dirty="0">
                <a:solidFill>
                  <a:srgbClr val="000000"/>
                </a:solidFill>
                <a:latin typeface="+mn-lt"/>
                <a:ea typeface="Tahoma"/>
                <a:cs typeface="Tahoma"/>
                <a:sym typeface="Tahoma"/>
              </a:rPr>
              <a:t>Much cheaper and far more leverage than</a:t>
            </a:r>
            <a:r>
              <a:rPr lang="en-US" sz="1600" b="0" dirty="0">
                <a:solidFill>
                  <a:srgbClr val="000000"/>
                </a:solidFill>
                <a:latin typeface="+mn-lt"/>
                <a:ea typeface="Tahoma"/>
                <a:cs typeface="Tahoma"/>
                <a:sym typeface="Tahoma"/>
              </a:rPr>
              <a:t> short</a:t>
            </a:r>
            <a:r>
              <a:rPr lang="x-none" sz="1600" b="0" dirty="0">
                <a:solidFill>
                  <a:srgbClr val="000000"/>
                </a:solidFill>
                <a:latin typeface="+mn-lt"/>
                <a:ea typeface="Tahoma"/>
                <a:cs typeface="Tahoma"/>
                <a:sym typeface="Tahoma"/>
              </a:rPr>
              <a:t> stock. </a:t>
            </a:r>
          </a:p>
          <a:p>
            <a:pPr>
              <a:lnSpc>
                <a:spcPct val="162500"/>
              </a:lnSpc>
              <a:spcBef>
                <a:spcPts val="320"/>
              </a:spcBef>
              <a:buClr>
                <a:srgbClr val="14456F"/>
              </a:buClr>
              <a:buSzPct val="25000"/>
            </a:pPr>
            <a:r>
              <a:rPr lang="x-none" sz="1600" b="1" dirty="0">
                <a:solidFill>
                  <a:srgbClr val="000000"/>
                </a:solidFill>
                <a:latin typeface="+mn-lt"/>
                <a:ea typeface="Tahoma"/>
                <a:cs typeface="Tahoma"/>
                <a:sym typeface="Tahoma"/>
              </a:rPr>
              <a:t>Disadvantages</a:t>
            </a:r>
            <a:r>
              <a:rPr lang="x-none" sz="1600" dirty="0">
                <a:solidFill>
                  <a:srgbClr val="000000"/>
                </a:solidFill>
                <a:latin typeface="+mn-lt"/>
                <a:ea typeface="Tahoma"/>
                <a:cs typeface="Tahoma"/>
                <a:sym typeface="Tahoma"/>
              </a:rPr>
              <a:t> : </a:t>
            </a:r>
            <a:r>
              <a:rPr lang="x-none" sz="1600" b="0" dirty="0">
                <a:solidFill>
                  <a:srgbClr val="000000"/>
                </a:solidFill>
                <a:latin typeface="+mn-lt"/>
                <a:ea typeface="Tahoma"/>
                <a:cs typeface="Tahoma"/>
                <a:sym typeface="Tahoma"/>
              </a:rPr>
              <a:t>Potential for 100% loss, </a:t>
            </a:r>
            <a:r>
              <a:rPr lang="en-US" sz="1600" b="0" dirty="0">
                <a:solidFill>
                  <a:srgbClr val="000000"/>
                </a:solidFill>
                <a:latin typeface="+mn-lt"/>
                <a:ea typeface="Tahoma"/>
                <a:cs typeface="Tahoma"/>
                <a:sym typeface="Tahoma"/>
              </a:rPr>
              <a:t>theta decay, and implied volatility risk</a:t>
            </a:r>
          </a:p>
          <a:p>
            <a:pPr>
              <a:lnSpc>
                <a:spcPct val="162500"/>
              </a:lnSpc>
              <a:spcBef>
                <a:spcPts val="320"/>
              </a:spcBef>
              <a:buClr>
                <a:srgbClr val="14456F"/>
              </a:buClr>
              <a:buSzPct val="25000"/>
            </a:pPr>
            <a:r>
              <a:rPr lang="x-none" sz="1600" b="1" dirty="0">
                <a:solidFill>
                  <a:srgbClr val="000000"/>
                </a:solidFill>
                <a:latin typeface="+mn-lt"/>
                <a:ea typeface="Tahoma"/>
                <a:cs typeface="Tahoma"/>
                <a:sym typeface="Tahoma"/>
              </a:rPr>
              <a:t>Max Risk </a:t>
            </a:r>
            <a:r>
              <a:rPr lang="x-none" sz="1600" dirty="0">
                <a:solidFill>
                  <a:srgbClr val="000000"/>
                </a:solidFill>
                <a:latin typeface="+mn-lt"/>
                <a:ea typeface="Tahoma"/>
                <a:cs typeface="Tahoma"/>
                <a:sym typeface="Tahoma"/>
              </a:rPr>
              <a:t>: </a:t>
            </a:r>
            <a:r>
              <a:rPr lang="x-none" sz="1600" b="0" dirty="0">
                <a:solidFill>
                  <a:srgbClr val="000000"/>
                </a:solidFill>
                <a:latin typeface="+mn-lt"/>
                <a:ea typeface="Tahoma"/>
                <a:cs typeface="Tahoma"/>
                <a:sym typeface="Tahoma"/>
              </a:rPr>
              <a:t>Limited to cost paid for </a:t>
            </a:r>
            <a:r>
              <a:rPr lang="en-US" sz="1600" b="0" dirty="0">
                <a:solidFill>
                  <a:srgbClr val="000000"/>
                </a:solidFill>
                <a:latin typeface="+mn-lt"/>
                <a:ea typeface="Tahoma"/>
                <a:cs typeface="Tahoma"/>
                <a:sym typeface="Tahoma"/>
              </a:rPr>
              <a:t>Put</a:t>
            </a:r>
            <a:r>
              <a:rPr lang="x-none" sz="1600" b="0" dirty="0">
                <a:solidFill>
                  <a:srgbClr val="000000"/>
                </a:solidFill>
                <a:latin typeface="+mn-lt"/>
                <a:ea typeface="Tahoma"/>
                <a:cs typeface="Tahoma"/>
                <a:sym typeface="Tahoma"/>
              </a:rPr>
              <a:t> </a:t>
            </a:r>
            <a:endParaRPr lang="en-US" sz="1600" b="0" dirty="0">
              <a:solidFill>
                <a:srgbClr val="000000"/>
              </a:solidFill>
              <a:latin typeface="+mn-lt"/>
              <a:ea typeface="Tahoma"/>
              <a:cs typeface="Tahoma"/>
              <a:sym typeface="Tahoma"/>
            </a:endParaRPr>
          </a:p>
          <a:p>
            <a:pPr>
              <a:lnSpc>
                <a:spcPct val="162500"/>
              </a:lnSpc>
              <a:spcBef>
                <a:spcPts val="320"/>
              </a:spcBef>
              <a:buClr>
                <a:srgbClr val="14456F"/>
              </a:buClr>
              <a:buSzPct val="25000"/>
            </a:pPr>
            <a:r>
              <a:rPr lang="x-none" sz="1600" b="1" dirty="0">
                <a:solidFill>
                  <a:srgbClr val="000000"/>
                </a:solidFill>
                <a:latin typeface="+mn-lt"/>
                <a:ea typeface="Tahoma"/>
                <a:cs typeface="Tahoma"/>
                <a:sym typeface="Tahoma"/>
              </a:rPr>
              <a:t>Max Reward </a:t>
            </a:r>
            <a:r>
              <a:rPr lang="x-none" sz="1600" dirty="0">
                <a:solidFill>
                  <a:srgbClr val="000000"/>
                </a:solidFill>
                <a:latin typeface="+mn-lt"/>
                <a:ea typeface="Tahoma"/>
                <a:cs typeface="Tahoma"/>
                <a:sym typeface="Tahoma"/>
              </a:rPr>
              <a:t>: </a:t>
            </a:r>
            <a:r>
              <a:rPr lang="en-US" sz="1600" b="0" dirty="0">
                <a:solidFill>
                  <a:srgbClr val="000000"/>
                </a:solidFill>
                <a:latin typeface="+mn-lt"/>
                <a:ea typeface="Tahoma"/>
                <a:cs typeface="Tahoma"/>
                <a:sym typeface="Tahoma"/>
              </a:rPr>
              <a:t>Call Strike – Price of Put</a:t>
            </a:r>
            <a:endParaRPr lang="x-none" sz="1600" b="0" dirty="0">
              <a:solidFill>
                <a:srgbClr val="000000"/>
              </a:solidFill>
              <a:latin typeface="+mn-lt"/>
              <a:ea typeface="Tahoma"/>
              <a:cs typeface="Tahoma"/>
              <a:sym typeface="Tahoma"/>
            </a:endParaRPr>
          </a:p>
          <a:p>
            <a:pPr>
              <a:lnSpc>
                <a:spcPct val="162500"/>
              </a:lnSpc>
              <a:spcBef>
                <a:spcPts val="320"/>
              </a:spcBef>
              <a:buClr>
                <a:srgbClr val="14456F"/>
              </a:buClr>
              <a:buSzPct val="25000"/>
            </a:pPr>
            <a:r>
              <a:rPr lang="x-none" sz="1600" b="1" dirty="0">
                <a:solidFill>
                  <a:srgbClr val="000000"/>
                </a:solidFill>
                <a:latin typeface="+mn-lt"/>
                <a:ea typeface="Tahoma"/>
                <a:cs typeface="Tahoma"/>
                <a:sym typeface="Tahoma"/>
              </a:rPr>
              <a:t>Breakeven</a:t>
            </a:r>
            <a:r>
              <a:rPr lang="x-none" sz="1600" dirty="0">
                <a:solidFill>
                  <a:srgbClr val="000000"/>
                </a:solidFill>
                <a:latin typeface="+mn-lt"/>
                <a:ea typeface="Tahoma"/>
                <a:cs typeface="Tahoma"/>
                <a:sym typeface="Tahoma"/>
              </a:rPr>
              <a:t> : </a:t>
            </a:r>
            <a:r>
              <a:rPr lang="x-none" sz="1600" b="0" dirty="0">
                <a:solidFill>
                  <a:srgbClr val="000000"/>
                </a:solidFill>
                <a:latin typeface="+mn-lt"/>
                <a:ea typeface="Tahoma"/>
                <a:cs typeface="Tahoma"/>
                <a:sym typeface="Tahoma"/>
              </a:rPr>
              <a:t>Call Strike </a:t>
            </a:r>
            <a:r>
              <a:rPr lang="en-US" sz="1600" b="0" dirty="0">
                <a:solidFill>
                  <a:srgbClr val="000000"/>
                </a:solidFill>
                <a:latin typeface="+mn-lt"/>
                <a:ea typeface="Tahoma"/>
                <a:cs typeface="Tahoma"/>
                <a:sym typeface="Tahoma"/>
              </a:rPr>
              <a:t>-</a:t>
            </a:r>
            <a:r>
              <a:rPr lang="x-none" sz="1600" b="0" dirty="0">
                <a:solidFill>
                  <a:srgbClr val="000000"/>
                </a:solidFill>
                <a:latin typeface="+mn-lt"/>
                <a:ea typeface="Tahoma"/>
                <a:cs typeface="Tahoma"/>
                <a:sym typeface="Tahoma"/>
              </a:rPr>
              <a:t> Price Paid for </a:t>
            </a:r>
            <a:r>
              <a:rPr lang="en-US" sz="1600" b="0" dirty="0">
                <a:solidFill>
                  <a:srgbClr val="000000"/>
                </a:solidFill>
                <a:latin typeface="+mn-lt"/>
                <a:ea typeface="Tahoma"/>
                <a:cs typeface="Tahoma"/>
                <a:sym typeface="Tahoma"/>
              </a:rPr>
              <a:t>Put</a:t>
            </a:r>
          </a:p>
          <a:p>
            <a:pPr>
              <a:lnSpc>
                <a:spcPct val="162500"/>
              </a:lnSpc>
              <a:spcBef>
                <a:spcPts val="320"/>
              </a:spcBef>
              <a:buClr>
                <a:srgbClr val="14456F"/>
              </a:buClr>
              <a:buSzPct val="25000"/>
            </a:pPr>
            <a:r>
              <a:rPr lang="x-none" sz="1600" b="1" dirty="0">
                <a:solidFill>
                  <a:srgbClr val="000000"/>
                </a:solidFill>
                <a:latin typeface="+mn-lt"/>
                <a:ea typeface="Tahoma"/>
                <a:cs typeface="Tahoma"/>
                <a:sym typeface="Tahoma"/>
              </a:rPr>
              <a:t>Delta</a:t>
            </a:r>
            <a:r>
              <a:rPr lang="x-none" sz="1600" dirty="0">
                <a:solidFill>
                  <a:srgbClr val="000000"/>
                </a:solidFill>
                <a:latin typeface="+mn-lt"/>
                <a:ea typeface="Tahoma"/>
                <a:cs typeface="Tahoma"/>
                <a:sym typeface="Tahoma"/>
              </a:rPr>
              <a:t>: </a:t>
            </a:r>
            <a:r>
              <a:rPr lang="en-US" sz="1600" b="0" dirty="0">
                <a:solidFill>
                  <a:srgbClr val="000000"/>
                </a:solidFill>
                <a:latin typeface="+mn-lt"/>
                <a:ea typeface="Tahoma"/>
                <a:cs typeface="Tahoma"/>
                <a:sym typeface="Tahoma"/>
              </a:rPr>
              <a:t>Negative</a:t>
            </a:r>
            <a:r>
              <a:rPr lang="en-US" sz="1600" dirty="0">
                <a:solidFill>
                  <a:srgbClr val="000000"/>
                </a:solidFill>
                <a:latin typeface="+mn-lt"/>
                <a:ea typeface="Tahoma"/>
                <a:cs typeface="Tahoma"/>
                <a:sym typeface="Tahoma"/>
              </a:rPr>
              <a:t>:</a:t>
            </a:r>
            <a:r>
              <a:rPr lang="x-none" sz="1600" dirty="0">
                <a:solidFill>
                  <a:srgbClr val="000000"/>
                </a:solidFill>
                <a:latin typeface="+mn-lt"/>
                <a:ea typeface="Tahoma"/>
                <a:cs typeface="Tahoma"/>
                <a:sym typeface="Tahoma"/>
              </a:rPr>
              <a:t> </a:t>
            </a:r>
            <a:r>
              <a:rPr lang="x-none" sz="1600" b="0" dirty="0">
                <a:solidFill>
                  <a:srgbClr val="000000"/>
                </a:solidFill>
                <a:latin typeface="+mn-lt"/>
                <a:ea typeface="Tahoma"/>
                <a:cs typeface="Tahoma"/>
                <a:sym typeface="Tahoma"/>
              </a:rPr>
              <a:t>The more In-the-Money the Call is, the higher the delta</a:t>
            </a:r>
          </a:p>
          <a:p>
            <a:pPr>
              <a:lnSpc>
                <a:spcPct val="162500"/>
              </a:lnSpc>
              <a:spcBef>
                <a:spcPts val="320"/>
              </a:spcBef>
              <a:buClr>
                <a:srgbClr val="14456F"/>
              </a:buClr>
              <a:buSzPct val="25000"/>
            </a:pPr>
            <a:r>
              <a:rPr lang="x-none" sz="1600" b="1" dirty="0">
                <a:solidFill>
                  <a:srgbClr val="000000"/>
                </a:solidFill>
                <a:latin typeface="+mn-lt"/>
                <a:ea typeface="Tahoma"/>
                <a:cs typeface="Tahoma"/>
                <a:sym typeface="Tahoma"/>
              </a:rPr>
              <a:t>Gamma</a:t>
            </a:r>
            <a:r>
              <a:rPr lang="x-none" sz="1600" dirty="0">
                <a:solidFill>
                  <a:srgbClr val="000000"/>
                </a:solidFill>
                <a:latin typeface="+mn-lt"/>
                <a:ea typeface="Tahoma"/>
                <a:cs typeface="Tahoma"/>
                <a:sym typeface="Tahoma"/>
              </a:rPr>
              <a:t>: </a:t>
            </a:r>
            <a:r>
              <a:rPr lang="x-none" sz="1600" b="0" dirty="0">
                <a:solidFill>
                  <a:srgbClr val="000000"/>
                </a:solidFill>
                <a:latin typeface="+mn-lt"/>
                <a:ea typeface="Tahoma"/>
                <a:cs typeface="Tahoma"/>
                <a:sym typeface="Tahoma"/>
              </a:rPr>
              <a:t>Positive</a:t>
            </a:r>
            <a:r>
              <a:rPr lang="en-US" sz="1600" b="0" dirty="0">
                <a:solidFill>
                  <a:srgbClr val="000000"/>
                </a:solidFill>
                <a:latin typeface="+mn-lt"/>
                <a:ea typeface="Tahoma"/>
                <a:cs typeface="Tahoma"/>
                <a:sym typeface="Tahoma"/>
              </a:rPr>
              <a:t>:</a:t>
            </a:r>
            <a:r>
              <a:rPr lang="x-none" sz="1600" b="0" dirty="0">
                <a:solidFill>
                  <a:srgbClr val="000000"/>
                </a:solidFill>
                <a:latin typeface="+mn-lt"/>
                <a:ea typeface="Tahoma"/>
                <a:cs typeface="Tahoma"/>
                <a:sym typeface="Tahoma"/>
              </a:rPr>
              <a:t> The closest to At-the-Money and closer to expiration the higher the gamma</a:t>
            </a:r>
          </a:p>
          <a:p>
            <a:pPr>
              <a:lnSpc>
                <a:spcPct val="162500"/>
              </a:lnSpc>
              <a:spcBef>
                <a:spcPts val="320"/>
              </a:spcBef>
              <a:buClr>
                <a:srgbClr val="14456F"/>
              </a:buClr>
              <a:buSzPct val="25000"/>
            </a:pPr>
            <a:r>
              <a:rPr lang="x-none" sz="1600" b="1" dirty="0">
                <a:solidFill>
                  <a:srgbClr val="000000"/>
                </a:solidFill>
                <a:latin typeface="+mn-lt"/>
                <a:ea typeface="Tahoma"/>
                <a:cs typeface="Tahoma"/>
                <a:sym typeface="Tahoma"/>
              </a:rPr>
              <a:t>Theta</a:t>
            </a:r>
            <a:r>
              <a:rPr lang="x-none" sz="1600" dirty="0">
                <a:solidFill>
                  <a:srgbClr val="000000"/>
                </a:solidFill>
                <a:latin typeface="+mn-lt"/>
                <a:ea typeface="Tahoma"/>
                <a:cs typeface="Tahoma"/>
                <a:sym typeface="Tahoma"/>
              </a:rPr>
              <a:t>: </a:t>
            </a:r>
            <a:r>
              <a:rPr lang="x-none" sz="1600" b="0" dirty="0">
                <a:solidFill>
                  <a:srgbClr val="000000"/>
                </a:solidFill>
                <a:latin typeface="+mn-lt"/>
                <a:ea typeface="Tahoma"/>
                <a:cs typeface="Tahoma"/>
                <a:sym typeface="Tahoma"/>
              </a:rPr>
              <a:t>Negative</a:t>
            </a:r>
            <a:r>
              <a:rPr lang="en-US" sz="1600" b="0" dirty="0">
                <a:solidFill>
                  <a:srgbClr val="000000"/>
                </a:solidFill>
                <a:latin typeface="+mn-lt"/>
                <a:ea typeface="Tahoma"/>
                <a:cs typeface="Tahoma"/>
                <a:sym typeface="Tahoma"/>
              </a:rPr>
              <a:t>:</a:t>
            </a:r>
            <a:r>
              <a:rPr lang="x-none" sz="1600" b="0" dirty="0">
                <a:solidFill>
                  <a:srgbClr val="000000"/>
                </a:solidFill>
                <a:latin typeface="+mn-lt"/>
                <a:ea typeface="Tahoma"/>
                <a:cs typeface="Tahoma"/>
                <a:sym typeface="Tahoma"/>
              </a:rPr>
              <a:t> passing time hurts this trade</a:t>
            </a:r>
            <a:endParaRPr lang="en-US" sz="1600" dirty="0">
              <a:solidFill>
                <a:srgbClr val="000000"/>
              </a:solidFill>
              <a:latin typeface="+mn-lt"/>
              <a:ea typeface="Tahoma"/>
              <a:cs typeface="Tahoma"/>
              <a:sym typeface="Tahoma"/>
            </a:endParaRPr>
          </a:p>
          <a:p>
            <a:pPr>
              <a:lnSpc>
                <a:spcPct val="162500"/>
              </a:lnSpc>
              <a:spcBef>
                <a:spcPts val="320"/>
              </a:spcBef>
              <a:buClr>
                <a:srgbClr val="14456F"/>
              </a:buClr>
              <a:buSzPct val="25000"/>
            </a:pPr>
            <a:r>
              <a:rPr lang="x-none" sz="1600" b="1" dirty="0">
                <a:solidFill>
                  <a:srgbClr val="000000"/>
                </a:solidFill>
                <a:latin typeface="+mn-lt"/>
                <a:ea typeface="Tahoma"/>
                <a:cs typeface="Tahoma"/>
                <a:sym typeface="Tahoma"/>
              </a:rPr>
              <a:t>Vega</a:t>
            </a:r>
            <a:r>
              <a:rPr lang="x-none" sz="1600" dirty="0">
                <a:solidFill>
                  <a:srgbClr val="000000"/>
                </a:solidFill>
                <a:latin typeface="+mn-lt"/>
                <a:ea typeface="Tahoma"/>
                <a:cs typeface="Tahoma"/>
                <a:sym typeface="Tahoma"/>
              </a:rPr>
              <a:t>:</a:t>
            </a:r>
            <a:r>
              <a:rPr lang="x-none" sz="1600" b="0" dirty="0">
                <a:solidFill>
                  <a:srgbClr val="000000"/>
                </a:solidFill>
                <a:latin typeface="+mn-lt"/>
                <a:ea typeface="Tahoma"/>
                <a:cs typeface="Tahoma"/>
                <a:sym typeface="Tahoma"/>
              </a:rPr>
              <a:t> Positive</a:t>
            </a:r>
            <a:r>
              <a:rPr lang="en-US" sz="1600" b="0" dirty="0">
                <a:solidFill>
                  <a:srgbClr val="000000"/>
                </a:solidFill>
                <a:latin typeface="+mn-lt"/>
                <a:ea typeface="Tahoma"/>
                <a:cs typeface="Tahoma"/>
                <a:sym typeface="Tahoma"/>
              </a:rPr>
              <a:t>:</a:t>
            </a:r>
            <a:r>
              <a:rPr lang="x-none" sz="1600" dirty="0">
                <a:solidFill>
                  <a:srgbClr val="000000"/>
                </a:solidFill>
                <a:latin typeface="+mn-lt"/>
                <a:ea typeface="Tahoma"/>
                <a:cs typeface="Tahoma"/>
                <a:sym typeface="Tahoma"/>
              </a:rPr>
              <a:t> </a:t>
            </a:r>
            <a:r>
              <a:rPr lang="x-none" sz="1600" b="0" dirty="0">
                <a:solidFill>
                  <a:srgbClr val="000000"/>
                </a:solidFill>
                <a:latin typeface="+mn-lt"/>
                <a:ea typeface="Tahoma"/>
                <a:cs typeface="Tahoma"/>
                <a:sym typeface="Tahoma"/>
              </a:rPr>
              <a:t>a rise in volatility in helpful for long call position</a:t>
            </a:r>
          </a:p>
          <a:p>
            <a:pPr>
              <a:lnSpc>
                <a:spcPct val="162500"/>
              </a:lnSpc>
              <a:spcBef>
                <a:spcPts val="320"/>
              </a:spcBef>
              <a:buClr>
                <a:srgbClr val="14456F"/>
              </a:buClr>
              <a:buSzPct val="25000"/>
            </a:pPr>
            <a:r>
              <a:rPr lang="x-none" sz="1600" b="1" dirty="0">
                <a:solidFill>
                  <a:srgbClr val="000000"/>
                </a:solidFill>
                <a:latin typeface="+mn-lt"/>
                <a:ea typeface="Tahoma"/>
                <a:cs typeface="Tahoma"/>
                <a:sym typeface="Tahoma"/>
              </a:rPr>
              <a:t>Rho</a:t>
            </a:r>
            <a:r>
              <a:rPr lang="x-none" sz="1600" dirty="0">
                <a:solidFill>
                  <a:srgbClr val="000000"/>
                </a:solidFill>
                <a:latin typeface="+mn-lt"/>
                <a:ea typeface="Tahoma"/>
                <a:cs typeface="Tahoma"/>
                <a:sym typeface="Tahoma"/>
              </a:rPr>
              <a:t>: </a:t>
            </a:r>
            <a:r>
              <a:rPr lang="x-none" sz="1600" b="0" dirty="0">
                <a:solidFill>
                  <a:srgbClr val="000000"/>
                </a:solidFill>
                <a:latin typeface="+mn-lt"/>
                <a:ea typeface="Tahoma"/>
                <a:cs typeface="Tahoma"/>
                <a:sym typeface="Tahoma"/>
              </a:rPr>
              <a:t>Positive</a:t>
            </a:r>
            <a:r>
              <a:rPr lang="en-US" sz="1600" b="0" dirty="0">
                <a:solidFill>
                  <a:srgbClr val="000000"/>
                </a:solidFill>
                <a:latin typeface="+mn-lt"/>
                <a:ea typeface="Tahoma"/>
                <a:cs typeface="Tahoma"/>
                <a:sym typeface="Tahoma"/>
              </a:rPr>
              <a:t>:</a:t>
            </a:r>
            <a:r>
              <a:rPr lang="x-none" sz="1600" b="0" dirty="0">
                <a:solidFill>
                  <a:srgbClr val="000000"/>
                </a:solidFill>
                <a:latin typeface="+mn-lt"/>
                <a:ea typeface="Tahoma"/>
                <a:cs typeface="Tahoma"/>
                <a:sym typeface="Tahoma"/>
              </a:rPr>
              <a:t> a rise in interest rates will increase the value of the call</a:t>
            </a:r>
          </a:p>
          <a:p>
            <a:pPr>
              <a:lnSpc>
                <a:spcPct val="162500"/>
              </a:lnSpc>
              <a:spcBef>
                <a:spcPts val="320"/>
              </a:spcBef>
              <a:buClr>
                <a:srgbClr val="14456F"/>
              </a:buClr>
              <a:buSzPct val="25000"/>
            </a:pPr>
            <a:r>
              <a:rPr lang="x-none" sz="1600" b="1" dirty="0">
                <a:solidFill>
                  <a:srgbClr val="000000"/>
                </a:solidFill>
                <a:latin typeface="+mn-lt"/>
                <a:ea typeface="Tahoma"/>
                <a:cs typeface="Tahoma"/>
                <a:sym typeface="Tahoma"/>
              </a:rPr>
              <a:t>Synthetic</a:t>
            </a:r>
            <a:r>
              <a:rPr lang="x-none" sz="1600" dirty="0">
                <a:solidFill>
                  <a:srgbClr val="000000"/>
                </a:solidFill>
                <a:latin typeface="+mn-lt"/>
                <a:ea typeface="Tahoma"/>
                <a:cs typeface="Tahoma"/>
                <a:sym typeface="Tahoma"/>
              </a:rPr>
              <a:t>: </a:t>
            </a:r>
            <a:r>
              <a:rPr lang="x-none" sz="1600" b="0" dirty="0">
                <a:solidFill>
                  <a:srgbClr val="000000"/>
                </a:solidFill>
                <a:latin typeface="+mn-lt"/>
                <a:ea typeface="Tahoma"/>
                <a:cs typeface="Tahoma"/>
                <a:sym typeface="Tahoma"/>
              </a:rPr>
              <a:t>Long </a:t>
            </a:r>
            <a:r>
              <a:rPr lang="en-US" sz="1600" b="0" dirty="0">
                <a:solidFill>
                  <a:srgbClr val="000000"/>
                </a:solidFill>
                <a:latin typeface="+mn-lt"/>
                <a:ea typeface="Tahoma"/>
                <a:cs typeface="Tahoma"/>
                <a:sym typeface="Tahoma"/>
              </a:rPr>
              <a:t>Calls - Short</a:t>
            </a:r>
            <a:r>
              <a:rPr lang="x-none" sz="1600" b="0" dirty="0">
                <a:solidFill>
                  <a:srgbClr val="000000"/>
                </a:solidFill>
                <a:latin typeface="+mn-lt"/>
                <a:ea typeface="Tahoma"/>
                <a:cs typeface="Tahoma"/>
                <a:sym typeface="Tahoma"/>
              </a:rPr>
              <a:t> Stock</a:t>
            </a:r>
            <a:endParaRPr lang="x-none" sz="1600" b="0" dirty="0">
              <a:solidFill>
                <a:srgbClr val="000000"/>
              </a:solidFill>
              <a:latin typeface="Tahoma"/>
              <a:ea typeface="Tahoma"/>
              <a:cs typeface="Tahoma"/>
              <a:sym typeface="Tahoma"/>
            </a:endParaRPr>
          </a:p>
        </p:txBody>
      </p:sp>
      <p:sp>
        <p:nvSpPr>
          <p:cNvPr id="597" name="Shape 597"/>
          <p:cNvSpPr/>
          <p:nvPr/>
        </p:nvSpPr>
        <p:spPr>
          <a:xfrm>
            <a:off x="6317551" y="4447480"/>
            <a:ext cx="2136370" cy="2133600"/>
          </a:xfrm>
          <a:prstGeom prst="rect">
            <a:avLst/>
          </a:prstGeom>
          <a:blipFill>
            <a:blip r:embed="rId4" cstate="print"/>
            <a:stretch>
              <a:fillRect/>
            </a:stretch>
          </a:blipFill>
          <a:ln>
            <a:solidFill>
              <a:srgbClr val="002060"/>
            </a:solidFill>
          </a:ln>
        </p:spPr>
        <p:txBody>
          <a:bodyPr/>
          <a:lstStyle/>
          <a:p>
            <a:endParaRPr lang="en-US"/>
          </a:p>
        </p:txBody>
      </p:sp>
      <p:pic>
        <p:nvPicPr>
          <p:cNvPr id="6" name="Picture 5" descr="A picture containing text&#10;&#10;Description automatically generated">
            <a:extLst>
              <a:ext uri="{FF2B5EF4-FFF2-40B4-BE49-F238E27FC236}">
                <a16:creationId xmlns:a16="http://schemas.microsoft.com/office/drawing/2014/main" id="{6812118A-35F6-7ABF-8465-823D1ABE82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44602" y="6146974"/>
            <a:ext cx="723622" cy="572052"/>
          </a:xfrm>
          <a:prstGeom prst="rect">
            <a:avLst/>
          </a:prstGeom>
        </p:spPr>
      </p:pic>
    </p:spTree>
    <p:extLst>
      <p:ext uri="{BB962C8B-B14F-4D97-AF65-F5344CB8AC3E}">
        <p14:creationId xmlns:p14="http://schemas.microsoft.com/office/powerpoint/2010/main" val="2026326835"/>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7B364BEB-5EDF-651F-58A8-67561426F9F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679" r="9679"/>
          <a:stretch>
            <a:fillRect/>
          </a:stretch>
        </p:blipFill>
        <p:spPr/>
      </p:pic>
      <p:sp>
        <p:nvSpPr>
          <p:cNvPr id="602" name="Shape 602"/>
          <p:cNvSpPr txBox="1">
            <a:spLocks noGrp="1"/>
          </p:cNvSpPr>
          <p:nvPr>
            <p:ph type="title" idx="4294967295"/>
          </p:nvPr>
        </p:nvSpPr>
        <p:spPr>
          <a:xfrm>
            <a:off x="3920058" y="192303"/>
            <a:ext cx="5467109" cy="534987"/>
          </a:xfrm>
          <a:prstGeom prst="rect">
            <a:avLst/>
          </a:prstGeom>
          <a:noFill/>
          <a:ln>
            <a:noFill/>
          </a:ln>
        </p:spPr>
        <p:txBody>
          <a:bodyPr vert="horz" wrap="square" lIns="91425" tIns="45700" rIns="91425" bIns="45700" rtlCol="0" anchor="ctr" anchorCtr="0">
            <a:spAutoFit/>
          </a:bodyPr>
          <a:lstStyle/>
          <a:p>
            <a:pPr>
              <a:buSzPct val="25000"/>
            </a:pPr>
            <a:r>
              <a:rPr lang="x-none" sz="3200" dirty="0">
                <a:solidFill>
                  <a:srgbClr val="000000"/>
                </a:solidFill>
                <a:latin typeface="+mj-lt"/>
              </a:rPr>
              <a:t>Greeks of a Long Put Option</a:t>
            </a:r>
          </a:p>
        </p:txBody>
      </p:sp>
      <p:sp>
        <p:nvSpPr>
          <p:cNvPr id="603" name="Shape 603"/>
          <p:cNvSpPr txBox="1">
            <a:spLocks noGrp="1"/>
          </p:cNvSpPr>
          <p:nvPr>
            <p:ph type="body" idx="4294967295"/>
          </p:nvPr>
        </p:nvSpPr>
        <p:spPr>
          <a:xfrm>
            <a:off x="0" y="1066800"/>
            <a:ext cx="7772400" cy="1500188"/>
          </a:xfrm>
          <a:prstGeom prst="rect">
            <a:avLst/>
          </a:prstGeom>
          <a:noFill/>
          <a:ln>
            <a:noFill/>
          </a:ln>
        </p:spPr>
        <p:txBody>
          <a:bodyPr vert="horz" lIns="91425" tIns="45700" rIns="91425" bIns="45700" rtlCol="0" anchor="t" anchorCtr="0">
            <a:spAutoFit/>
          </a:bodyPr>
          <a:lstStyle/>
          <a:p>
            <a:pPr>
              <a:spcBef>
                <a:spcPts val="560"/>
              </a:spcBef>
              <a:buClr>
                <a:srgbClr val="14456F"/>
              </a:buClr>
              <a:buSzPct val="25000"/>
            </a:pPr>
            <a:r>
              <a:rPr lang="x-none">
                <a:solidFill>
                  <a:schemeClr val="dk1"/>
                </a:solidFill>
                <a:latin typeface="Tahoma"/>
                <a:ea typeface="Tahoma"/>
                <a:cs typeface="Tahoma"/>
                <a:sym typeface="Tahoma"/>
              </a:rPr>
              <a:t>
</a:t>
            </a:r>
          </a:p>
          <a:p>
            <a:endParaRPr lang="x-none">
              <a:solidFill>
                <a:schemeClr val="dk1"/>
              </a:solidFill>
              <a:latin typeface="Tahoma"/>
              <a:ea typeface="Tahoma"/>
              <a:cs typeface="Tahoma"/>
              <a:sym typeface="Tahoma"/>
            </a:endParaRPr>
          </a:p>
        </p:txBody>
      </p:sp>
      <p:sp>
        <p:nvSpPr>
          <p:cNvPr id="604" name="Shape 604"/>
          <p:cNvSpPr/>
          <p:nvPr/>
        </p:nvSpPr>
        <p:spPr>
          <a:xfrm>
            <a:off x="8242141" y="925045"/>
            <a:ext cx="3451397" cy="3134113"/>
          </a:xfrm>
          <a:prstGeom prst="rect">
            <a:avLst/>
          </a:prstGeom>
          <a:blipFill>
            <a:blip r:embed="rId4" cstate="print"/>
            <a:stretch>
              <a:fillRect/>
            </a:stretch>
          </a:blipFill>
        </p:spPr>
        <p:txBody>
          <a:bodyPr/>
          <a:lstStyle/>
          <a:p>
            <a:endParaRPr lang="en-US"/>
          </a:p>
        </p:txBody>
      </p:sp>
      <p:sp>
        <p:nvSpPr>
          <p:cNvPr id="605" name="Shape 605"/>
          <p:cNvSpPr/>
          <p:nvPr/>
        </p:nvSpPr>
        <p:spPr>
          <a:xfrm>
            <a:off x="4925397" y="922766"/>
            <a:ext cx="3456432" cy="3136392"/>
          </a:xfrm>
          <a:prstGeom prst="rect">
            <a:avLst/>
          </a:prstGeom>
          <a:blipFill>
            <a:blip r:embed="rId5" cstate="print"/>
            <a:stretch>
              <a:fillRect/>
            </a:stretch>
          </a:blipFill>
        </p:spPr>
        <p:txBody>
          <a:bodyPr/>
          <a:lstStyle/>
          <a:p>
            <a:endParaRPr lang="en-US"/>
          </a:p>
        </p:txBody>
      </p:sp>
      <p:sp>
        <p:nvSpPr>
          <p:cNvPr id="606" name="Shape 606"/>
          <p:cNvSpPr/>
          <p:nvPr/>
        </p:nvSpPr>
        <p:spPr>
          <a:xfrm>
            <a:off x="6538251" y="3899704"/>
            <a:ext cx="2667000" cy="2673876"/>
          </a:xfrm>
          <a:prstGeom prst="rect">
            <a:avLst/>
          </a:prstGeom>
          <a:blipFill>
            <a:blip r:embed="rId6" cstate="print"/>
            <a:stretch>
              <a:fillRect/>
            </a:stretch>
          </a:blipFill>
        </p:spPr>
        <p:txBody>
          <a:bodyPr/>
          <a:lstStyle/>
          <a:p>
            <a:endParaRPr lang="en-US"/>
          </a:p>
        </p:txBody>
      </p:sp>
      <p:pic>
        <p:nvPicPr>
          <p:cNvPr id="6" name="Picture 5" descr="A picture containing text&#10;&#10;Description automatically generated">
            <a:extLst>
              <a:ext uri="{FF2B5EF4-FFF2-40B4-BE49-F238E27FC236}">
                <a16:creationId xmlns:a16="http://schemas.microsoft.com/office/drawing/2014/main" id="{ACD5AFD9-4907-EDCD-A2F1-331EDA3F0F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58735" y="6181697"/>
            <a:ext cx="669606" cy="529351"/>
          </a:xfrm>
          <a:prstGeom prst="rect">
            <a:avLst/>
          </a:prstGeom>
        </p:spPr>
      </p:pic>
    </p:spTree>
    <p:extLst>
      <p:ext uri="{BB962C8B-B14F-4D97-AF65-F5344CB8AC3E}">
        <p14:creationId xmlns:p14="http://schemas.microsoft.com/office/powerpoint/2010/main" val="2133127235"/>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pic>
        <p:nvPicPr>
          <p:cNvPr id="4" name="Picture Placeholder 3" descr="A picture containing using, hand&#10;&#10;Description automatically generated">
            <a:extLst>
              <a:ext uri="{FF2B5EF4-FFF2-40B4-BE49-F238E27FC236}">
                <a16:creationId xmlns:a16="http://schemas.microsoft.com/office/drawing/2014/main" id="{5D864B34-9739-4B61-4818-A5A08B72A56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7653" r="17653"/>
          <a:stretch>
            <a:fillRect/>
          </a:stretch>
        </p:blipFill>
        <p:spPr>
          <a:xfrm>
            <a:off x="6880319" y="1132780"/>
            <a:ext cx="5311681" cy="5472115"/>
          </a:xfrm>
        </p:spPr>
      </p:pic>
      <p:sp>
        <p:nvSpPr>
          <p:cNvPr id="612" name="Shape 612"/>
          <p:cNvSpPr txBox="1">
            <a:spLocks noGrp="1"/>
          </p:cNvSpPr>
          <p:nvPr>
            <p:ph type="title" idx="4294967295"/>
          </p:nvPr>
        </p:nvSpPr>
        <p:spPr>
          <a:xfrm>
            <a:off x="2687256" y="182409"/>
            <a:ext cx="6979534" cy="535491"/>
          </a:xfrm>
          <a:prstGeom prst="rect">
            <a:avLst/>
          </a:prstGeom>
          <a:noFill/>
          <a:ln>
            <a:noFill/>
          </a:ln>
        </p:spPr>
        <p:txBody>
          <a:bodyPr vert="horz" wrap="square" lIns="91425" tIns="45700" rIns="91425" bIns="45700" rtlCol="0" anchor="ctr" anchorCtr="0">
            <a:spAutoFit/>
          </a:bodyPr>
          <a:lstStyle/>
          <a:p>
            <a:pPr>
              <a:buSzPct val="25000"/>
            </a:pPr>
            <a:r>
              <a:rPr lang="x-none" sz="3200" dirty="0">
                <a:solidFill>
                  <a:srgbClr val="000000"/>
                </a:solidFill>
                <a:latin typeface="+mj-lt"/>
              </a:rPr>
              <a:t>How to manage a Long Put</a:t>
            </a:r>
            <a:r>
              <a:rPr lang="en-US" sz="3200" dirty="0">
                <a:solidFill>
                  <a:srgbClr val="000000"/>
                </a:solidFill>
                <a:latin typeface="+mj-lt"/>
              </a:rPr>
              <a:t> on Expiration</a:t>
            </a:r>
            <a:endParaRPr lang="x-none" sz="3200" dirty="0">
              <a:solidFill>
                <a:srgbClr val="000000"/>
              </a:solidFill>
              <a:latin typeface="+mj-lt"/>
            </a:endParaRPr>
          </a:p>
        </p:txBody>
      </p:sp>
      <p:sp>
        <p:nvSpPr>
          <p:cNvPr id="613" name="Shape 613"/>
          <p:cNvSpPr txBox="1">
            <a:spLocks noGrp="1"/>
          </p:cNvSpPr>
          <p:nvPr>
            <p:ph type="body" idx="4294967295"/>
          </p:nvPr>
        </p:nvSpPr>
        <p:spPr>
          <a:xfrm>
            <a:off x="0" y="1006086"/>
            <a:ext cx="6749716" cy="5401759"/>
          </a:xfrm>
          <a:prstGeom prst="rect">
            <a:avLst/>
          </a:prstGeom>
          <a:noFill/>
          <a:ln>
            <a:noFill/>
          </a:ln>
        </p:spPr>
        <p:txBody>
          <a:bodyPr vert="horz" wrap="square" lIns="91425" tIns="45700" rIns="91425" bIns="45700" rtlCol="0" anchor="t" anchorCtr="0">
            <a:spAutoFit/>
          </a:bodyPr>
          <a:lstStyle/>
          <a:p>
            <a:pPr>
              <a:lnSpc>
                <a:spcPct val="162500"/>
              </a:lnSpc>
              <a:spcBef>
                <a:spcPts val="320"/>
              </a:spcBef>
              <a:buClr>
                <a:srgbClr val="14456F"/>
              </a:buClr>
              <a:buSzPct val="25000"/>
            </a:pPr>
            <a:r>
              <a:rPr lang="x-none" sz="1600" b="1" dirty="0">
                <a:solidFill>
                  <a:srgbClr val="000000"/>
                </a:solidFill>
                <a:latin typeface="+mn-lt"/>
                <a:ea typeface="Tahoma"/>
                <a:cs typeface="Tahoma"/>
                <a:sym typeface="Tahoma"/>
              </a:rPr>
              <a:t>Scenario 1</a:t>
            </a:r>
            <a:r>
              <a:rPr lang="x-none" sz="1600" dirty="0">
                <a:solidFill>
                  <a:srgbClr val="000000"/>
                </a:solidFill>
                <a:latin typeface="+mn-lt"/>
                <a:ea typeface="Tahoma"/>
                <a:cs typeface="Tahoma"/>
                <a:sym typeface="Tahoma"/>
              </a:rPr>
              <a:t>:</a:t>
            </a:r>
            <a:r>
              <a:rPr lang="en-US" sz="1600" dirty="0">
                <a:solidFill>
                  <a:srgbClr val="000000"/>
                </a:solidFill>
                <a:latin typeface="+mn-lt"/>
                <a:ea typeface="Tahoma"/>
                <a:cs typeface="Tahoma"/>
                <a:sym typeface="Tahoma"/>
              </a:rPr>
              <a:t> </a:t>
            </a:r>
            <a:r>
              <a:rPr lang="en-US" sz="1600" b="0" dirty="0">
                <a:solidFill>
                  <a:srgbClr val="000000"/>
                </a:solidFill>
                <a:latin typeface="+mn-lt"/>
                <a:ea typeface="Tahoma"/>
                <a:cs typeface="Tahoma"/>
                <a:sym typeface="Tahoma"/>
              </a:rPr>
              <a:t>Strike Price of the Put expires under the Stock Price.  This Put will expire worthless and there is nothing to do at expiration</a:t>
            </a:r>
          </a:p>
          <a:p>
            <a:pPr>
              <a:lnSpc>
                <a:spcPct val="162500"/>
              </a:lnSpc>
              <a:spcBef>
                <a:spcPts val="320"/>
              </a:spcBef>
              <a:buClr>
                <a:srgbClr val="14456F"/>
              </a:buClr>
              <a:buSzPct val="25000"/>
            </a:pPr>
            <a:endParaRPr lang="x-none" sz="1600" b="0" i="1" dirty="0">
              <a:solidFill>
                <a:srgbClr val="000000"/>
              </a:solidFill>
              <a:latin typeface="+mn-lt"/>
              <a:ea typeface="Tahoma"/>
              <a:cs typeface="Tahoma"/>
              <a:sym typeface="Tahoma"/>
            </a:endParaRPr>
          </a:p>
          <a:p>
            <a:pPr>
              <a:lnSpc>
                <a:spcPct val="162500"/>
              </a:lnSpc>
              <a:spcBef>
                <a:spcPts val="320"/>
              </a:spcBef>
              <a:buClr>
                <a:srgbClr val="14456F"/>
              </a:buClr>
              <a:buSzPct val="25000"/>
            </a:pPr>
            <a:r>
              <a:rPr lang="x-none" sz="1600" b="1" dirty="0">
                <a:solidFill>
                  <a:srgbClr val="000000"/>
                </a:solidFill>
                <a:latin typeface="+mn-lt"/>
                <a:ea typeface="Tahoma"/>
                <a:cs typeface="Tahoma"/>
                <a:sym typeface="Tahoma"/>
              </a:rPr>
              <a:t>Scenario 2</a:t>
            </a:r>
            <a:r>
              <a:rPr lang="x-none" sz="1600" dirty="0">
                <a:solidFill>
                  <a:srgbClr val="000000"/>
                </a:solidFill>
                <a:latin typeface="+mn-lt"/>
                <a:ea typeface="Tahoma"/>
                <a:cs typeface="Tahoma"/>
                <a:sym typeface="Tahoma"/>
              </a:rPr>
              <a:t>: </a:t>
            </a:r>
            <a:r>
              <a:rPr lang="x-none" sz="1600" b="0" dirty="0">
                <a:solidFill>
                  <a:srgbClr val="000000"/>
                </a:solidFill>
                <a:latin typeface="+mn-lt"/>
                <a:ea typeface="Tahoma"/>
                <a:cs typeface="Tahoma"/>
                <a:sym typeface="Tahoma"/>
              </a:rPr>
              <a:t>St</a:t>
            </a:r>
            <a:r>
              <a:rPr lang="en-US" sz="1600" b="0" dirty="0" err="1">
                <a:solidFill>
                  <a:srgbClr val="000000"/>
                </a:solidFill>
                <a:latin typeface="+mn-lt"/>
                <a:ea typeface="Tahoma"/>
                <a:cs typeface="Tahoma"/>
                <a:sym typeface="Tahoma"/>
              </a:rPr>
              <a:t>rike</a:t>
            </a:r>
            <a:r>
              <a:rPr lang="x-none" sz="1600" b="0" dirty="0">
                <a:solidFill>
                  <a:srgbClr val="000000"/>
                </a:solidFill>
                <a:latin typeface="+mn-lt"/>
                <a:ea typeface="Tahoma"/>
                <a:cs typeface="Tahoma"/>
                <a:sym typeface="Tahoma"/>
              </a:rPr>
              <a:t> </a:t>
            </a:r>
            <a:r>
              <a:rPr lang="en-US" sz="1600" b="0" dirty="0">
                <a:solidFill>
                  <a:srgbClr val="000000"/>
                </a:solidFill>
                <a:latin typeface="+mn-lt"/>
                <a:ea typeface="Tahoma"/>
                <a:cs typeface="Tahoma"/>
                <a:sym typeface="Tahoma"/>
              </a:rPr>
              <a:t>Price of the Put expires above Stock Price.  On expiration the Puts will convert to short stock, so if I do not want a stock position after expiration, I can sell the Puts out or buy stock against my position</a:t>
            </a:r>
            <a:endParaRPr lang="x-none" sz="1600" b="0" dirty="0">
              <a:solidFill>
                <a:srgbClr val="000000"/>
              </a:solidFill>
              <a:latin typeface="+mn-lt"/>
              <a:ea typeface="Tahoma"/>
              <a:cs typeface="Tahoma"/>
              <a:sym typeface="Tahoma"/>
            </a:endParaRPr>
          </a:p>
          <a:p>
            <a:endParaRPr lang="x-none" sz="1600" b="0" i="1" dirty="0">
              <a:solidFill>
                <a:srgbClr val="000000"/>
              </a:solidFill>
              <a:latin typeface="+mn-lt"/>
              <a:ea typeface="Tahoma"/>
              <a:cs typeface="Tahoma"/>
              <a:sym typeface="Tahoma"/>
            </a:endParaRPr>
          </a:p>
          <a:p>
            <a:pPr>
              <a:lnSpc>
                <a:spcPct val="162500"/>
              </a:lnSpc>
              <a:spcBef>
                <a:spcPts val="320"/>
              </a:spcBef>
              <a:buClr>
                <a:srgbClr val="14456F"/>
              </a:buClr>
              <a:buSzPct val="25000"/>
            </a:pPr>
            <a:r>
              <a:rPr lang="x-none" sz="1600" dirty="0">
                <a:solidFill>
                  <a:srgbClr val="000000"/>
                </a:solidFill>
                <a:latin typeface="+mn-lt"/>
                <a:ea typeface="Tahoma"/>
                <a:cs typeface="Tahoma"/>
                <a:sym typeface="Tahoma"/>
              </a:rPr>
              <a:t>Keene's Put Trading Tips : </a:t>
            </a:r>
            <a:r>
              <a:rPr lang="x-none" sz="1600" b="0" dirty="0">
                <a:solidFill>
                  <a:srgbClr val="000000"/>
                </a:solidFill>
                <a:latin typeface="+mn-lt"/>
                <a:ea typeface="Tahoma"/>
                <a:cs typeface="Tahoma"/>
                <a:sym typeface="Tahoma"/>
              </a:rPr>
              <a:t> I like being LONG Puts when we have HUGE bearish days, because if the stock decreases in value I will be profitable on that as well as an increase in volatility to the downside.  In general, as the stock</a:t>
            </a:r>
          </a:p>
          <a:p>
            <a:pPr>
              <a:lnSpc>
                <a:spcPct val="162500"/>
              </a:lnSpc>
              <a:spcBef>
                <a:spcPts val="320"/>
              </a:spcBef>
              <a:buClr>
                <a:srgbClr val="14456F"/>
              </a:buClr>
              <a:buSzPct val="25000"/>
            </a:pPr>
            <a:r>
              <a:rPr lang="x-none" sz="1600" b="0" dirty="0">
                <a:solidFill>
                  <a:srgbClr val="000000"/>
                </a:solidFill>
                <a:latin typeface="+mn-lt"/>
                <a:ea typeface="Tahoma"/>
                <a:cs typeface="Tahoma"/>
                <a:sym typeface="Tahoma"/>
              </a:rPr>
              <a:t>Market decreases, volatility increases which also helps a LONG</a:t>
            </a:r>
          </a:p>
          <a:p>
            <a:pPr>
              <a:lnSpc>
                <a:spcPct val="162500"/>
              </a:lnSpc>
              <a:spcBef>
                <a:spcPts val="320"/>
              </a:spcBef>
              <a:buClr>
                <a:srgbClr val="14456F"/>
              </a:buClr>
              <a:buSzPct val="25000"/>
            </a:pPr>
            <a:r>
              <a:rPr lang="x-none" sz="1600" b="0" dirty="0">
                <a:solidFill>
                  <a:srgbClr val="000000"/>
                </a:solidFill>
                <a:latin typeface="+mn-lt"/>
                <a:ea typeface="Tahoma"/>
                <a:cs typeface="Tahoma"/>
                <a:sym typeface="Tahoma"/>
              </a:rPr>
              <a:t>Put position.</a:t>
            </a:r>
            <a:endParaRPr lang="x-none" sz="1600" b="0" dirty="0">
              <a:solidFill>
                <a:srgbClr val="000000"/>
              </a:solidFill>
              <a:latin typeface="Tahoma"/>
              <a:ea typeface="Tahoma"/>
              <a:cs typeface="Tahoma"/>
              <a:sym typeface="Tahoma"/>
            </a:endParaRPr>
          </a:p>
        </p:txBody>
      </p:sp>
      <p:sp>
        <p:nvSpPr>
          <p:cNvPr id="614" name="Shape 614"/>
          <p:cNvSpPr/>
          <p:nvPr/>
        </p:nvSpPr>
        <p:spPr>
          <a:xfrm>
            <a:off x="6481671" y="4212808"/>
            <a:ext cx="2286000" cy="2285999"/>
          </a:xfrm>
          <a:prstGeom prst="rect">
            <a:avLst/>
          </a:prstGeom>
          <a:blipFill>
            <a:blip r:embed="rId4" cstate="print"/>
            <a:stretch>
              <a:fillRect/>
            </a:stretch>
          </a:blipFill>
          <a:ln>
            <a:solidFill>
              <a:srgbClr val="002060"/>
            </a:solidFill>
          </a:ln>
        </p:spPr>
        <p:txBody>
          <a:bodyPr/>
          <a:lstStyle/>
          <a:p>
            <a:endParaRPr lang="en-US"/>
          </a:p>
        </p:txBody>
      </p:sp>
      <p:pic>
        <p:nvPicPr>
          <p:cNvPr id="6" name="Picture 5" descr="A picture containing text&#10;&#10;Description automatically generated">
            <a:extLst>
              <a:ext uri="{FF2B5EF4-FFF2-40B4-BE49-F238E27FC236}">
                <a16:creationId xmlns:a16="http://schemas.microsoft.com/office/drawing/2014/main" id="{4CF5F77D-6DFC-540D-FF33-41F44BDCFB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352" y="251569"/>
            <a:ext cx="839369" cy="663555"/>
          </a:xfrm>
          <a:prstGeom prst="rect">
            <a:avLst/>
          </a:prstGeom>
        </p:spPr>
      </p:pic>
    </p:spTree>
    <p:extLst>
      <p:ext uri="{BB962C8B-B14F-4D97-AF65-F5344CB8AC3E}">
        <p14:creationId xmlns:p14="http://schemas.microsoft.com/office/powerpoint/2010/main" val="1481867950"/>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pic>
        <p:nvPicPr>
          <p:cNvPr id="5" name="Picture Placeholder 4" descr="A picture containing computer, computer, desk&#10;&#10;Description automatically generated">
            <a:extLst>
              <a:ext uri="{FF2B5EF4-FFF2-40B4-BE49-F238E27FC236}">
                <a16:creationId xmlns:a16="http://schemas.microsoft.com/office/drawing/2014/main" id="{2B722DF3-F126-EB91-7DB4-16B8BD6C671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1478" r="31478"/>
          <a:stretch>
            <a:fillRect/>
          </a:stretch>
        </p:blipFill>
        <p:spPr/>
      </p:pic>
      <p:sp>
        <p:nvSpPr>
          <p:cNvPr id="620" name="Shape 620"/>
          <p:cNvSpPr txBox="1">
            <a:spLocks noGrp="1"/>
          </p:cNvSpPr>
          <p:nvPr>
            <p:ph type="title" idx="4294967295"/>
          </p:nvPr>
        </p:nvSpPr>
        <p:spPr>
          <a:xfrm>
            <a:off x="4718612" y="108513"/>
            <a:ext cx="2754775" cy="535491"/>
          </a:xfrm>
          <a:prstGeom prst="rect">
            <a:avLst/>
          </a:prstGeom>
          <a:noFill/>
          <a:ln>
            <a:noFill/>
          </a:ln>
        </p:spPr>
        <p:txBody>
          <a:bodyPr vert="horz" wrap="square" lIns="91425" tIns="45700" rIns="91425" bIns="45700" rtlCol="0" anchor="ctr" anchorCtr="0">
            <a:spAutoFit/>
          </a:bodyPr>
          <a:lstStyle/>
          <a:p>
            <a:pPr>
              <a:buSzPct val="25000"/>
            </a:pPr>
            <a:r>
              <a:rPr lang="x-none" sz="3200" dirty="0">
                <a:solidFill>
                  <a:srgbClr val="000000"/>
                </a:solidFill>
                <a:latin typeface="+mj-lt"/>
              </a:rPr>
              <a:t>Chart Example</a:t>
            </a:r>
          </a:p>
        </p:txBody>
      </p:sp>
      <p:sp>
        <p:nvSpPr>
          <p:cNvPr id="621" name="Shape 621"/>
          <p:cNvSpPr txBox="1">
            <a:spLocks noGrp="1"/>
          </p:cNvSpPr>
          <p:nvPr>
            <p:ph type="body" idx="4294967295"/>
          </p:nvPr>
        </p:nvSpPr>
        <p:spPr>
          <a:xfrm>
            <a:off x="0" y="609600"/>
            <a:ext cx="8153400" cy="3086100"/>
          </a:xfrm>
          <a:prstGeom prst="rect">
            <a:avLst/>
          </a:prstGeom>
          <a:noFill/>
          <a:ln>
            <a:noFill/>
          </a:ln>
        </p:spPr>
        <p:txBody>
          <a:bodyPr vert="horz" lIns="91425" tIns="45700" rIns="91425" bIns="45700" rtlCol="0" anchor="t" anchorCtr="0">
            <a:spAutoFit/>
          </a:bodyPr>
          <a:lstStyle/>
          <a:p>
            <a:pPr>
              <a:spcBef>
                <a:spcPts val="560"/>
              </a:spcBef>
              <a:buClr>
                <a:srgbClr val="14456F"/>
              </a:buClr>
              <a:buSzPct val="25000"/>
            </a:pPr>
            <a:r>
              <a:rPr lang="x-none">
                <a:solidFill>
                  <a:schemeClr val="dk1"/>
                </a:solidFill>
                <a:latin typeface="Tahoma"/>
                <a:ea typeface="Tahoma"/>
                <a:cs typeface="Tahoma"/>
                <a:sym typeface="Tahoma"/>
              </a:rPr>
              <a:t>
</a:t>
            </a:r>
          </a:p>
          <a:p>
            <a:endParaRPr lang="x-none">
              <a:solidFill>
                <a:schemeClr val="dk1"/>
              </a:solidFill>
              <a:latin typeface="Tahoma"/>
              <a:ea typeface="Tahoma"/>
              <a:cs typeface="Tahoma"/>
              <a:sym typeface="Tahoma"/>
            </a:endParaRPr>
          </a:p>
          <a:p>
            <a:endParaRPr lang="x-none">
              <a:solidFill>
                <a:schemeClr val="dk1"/>
              </a:solidFill>
              <a:latin typeface="Tahoma"/>
              <a:ea typeface="Tahoma"/>
              <a:cs typeface="Tahoma"/>
              <a:sym typeface="Tahoma"/>
            </a:endParaRPr>
          </a:p>
          <a:p>
            <a:endParaRPr lang="x-none">
              <a:solidFill>
                <a:schemeClr val="dk1"/>
              </a:solidFill>
              <a:latin typeface="Tahoma"/>
              <a:ea typeface="Tahoma"/>
              <a:cs typeface="Tahoma"/>
              <a:sym typeface="Tahoma"/>
            </a:endParaRPr>
          </a:p>
          <a:p>
            <a:endParaRPr lang="x-none">
              <a:solidFill>
                <a:schemeClr val="dk1"/>
              </a:solidFill>
              <a:latin typeface="Tahoma"/>
              <a:ea typeface="Tahoma"/>
              <a:cs typeface="Tahoma"/>
              <a:sym typeface="Tahoma"/>
            </a:endParaRPr>
          </a:p>
        </p:txBody>
      </p:sp>
      <p:sp>
        <p:nvSpPr>
          <p:cNvPr id="622" name="Shape 622"/>
          <p:cNvSpPr/>
          <p:nvPr/>
        </p:nvSpPr>
        <p:spPr>
          <a:xfrm>
            <a:off x="4566213" y="1019455"/>
            <a:ext cx="6319777" cy="5462286"/>
          </a:xfrm>
          <a:prstGeom prst="rect">
            <a:avLst/>
          </a:prstGeom>
          <a:blipFill>
            <a:blip r:embed="rId4" cstate="print"/>
            <a:stretch>
              <a:fillRect/>
            </a:stretch>
          </a:blipFill>
        </p:spPr>
        <p:txBody>
          <a:bodyPr/>
          <a:lstStyle/>
          <a:p>
            <a:endParaRPr lang="en-US"/>
          </a:p>
        </p:txBody>
      </p:sp>
      <p:sp>
        <p:nvSpPr>
          <p:cNvPr id="623" name="Shape 623"/>
          <p:cNvSpPr/>
          <p:nvPr/>
        </p:nvSpPr>
        <p:spPr>
          <a:xfrm>
            <a:off x="8664318" y="3304573"/>
            <a:ext cx="1757052" cy="1957085"/>
          </a:xfrm>
          <a:prstGeom prst="rect">
            <a:avLst/>
          </a:prstGeom>
          <a:blipFill>
            <a:blip r:embed="rId5" cstate="print"/>
            <a:stretch>
              <a:fillRect/>
            </a:stretch>
          </a:blipFill>
          <a:ln>
            <a:solidFill>
              <a:srgbClr val="002060"/>
            </a:solidFill>
          </a:ln>
        </p:spPr>
        <p:txBody>
          <a:bodyPr/>
          <a:lstStyle/>
          <a:p>
            <a:endParaRPr lang="en-US"/>
          </a:p>
        </p:txBody>
      </p:sp>
      <p:sp>
        <p:nvSpPr>
          <p:cNvPr id="2" name="TextBox 1"/>
          <p:cNvSpPr txBox="1"/>
          <p:nvPr/>
        </p:nvSpPr>
        <p:spPr>
          <a:xfrm>
            <a:off x="7162800" y="1905000"/>
            <a:ext cx="1752600" cy="253916"/>
          </a:xfrm>
          <a:prstGeom prst="rect">
            <a:avLst/>
          </a:prstGeom>
          <a:solidFill>
            <a:schemeClr val="bg1"/>
          </a:solidFill>
        </p:spPr>
        <p:txBody>
          <a:bodyPr wrap="square" rtlCol="0">
            <a:spAutoFit/>
          </a:bodyPr>
          <a:lstStyle/>
          <a:p>
            <a:r>
              <a:rPr lang="en-US" sz="1050" b="1" dirty="0"/>
              <a:t>Buy the 1340 Puts for $5.00</a:t>
            </a:r>
            <a:endParaRPr lang="en-US" sz="2400" b="1" dirty="0"/>
          </a:p>
        </p:txBody>
      </p:sp>
      <p:pic>
        <p:nvPicPr>
          <p:cNvPr id="7" name="Picture 6" descr="A picture containing text&#10;&#10;Description automatically generated">
            <a:extLst>
              <a:ext uri="{FF2B5EF4-FFF2-40B4-BE49-F238E27FC236}">
                <a16:creationId xmlns:a16="http://schemas.microsoft.com/office/drawing/2014/main" id="{3EA0F297-9181-BB35-79AC-0F6B1F543B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14049" y="6264341"/>
            <a:ext cx="550002" cy="434799"/>
          </a:xfrm>
          <a:prstGeom prst="rect">
            <a:avLst/>
          </a:prstGeom>
        </p:spPr>
      </p:pic>
    </p:spTree>
    <p:extLst>
      <p:ext uri="{BB962C8B-B14F-4D97-AF65-F5344CB8AC3E}">
        <p14:creationId xmlns:p14="http://schemas.microsoft.com/office/powerpoint/2010/main" val="1847309852"/>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pic>
        <p:nvPicPr>
          <p:cNvPr id="4" name="Picture Placeholder 3" descr="A person sitting at a table using a computer&#10;&#10;Description automatically generated with medium confidence">
            <a:extLst>
              <a:ext uri="{FF2B5EF4-FFF2-40B4-BE49-F238E27FC236}">
                <a16:creationId xmlns:a16="http://schemas.microsoft.com/office/drawing/2014/main" id="{3A0DF1FF-5331-3D91-6918-AB0C092886C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2462" r="12462"/>
          <a:stretch>
            <a:fillRect/>
          </a:stretch>
        </p:blipFill>
        <p:spPr/>
      </p:pic>
      <p:sp>
        <p:nvSpPr>
          <p:cNvPr id="629" name="Shape 629"/>
          <p:cNvSpPr txBox="1">
            <a:spLocks noGrp="1"/>
          </p:cNvSpPr>
          <p:nvPr>
            <p:ph type="title" idx="4294967295"/>
          </p:nvPr>
        </p:nvSpPr>
        <p:spPr>
          <a:xfrm>
            <a:off x="3110327" y="147357"/>
            <a:ext cx="2604304" cy="535491"/>
          </a:xfrm>
          <a:prstGeom prst="rect">
            <a:avLst/>
          </a:prstGeom>
          <a:noFill/>
          <a:ln>
            <a:noFill/>
          </a:ln>
        </p:spPr>
        <p:txBody>
          <a:bodyPr vert="horz" wrap="square" lIns="91425" tIns="45700" rIns="91425" bIns="45700" rtlCol="0" anchor="ctr" anchorCtr="0">
            <a:spAutoFit/>
          </a:bodyPr>
          <a:lstStyle/>
          <a:p>
            <a:pPr>
              <a:buSzPct val="25000"/>
            </a:pPr>
            <a:r>
              <a:rPr lang="x-none" sz="3200" dirty="0">
                <a:solidFill>
                  <a:srgbClr val="000000"/>
                </a:solidFill>
                <a:latin typeface="+mj-lt"/>
              </a:rPr>
              <a:t>Chart Example</a:t>
            </a:r>
          </a:p>
        </p:txBody>
      </p:sp>
      <p:sp>
        <p:nvSpPr>
          <p:cNvPr id="630" name="Shape 630"/>
          <p:cNvSpPr txBox="1">
            <a:spLocks noGrp="1"/>
          </p:cNvSpPr>
          <p:nvPr>
            <p:ph type="body" idx="4294967295"/>
          </p:nvPr>
        </p:nvSpPr>
        <p:spPr>
          <a:xfrm>
            <a:off x="0" y="609600"/>
            <a:ext cx="8153400" cy="3086100"/>
          </a:xfrm>
          <a:prstGeom prst="rect">
            <a:avLst/>
          </a:prstGeom>
          <a:noFill/>
          <a:ln>
            <a:noFill/>
          </a:ln>
        </p:spPr>
        <p:txBody>
          <a:bodyPr vert="horz" lIns="91425" tIns="45700" rIns="91425" bIns="45700" rtlCol="0" anchor="t" anchorCtr="0">
            <a:spAutoFit/>
          </a:bodyPr>
          <a:lstStyle/>
          <a:p>
            <a:pPr>
              <a:spcBef>
                <a:spcPts val="560"/>
              </a:spcBef>
              <a:buClr>
                <a:srgbClr val="14456F"/>
              </a:buClr>
              <a:buSzPct val="25000"/>
            </a:pPr>
            <a:r>
              <a:rPr lang="x-none">
                <a:solidFill>
                  <a:schemeClr val="dk1"/>
                </a:solidFill>
                <a:latin typeface="Tahoma"/>
                <a:ea typeface="Tahoma"/>
                <a:cs typeface="Tahoma"/>
                <a:sym typeface="Tahoma"/>
              </a:rPr>
              <a:t>
</a:t>
            </a:r>
          </a:p>
          <a:p>
            <a:endParaRPr lang="x-none">
              <a:solidFill>
                <a:schemeClr val="dk1"/>
              </a:solidFill>
              <a:latin typeface="Tahoma"/>
              <a:ea typeface="Tahoma"/>
              <a:cs typeface="Tahoma"/>
              <a:sym typeface="Tahoma"/>
            </a:endParaRPr>
          </a:p>
          <a:p>
            <a:endParaRPr lang="x-none">
              <a:solidFill>
                <a:schemeClr val="dk1"/>
              </a:solidFill>
              <a:latin typeface="Tahoma"/>
              <a:ea typeface="Tahoma"/>
              <a:cs typeface="Tahoma"/>
              <a:sym typeface="Tahoma"/>
            </a:endParaRPr>
          </a:p>
          <a:p>
            <a:endParaRPr lang="x-none">
              <a:solidFill>
                <a:schemeClr val="dk1"/>
              </a:solidFill>
              <a:latin typeface="Tahoma"/>
              <a:ea typeface="Tahoma"/>
              <a:cs typeface="Tahoma"/>
              <a:sym typeface="Tahoma"/>
            </a:endParaRPr>
          </a:p>
          <a:p>
            <a:endParaRPr lang="x-none">
              <a:solidFill>
                <a:schemeClr val="dk1"/>
              </a:solidFill>
              <a:latin typeface="Tahoma"/>
              <a:ea typeface="Tahoma"/>
              <a:cs typeface="Tahoma"/>
              <a:sym typeface="Tahoma"/>
            </a:endParaRPr>
          </a:p>
        </p:txBody>
      </p:sp>
      <p:sp>
        <p:nvSpPr>
          <p:cNvPr id="631" name="Shape 631"/>
          <p:cNvSpPr/>
          <p:nvPr/>
        </p:nvSpPr>
        <p:spPr>
          <a:xfrm>
            <a:off x="647701" y="973414"/>
            <a:ext cx="6857998" cy="5252983"/>
          </a:xfrm>
          <a:prstGeom prst="rect">
            <a:avLst/>
          </a:prstGeom>
          <a:blipFill>
            <a:blip r:embed="rId4" cstate="print"/>
            <a:stretch>
              <a:fillRect/>
            </a:stretch>
          </a:blipFill>
        </p:spPr>
        <p:txBody>
          <a:bodyPr/>
          <a:lstStyle/>
          <a:p>
            <a:endParaRPr lang="en-US"/>
          </a:p>
        </p:txBody>
      </p:sp>
      <p:sp>
        <p:nvSpPr>
          <p:cNvPr id="632" name="Shape 632"/>
          <p:cNvSpPr/>
          <p:nvPr/>
        </p:nvSpPr>
        <p:spPr>
          <a:xfrm>
            <a:off x="5002788" y="3695700"/>
            <a:ext cx="1771754" cy="1923045"/>
          </a:xfrm>
          <a:prstGeom prst="rect">
            <a:avLst/>
          </a:prstGeom>
          <a:blipFill>
            <a:blip r:embed="rId5" cstate="print"/>
            <a:stretch>
              <a:fillRect/>
            </a:stretch>
          </a:blipFill>
          <a:ln>
            <a:solidFill>
              <a:srgbClr val="002060"/>
            </a:solidFill>
          </a:ln>
        </p:spPr>
        <p:txBody>
          <a:bodyPr/>
          <a:lstStyle/>
          <a:p>
            <a:endParaRPr lang="en-US"/>
          </a:p>
        </p:txBody>
      </p:sp>
      <p:sp>
        <p:nvSpPr>
          <p:cNvPr id="6" name="TextBox 5"/>
          <p:cNvSpPr txBox="1"/>
          <p:nvPr/>
        </p:nvSpPr>
        <p:spPr>
          <a:xfrm>
            <a:off x="6462753" y="2133600"/>
            <a:ext cx="1752600" cy="253916"/>
          </a:xfrm>
          <a:prstGeom prst="rect">
            <a:avLst/>
          </a:prstGeom>
          <a:solidFill>
            <a:schemeClr val="bg1"/>
          </a:solidFill>
        </p:spPr>
        <p:txBody>
          <a:bodyPr wrap="square" rtlCol="0">
            <a:spAutoFit/>
          </a:bodyPr>
          <a:lstStyle/>
          <a:p>
            <a:r>
              <a:rPr lang="en-US" sz="1050" b="1" dirty="0"/>
              <a:t>Buy the 1340 Puts for $5.00</a:t>
            </a:r>
            <a:endParaRPr lang="en-US" sz="2400" b="1" dirty="0"/>
          </a:p>
        </p:txBody>
      </p:sp>
      <p:pic>
        <p:nvPicPr>
          <p:cNvPr id="7" name="Picture 6">
            <a:extLst>
              <a:ext uri="{FF2B5EF4-FFF2-40B4-BE49-F238E27FC236}">
                <a16:creationId xmlns:a16="http://schemas.microsoft.com/office/drawing/2014/main" id="{172290EC-B8CE-5093-01F6-04962C01D9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94561" y="6226397"/>
            <a:ext cx="543910" cy="429983"/>
          </a:xfrm>
          <a:prstGeom prst="rect">
            <a:avLst/>
          </a:prstGeom>
        </p:spPr>
      </p:pic>
    </p:spTree>
    <p:extLst>
      <p:ext uri="{BB962C8B-B14F-4D97-AF65-F5344CB8AC3E}">
        <p14:creationId xmlns:p14="http://schemas.microsoft.com/office/powerpoint/2010/main" val="4135453341"/>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589586" y="312138"/>
            <a:ext cx="4506414" cy="604885"/>
          </a:xfrm>
        </p:spPr>
        <p:txBody>
          <a:bodyPr vert="horz" lIns="91440" tIns="45720" rIns="91440" bIns="45720" rtlCol="0" anchor="b">
            <a:normAutofit/>
          </a:bodyPr>
          <a:lstStyle/>
          <a:p>
            <a:r>
              <a:rPr lang="en-US" sz="3200" kern="1200" dirty="0">
                <a:solidFill>
                  <a:schemeClr val="tx1"/>
                </a:solidFill>
                <a:latin typeface="+mj-lt"/>
                <a:ea typeface="+mj-ea"/>
                <a:cs typeface="+mj-cs"/>
              </a:rPr>
              <a:t>Selling a Cash Secured Put</a:t>
            </a:r>
          </a:p>
        </p:txBody>
      </p:sp>
      <p:sp>
        <p:nvSpPr>
          <p:cNvPr id="3" name="Text Placeholder 2"/>
          <p:cNvSpPr>
            <a:spLocks noGrp="1"/>
          </p:cNvSpPr>
          <p:nvPr>
            <p:ph type="body" idx="4294967295"/>
          </p:nvPr>
        </p:nvSpPr>
        <p:spPr>
          <a:xfrm>
            <a:off x="701352" y="1321203"/>
            <a:ext cx="5673264" cy="5079164"/>
          </a:xfrm>
        </p:spPr>
        <p:txBody>
          <a:bodyPr vert="horz" lIns="91440" tIns="45720" rIns="91440" bIns="45720" rtlCol="0" anchor="t">
            <a:noAutofit/>
          </a:bodyPr>
          <a:lstStyle/>
          <a:p>
            <a:r>
              <a:rPr lang="en-US" sz="1600" dirty="0">
                <a:latin typeface="+mn-lt"/>
                <a:cs typeface="+mn-cs"/>
              </a:rPr>
              <a:t>Example:</a:t>
            </a:r>
          </a:p>
          <a:p>
            <a:r>
              <a:rPr lang="en-US" sz="1600" b="0" dirty="0">
                <a:latin typeface="+mn-lt"/>
                <a:cs typeface="+mn-cs"/>
              </a:rPr>
              <a:t>Oracle is trading at $50.02</a:t>
            </a:r>
          </a:p>
          <a:p>
            <a:endParaRPr lang="en-US" sz="1600" b="0" dirty="0">
              <a:latin typeface="+mn-lt"/>
              <a:cs typeface="+mn-cs"/>
            </a:endParaRPr>
          </a:p>
          <a:p>
            <a:r>
              <a:rPr lang="en-US" sz="1600" b="0" dirty="0">
                <a:latin typeface="+mn-lt"/>
                <a:cs typeface="+mn-cs"/>
              </a:rPr>
              <a:t>We are willing to acquire 1000 shares at $50.00</a:t>
            </a:r>
          </a:p>
          <a:p>
            <a:r>
              <a:rPr lang="en-US" sz="1600" b="0" dirty="0">
                <a:latin typeface="+mn-lt"/>
                <a:cs typeface="+mn-cs"/>
              </a:rPr>
              <a:t>The Jan 50 puts are trading for $0.92 </a:t>
            </a:r>
          </a:p>
          <a:p>
            <a:endParaRPr lang="en-US" sz="1600" b="0" dirty="0">
              <a:latin typeface="+mn-lt"/>
              <a:cs typeface="+mn-cs"/>
            </a:endParaRPr>
          </a:p>
          <a:p>
            <a:r>
              <a:rPr lang="en-US" sz="1600" b="0" dirty="0">
                <a:latin typeface="+mn-lt"/>
                <a:cs typeface="+mn-cs"/>
              </a:rPr>
              <a:t>We sell 10 Jan 50 Put contracts for a total of $920 </a:t>
            </a:r>
          </a:p>
          <a:p>
            <a:r>
              <a:rPr lang="en-US" sz="1600" b="0" dirty="0">
                <a:latin typeface="+mn-lt"/>
                <a:cs typeface="+mn-cs"/>
              </a:rPr>
              <a:t>Deposit $30,000 worth of T-Bills</a:t>
            </a:r>
          </a:p>
          <a:p>
            <a:endParaRPr lang="en-US" sz="1600" b="0" dirty="0">
              <a:latin typeface="+mn-lt"/>
              <a:cs typeface="+mn-cs"/>
            </a:endParaRPr>
          </a:p>
          <a:p>
            <a:r>
              <a:rPr lang="en-US" sz="1600" b="0" dirty="0">
                <a:latin typeface="+mn-lt"/>
                <a:cs typeface="+mn-cs"/>
              </a:rPr>
              <a:t>If Oracle closes under $50, I lowered my Cost basis from $50 to $49.08.</a:t>
            </a:r>
          </a:p>
          <a:p>
            <a:endParaRPr lang="en-US" sz="1600" b="0" dirty="0">
              <a:latin typeface="+mn-lt"/>
              <a:cs typeface="+mn-cs"/>
            </a:endParaRPr>
          </a:p>
          <a:p>
            <a:r>
              <a:rPr lang="en-US" sz="1600" b="0" dirty="0">
                <a:latin typeface="+mn-lt"/>
                <a:cs typeface="+mn-cs"/>
              </a:rPr>
              <a:t>You earn some interest on the T-Bills and if you are assigned your total cost is lowered by the interest earned and premium collected. If your aren’t assigned you keep the premium collected from the sale of the puts. </a:t>
            </a:r>
          </a:p>
        </p:txBody>
      </p:sp>
      <p:sp>
        <p:nvSpPr>
          <p:cNvPr id="16" name="Rectangle 1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Placeholder 8" descr="Text, letter&#10;&#10;Description automatically generated">
            <a:extLst>
              <a:ext uri="{FF2B5EF4-FFF2-40B4-BE49-F238E27FC236}">
                <a16:creationId xmlns:a16="http://schemas.microsoft.com/office/drawing/2014/main" id="{917D5B65-3F45-1CCF-E6D6-E1711644A74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696" r="16696"/>
          <a:stretch>
            <a:fillRect/>
          </a:stretch>
        </p:blipFill>
        <p:spPr>
          <a:xfrm>
            <a:off x="7075967" y="1355237"/>
            <a:ext cx="4170530" cy="4179419"/>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65F2DD69-5FAF-9F39-AB0F-950B72AF6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026" y="398505"/>
            <a:ext cx="546651" cy="432150"/>
          </a:xfrm>
          <a:prstGeom prst="rect">
            <a:avLst/>
          </a:prstGeom>
        </p:spPr>
      </p:pic>
    </p:spTree>
    <p:extLst>
      <p:ext uri="{BB962C8B-B14F-4D97-AF65-F5344CB8AC3E}">
        <p14:creationId xmlns:p14="http://schemas.microsoft.com/office/powerpoint/2010/main" val="1397238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6D74B435-5BE5-9EF9-B922-EAED2CEC229B}"/>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39" r="5344" b="-1"/>
          <a:stretch/>
        </p:blipFill>
        <p:spPr>
          <a:xfrm>
            <a:off x="-3047"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8718725" y="189831"/>
            <a:ext cx="2635074" cy="765843"/>
          </a:xfrm>
        </p:spPr>
        <p:txBody>
          <a:bodyPr vert="horz" lIns="91440" tIns="45720" rIns="91440" bIns="45720" rtlCol="0" anchor="ctr">
            <a:normAutofit/>
          </a:bodyPr>
          <a:lstStyle/>
          <a:p>
            <a:r>
              <a:rPr lang="en-US" sz="3200" dirty="0">
                <a:latin typeface="+mj-lt"/>
                <a:cs typeface="+mj-cs"/>
              </a:rPr>
              <a:t>Protective Put</a:t>
            </a:r>
          </a:p>
        </p:txBody>
      </p:sp>
      <p:sp>
        <p:nvSpPr>
          <p:cNvPr id="3" name="Text Placeholder 2"/>
          <p:cNvSpPr>
            <a:spLocks noGrp="1"/>
          </p:cNvSpPr>
          <p:nvPr>
            <p:ph type="body" idx="4294967295"/>
          </p:nvPr>
        </p:nvSpPr>
        <p:spPr>
          <a:xfrm>
            <a:off x="8033004" y="1125512"/>
            <a:ext cx="4006515" cy="3462600"/>
          </a:xfrm>
        </p:spPr>
        <p:txBody>
          <a:bodyPr vert="horz" lIns="91440" tIns="45720" rIns="91440" bIns="45720" rtlCol="0">
            <a:noAutofit/>
          </a:bodyPr>
          <a:lstStyle/>
          <a:p>
            <a:r>
              <a:rPr lang="en-US" sz="1600" b="0" dirty="0">
                <a:latin typeface="+mn-lt"/>
                <a:cs typeface="+mn-cs"/>
              </a:rPr>
              <a:t>A long put added to a long stock position.</a:t>
            </a:r>
          </a:p>
          <a:p>
            <a:endParaRPr lang="en-US" sz="1600" b="0" dirty="0">
              <a:latin typeface="+mn-lt"/>
              <a:cs typeface="+mn-cs"/>
            </a:endParaRPr>
          </a:p>
          <a:p>
            <a:r>
              <a:rPr lang="en-US" sz="1600" b="0" dirty="0">
                <a:latin typeface="+mn-lt"/>
                <a:cs typeface="+mn-cs"/>
              </a:rPr>
              <a:t>Many traders want t be long stocks or the stock</a:t>
            </a:r>
          </a:p>
          <a:p>
            <a:r>
              <a:rPr lang="en-US" sz="1600" b="0" dirty="0">
                <a:latin typeface="+mn-lt"/>
                <a:cs typeface="+mn-cs"/>
              </a:rPr>
              <a:t>market, but want protection in case the stock</a:t>
            </a:r>
          </a:p>
          <a:p>
            <a:r>
              <a:rPr lang="en-US" sz="1600" b="0" dirty="0">
                <a:latin typeface="+mn-lt"/>
                <a:cs typeface="+mn-cs"/>
              </a:rPr>
              <a:t>sells off hard.</a:t>
            </a:r>
          </a:p>
          <a:p>
            <a:endParaRPr lang="en-US" sz="1600" b="0" dirty="0">
              <a:latin typeface="+mn-lt"/>
              <a:cs typeface="+mn-cs"/>
            </a:endParaRPr>
          </a:p>
          <a:p>
            <a:r>
              <a:rPr lang="en-US" sz="1600" b="0" dirty="0">
                <a:latin typeface="+mn-lt"/>
                <a:cs typeface="+mn-cs"/>
              </a:rPr>
              <a:t>This strategy insures the stocks value, </a:t>
            </a:r>
          </a:p>
          <a:p>
            <a:r>
              <a:rPr lang="en-US" sz="1600" b="0" dirty="0">
                <a:latin typeface="+mn-lt"/>
                <a:cs typeface="+mn-cs"/>
              </a:rPr>
              <a:t>limiting the downside risk of the long stock </a:t>
            </a:r>
          </a:p>
          <a:p>
            <a:r>
              <a:rPr lang="en-US" sz="1600" b="0" dirty="0">
                <a:latin typeface="+mn-lt"/>
                <a:cs typeface="+mn-cs"/>
              </a:rPr>
              <a:t>position</a:t>
            </a:r>
          </a:p>
        </p:txBody>
      </p:sp>
      <p:pic>
        <p:nvPicPr>
          <p:cNvPr id="8" name="Picture 7" descr="Chart, line chart&#10;&#10;Description automatically generated">
            <a:extLst>
              <a:ext uri="{FF2B5EF4-FFF2-40B4-BE49-F238E27FC236}">
                <a16:creationId xmlns:a16="http://schemas.microsoft.com/office/drawing/2014/main" id="{6040B7CD-CEC3-026E-C0AA-54AFE0E86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9936" y="4763407"/>
            <a:ext cx="2337038" cy="1697550"/>
          </a:xfrm>
          <a:prstGeom prst="rect">
            <a:avLst/>
          </a:prstGeom>
          <a:ln>
            <a:solidFill>
              <a:srgbClr val="001132"/>
            </a:solidFill>
          </a:ln>
        </p:spPr>
      </p:pic>
      <p:pic>
        <p:nvPicPr>
          <p:cNvPr id="10" name="Picture 9" descr="A picture containing text&#10;&#10;Description automatically generated">
            <a:extLst>
              <a:ext uri="{FF2B5EF4-FFF2-40B4-BE49-F238E27FC236}">
                <a16:creationId xmlns:a16="http://schemas.microsoft.com/office/drawing/2014/main" id="{FDC0C798-C6C2-4005-70AB-33ED39F2A7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98817" y="6247233"/>
            <a:ext cx="540702" cy="427447"/>
          </a:xfrm>
          <a:prstGeom prst="rect">
            <a:avLst/>
          </a:prstGeom>
        </p:spPr>
      </p:pic>
    </p:spTree>
    <p:extLst>
      <p:ext uri="{BB962C8B-B14F-4D97-AF65-F5344CB8AC3E}">
        <p14:creationId xmlns:p14="http://schemas.microsoft.com/office/powerpoint/2010/main" val="3012778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pic>
        <p:nvPicPr>
          <p:cNvPr id="5" name="Picture Placeholder 4" descr="A picture containing text, table, person, indoor&#10;&#10;Description automatically generated">
            <a:extLst>
              <a:ext uri="{FF2B5EF4-FFF2-40B4-BE49-F238E27FC236}">
                <a16:creationId xmlns:a16="http://schemas.microsoft.com/office/drawing/2014/main" id="{79F1BAE3-6C0D-AE0C-A2E9-99A1F4E0CB9F}"/>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7635" r="17635"/>
          <a:stretch>
            <a:fillRect/>
          </a:stretch>
        </p:blipFill>
        <p:spPr>
          <a:xfrm>
            <a:off x="268288" y="1093788"/>
            <a:ext cx="5502275" cy="5529262"/>
          </a:xfrm>
        </p:spPr>
      </p:pic>
      <p:sp>
        <p:nvSpPr>
          <p:cNvPr id="638" name="Shape 638"/>
          <p:cNvSpPr txBox="1">
            <a:spLocks noGrp="1"/>
          </p:cNvSpPr>
          <p:nvPr>
            <p:ph type="title" idx="4294967295"/>
          </p:nvPr>
        </p:nvSpPr>
        <p:spPr>
          <a:xfrm>
            <a:off x="3218543" y="172856"/>
            <a:ext cx="5754914" cy="535491"/>
          </a:xfrm>
          <a:prstGeom prst="rect">
            <a:avLst/>
          </a:prstGeom>
          <a:noFill/>
          <a:ln>
            <a:noFill/>
          </a:ln>
        </p:spPr>
        <p:txBody>
          <a:bodyPr vert="horz" wrap="square" lIns="91425" tIns="45700" rIns="91425" bIns="45700" rtlCol="0" anchor="ctr" anchorCtr="0">
            <a:spAutoFit/>
          </a:bodyPr>
          <a:lstStyle/>
          <a:p>
            <a:pPr>
              <a:buSzPct val="25000"/>
            </a:pPr>
            <a:r>
              <a:rPr lang="x-none" sz="3200" dirty="0">
                <a:solidFill>
                  <a:srgbClr val="000000"/>
                </a:solidFill>
                <a:latin typeface="+mj-lt"/>
              </a:rPr>
              <a:t>Rookie Trader Common Mistakes</a:t>
            </a:r>
          </a:p>
        </p:txBody>
      </p:sp>
      <p:sp>
        <p:nvSpPr>
          <p:cNvPr id="639" name="Shape 639"/>
          <p:cNvSpPr txBox="1">
            <a:spLocks noGrp="1"/>
          </p:cNvSpPr>
          <p:nvPr>
            <p:ph type="body" idx="4294967295"/>
          </p:nvPr>
        </p:nvSpPr>
        <p:spPr>
          <a:xfrm>
            <a:off x="6665495" y="882683"/>
            <a:ext cx="5378116" cy="5740698"/>
          </a:xfrm>
          <a:prstGeom prst="rect">
            <a:avLst/>
          </a:prstGeom>
          <a:noFill/>
          <a:ln>
            <a:noFill/>
          </a:ln>
        </p:spPr>
        <p:txBody>
          <a:bodyPr vert="horz" wrap="square" lIns="91425" tIns="45700" rIns="91425" bIns="45700" rtlCol="0" anchor="t" anchorCtr="0">
            <a:spAutoFit/>
          </a:bodyPr>
          <a:lstStyle/>
          <a:p>
            <a:pPr marL="0" indent="0">
              <a:lnSpc>
                <a:spcPct val="162500"/>
              </a:lnSpc>
              <a:spcBef>
                <a:spcPts val="320"/>
              </a:spcBef>
              <a:buClr>
                <a:srgbClr val="14456F"/>
              </a:buClr>
              <a:buSzPct val="25000"/>
              <a:buNone/>
            </a:pPr>
            <a:r>
              <a:rPr lang="x-none" sz="1400" b="1" dirty="0">
                <a:solidFill>
                  <a:srgbClr val="000000"/>
                </a:solidFill>
                <a:latin typeface="+mn-lt"/>
                <a:ea typeface="Tahoma"/>
                <a:cs typeface="Tahoma"/>
                <a:sym typeface="Tahoma"/>
              </a:rPr>
              <a:t>Buying too far out of the money</a:t>
            </a:r>
          </a:p>
          <a:p>
            <a:pPr marL="0" indent="0">
              <a:lnSpc>
                <a:spcPct val="162500"/>
              </a:lnSpc>
              <a:spcBef>
                <a:spcPts val="320"/>
              </a:spcBef>
              <a:buClr>
                <a:srgbClr val="14456F"/>
              </a:buClr>
              <a:buSzPct val="25000"/>
              <a:buNone/>
            </a:pPr>
            <a:r>
              <a:rPr lang="x-none" sz="1400" b="0" dirty="0">
                <a:solidFill>
                  <a:srgbClr val="000000"/>
                </a:solidFill>
                <a:latin typeface="+mn-lt"/>
                <a:ea typeface="Tahoma"/>
                <a:cs typeface="Tahoma"/>
                <a:sym typeface="Tahoma"/>
              </a:rPr>
              <a:t>Don’t be roped in to dreams of hitting a grand slam </a:t>
            </a:r>
            <a:r>
              <a:rPr lang="x-none" sz="1400" b="0" i="1" dirty="0">
                <a:solidFill>
                  <a:srgbClr val="000000"/>
                </a:solidFill>
                <a:latin typeface="+mn-lt"/>
                <a:ea typeface="Arial"/>
                <a:cs typeface="Tahoma"/>
                <a:sym typeface="Arial"/>
              </a:rPr>
              <a:t>(deltas are low for a reason)</a:t>
            </a:r>
          </a:p>
          <a:p>
            <a:pPr marL="0" indent="0">
              <a:lnSpc>
                <a:spcPct val="162500"/>
              </a:lnSpc>
              <a:spcBef>
                <a:spcPts val="320"/>
              </a:spcBef>
              <a:buClr>
                <a:srgbClr val="14456F"/>
              </a:buClr>
              <a:buSzPct val="25000"/>
              <a:buNone/>
            </a:pPr>
            <a:r>
              <a:rPr lang="x-none" sz="1400" b="1" dirty="0">
                <a:solidFill>
                  <a:srgbClr val="000000"/>
                </a:solidFill>
                <a:latin typeface="+mn-lt"/>
                <a:ea typeface="Tahoma"/>
                <a:cs typeface="Tahoma"/>
                <a:sym typeface="Tahoma"/>
              </a:rPr>
              <a:t>Not buying enough time</a:t>
            </a:r>
          </a:p>
          <a:p>
            <a:pPr marL="0" indent="0">
              <a:lnSpc>
                <a:spcPct val="162500"/>
              </a:lnSpc>
              <a:spcBef>
                <a:spcPts val="320"/>
              </a:spcBef>
              <a:buClr>
                <a:srgbClr val="14456F"/>
              </a:buClr>
              <a:buSzPct val="25000"/>
              <a:buNone/>
            </a:pPr>
            <a:r>
              <a:rPr lang="x-none" sz="1400" b="0" dirty="0">
                <a:solidFill>
                  <a:srgbClr val="000000"/>
                </a:solidFill>
                <a:latin typeface="+mn-lt"/>
                <a:ea typeface="Tahoma"/>
                <a:cs typeface="Tahoma"/>
                <a:sym typeface="Tahoma"/>
              </a:rPr>
              <a:t>Time is Money, More months you buy the less you pay per day</a:t>
            </a:r>
          </a:p>
          <a:p>
            <a:pPr marL="0" indent="0">
              <a:lnSpc>
                <a:spcPct val="162500"/>
              </a:lnSpc>
              <a:spcBef>
                <a:spcPts val="320"/>
              </a:spcBef>
              <a:buClr>
                <a:srgbClr val="14456F"/>
              </a:buClr>
              <a:buSzPct val="25000"/>
              <a:buNone/>
            </a:pPr>
            <a:r>
              <a:rPr lang="x-none" sz="1400" dirty="0">
                <a:solidFill>
                  <a:srgbClr val="000000"/>
                </a:solidFill>
                <a:latin typeface="+mn-lt"/>
                <a:ea typeface="Tahoma"/>
                <a:cs typeface="Tahoma"/>
                <a:sym typeface="Tahoma"/>
              </a:rPr>
              <a:t>Selling options naked</a:t>
            </a:r>
          </a:p>
          <a:p>
            <a:pPr marL="0" indent="0">
              <a:lnSpc>
                <a:spcPct val="162500"/>
              </a:lnSpc>
              <a:spcBef>
                <a:spcPts val="320"/>
              </a:spcBef>
              <a:buClr>
                <a:srgbClr val="14456F"/>
              </a:buClr>
              <a:buSzPct val="25000"/>
              <a:buNone/>
            </a:pPr>
            <a:r>
              <a:rPr lang="x-none" sz="1400" b="0" dirty="0">
                <a:solidFill>
                  <a:srgbClr val="000000"/>
                </a:solidFill>
                <a:latin typeface="+mn-lt"/>
                <a:ea typeface="Tahoma"/>
                <a:cs typeface="Tahoma"/>
                <a:sym typeface="Tahoma"/>
              </a:rPr>
              <a:t>This can lead to catastrophe for your trading capital</a:t>
            </a:r>
          </a:p>
          <a:p>
            <a:pPr marL="0" indent="0">
              <a:lnSpc>
                <a:spcPct val="162500"/>
              </a:lnSpc>
              <a:spcBef>
                <a:spcPts val="320"/>
              </a:spcBef>
              <a:buClr>
                <a:srgbClr val="14456F"/>
              </a:buClr>
              <a:buSzPct val="25000"/>
              <a:buNone/>
            </a:pPr>
            <a:r>
              <a:rPr lang="x-none" sz="1400" b="1" dirty="0">
                <a:solidFill>
                  <a:srgbClr val="000000"/>
                </a:solidFill>
                <a:latin typeface="+mn-lt"/>
                <a:ea typeface="Tahoma"/>
                <a:cs typeface="Tahoma"/>
                <a:sym typeface="Tahoma"/>
              </a:rPr>
              <a:t>Adding to Losers</a:t>
            </a:r>
          </a:p>
          <a:p>
            <a:pPr marL="0" indent="0">
              <a:lnSpc>
                <a:spcPct val="162500"/>
              </a:lnSpc>
              <a:spcBef>
                <a:spcPts val="320"/>
              </a:spcBef>
              <a:buClr>
                <a:srgbClr val="14456F"/>
              </a:buClr>
              <a:buSzPct val="25000"/>
              <a:buNone/>
            </a:pPr>
            <a:r>
              <a:rPr lang="x-none" sz="1400" b="0" dirty="0">
                <a:solidFill>
                  <a:srgbClr val="000000"/>
                </a:solidFill>
                <a:latin typeface="+mn-lt"/>
                <a:ea typeface="Tahoma"/>
                <a:cs typeface="Tahoma"/>
                <a:sym typeface="Tahoma"/>
              </a:rPr>
              <a:t>If the cubs lose 5 games straight, is there a better chance of them winning or losing the next game?</a:t>
            </a:r>
          </a:p>
          <a:p>
            <a:pPr marL="0" indent="0">
              <a:lnSpc>
                <a:spcPct val="162500"/>
              </a:lnSpc>
              <a:spcBef>
                <a:spcPts val="320"/>
              </a:spcBef>
              <a:buClr>
                <a:srgbClr val="14456F"/>
              </a:buClr>
              <a:buSzPct val="25000"/>
              <a:buNone/>
            </a:pPr>
            <a:r>
              <a:rPr lang="x-none" sz="1400" b="1" dirty="0">
                <a:solidFill>
                  <a:srgbClr val="000000"/>
                </a:solidFill>
                <a:latin typeface="+mn-lt"/>
                <a:ea typeface="Tahoma"/>
                <a:cs typeface="Tahoma"/>
                <a:sym typeface="Tahoma"/>
              </a:rPr>
              <a:t>Over trading</a:t>
            </a:r>
          </a:p>
          <a:p>
            <a:pPr marL="0" indent="0">
              <a:lnSpc>
                <a:spcPct val="162500"/>
              </a:lnSpc>
              <a:spcBef>
                <a:spcPts val="320"/>
              </a:spcBef>
              <a:buClr>
                <a:srgbClr val="14456F"/>
              </a:buClr>
              <a:buSzPct val="25000"/>
              <a:buNone/>
            </a:pPr>
            <a:r>
              <a:rPr lang="x-none" sz="1400" b="0" dirty="0">
                <a:solidFill>
                  <a:srgbClr val="000000"/>
                </a:solidFill>
                <a:latin typeface="+mn-lt"/>
                <a:ea typeface="Tahoma"/>
                <a:cs typeface="Tahoma"/>
                <a:sym typeface="Tahoma"/>
              </a:rPr>
              <a:t>Commissions are a killer.</a:t>
            </a:r>
          </a:p>
          <a:p>
            <a:pPr marL="0" indent="0">
              <a:lnSpc>
                <a:spcPct val="162500"/>
              </a:lnSpc>
              <a:spcBef>
                <a:spcPts val="320"/>
              </a:spcBef>
              <a:buClr>
                <a:srgbClr val="14456F"/>
              </a:buClr>
              <a:buSzPct val="25000"/>
              <a:buNone/>
            </a:pPr>
            <a:r>
              <a:rPr lang="x-none" sz="1400" b="1" dirty="0">
                <a:solidFill>
                  <a:srgbClr val="000000"/>
                </a:solidFill>
                <a:latin typeface="+mn-lt"/>
                <a:ea typeface="Tahoma"/>
                <a:cs typeface="Tahoma"/>
                <a:sym typeface="Tahoma"/>
              </a:rPr>
              <a:t>Letting Losing Positions Linger </a:t>
            </a:r>
            <a:r>
              <a:rPr lang="x-none" sz="1400" b="1" i="1" dirty="0">
                <a:solidFill>
                  <a:srgbClr val="000000"/>
                </a:solidFill>
                <a:latin typeface="+mn-lt"/>
                <a:ea typeface="Tahoma"/>
                <a:cs typeface="Tahoma"/>
                <a:sym typeface="Tahoma"/>
              </a:rPr>
              <a:t>(Trade Paralysis)</a:t>
            </a:r>
          </a:p>
          <a:p>
            <a:pPr marL="0" indent="0">
              <a:lnSpc>
                <a:spcPct val="162500"/>
              </a:lnSpc>
              <a:spcBef>
                <a:spcPts val="320"/>
              </a:spcBef>
              <a:buClr>
                <a:srgbClr val="14456F"/>
              </a:buClr>
              <a:buSzPct val="25000"/>
              <a:buNone/>
            </a:pPr>
            <a:r>
              <a:rPr lang="x-none" sz="1400" b="0" dirty="0">
                <a:solidFill>
                  <a:srgbClr val="000000"/>
                </a:solidFill>
                <a:latin typeface="+mn-lt"/>
                <a:ea typeface="Tahoma"/>
                <a:cs typeface="Tahoma"/>
                <a:sym typeface="Tahoma"/>
              </a:rPr>
              <a:t>If a trade isn't working out, there is still a chance to recover some $ before the option expires</a:t>
            </a:r>
            <a:endParaRPr lang="x-none" sz="1400" b="0" dirty="0">
              <a:solidFill>
                <a:srgbClr val="000000"/>
              </a:solidFill>
              <a:latin typeface="Tahoma"/>
              <a:ea typeface="Tahoma"/>
              <a:cs typeface="Tahoma"/>
              <a:sym typeface="Tahoma"/>
            </a:endParaRPr>
          </a:p>
        </p:txBody>
      </p:sp>
      <p:pic>
        <p:nvPicPr>
          <p:cNvPr id="7" name="Picture 6" descr="A picture containing text&#10;&#10;Description automatically generated">
            <a:extLst>
              <a:ext uri="{FF2B5EF4-FFF2-40B4-BE49-F238E27FC236}">
                <a16:creationId xmlns:a16="http://schemas.microsoft.com/office/drawing/2014/main" id="{27A33FD2-9626-5063-2192-76F5198D87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749" y="172856"/>
            <a:ext cx="677373" cy="535491"/>
          </a:xfrm>
          <a:prstGeom prst="rect">
            <a:avLst/>
          </a:prstGeom>
        </p:spPr>
      </p:pic>
    </p:spTree>
    <p:extLst>
      <p:ext uri="{BB962C8B-B14F-4D97-AF65-F5344CB8AC3E}">
        <p14:creationId xmlns:p14="http://schemas.microsoft.com/office/powerpoint/2010/main" val="401901500"/>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Placeholder 8" descr="A person using a computer&#10;&#10;Description automatically generated with medium confidence">
            <a:extLst>
              <a:ext uri="{FF2B5EF4-FFF2-40B4-BE49-F238E27FC236}">
                <a16:creationId xmlns:a16="http://schemas.microsoft.com/office/drawing/2014/main" id="{635D8591-F2ED-87C5-C037-8294AFD90DE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9407" r="19407"/>
          <a:stretch>
            <a:fillRect/>
          </a:stretch>
        </p:blipFill>
        <p:spPr/>
      </p:pic>
      <p:sp>
        <p:nvSpPr>
          <p:cNvPr id="2" name="Title 1"/>
          <p:cNvSpPr>
            <a:spLocks noGrp="1"/>
          </p:cNvSpPr>
          <p:nvPr>
            <p:ph type="title" idx="4294967295"/>
          </p:nvPr>
        </p:nvSpPr>
        <p:spPr>
          <a:xfrm>
            <a:off x="6096000" y="480756"/>
            <a:ext cx="5200891" cy="709612"/>
          </a:xfrm>
        </p:spPr>
        <p:txBody>
          <a:bodyPr vert="horz" lIns="91440" tIns="45720" rIns="91440" bIns="45720" rtlCol="0" anchor="ctr">
            <a:normAutofit fontScale="90000"/>
          </a:bodyPr>
          <a:lstStyle/>
          <a:p>
            <a:pPr algn="ctr"/>
            <a:r>
              <a:rPr lang="x-none" sz="3200" b="1" i="0" u="none" strike="noStrike" cap="none" baseline="0" dirty="0">
                <a:solidFill>
                  <a:srgbClr val="000000"/>
                </a:solidFill>
                <a:latin typeface="+mj-lt"/>
                <a:ea typeface="Tahoma"/>
                <a:cs typeface="Tahoma"/>
                <a:sym typeface="Tahoma"/>
              </a:rPr>
              <a:t>Important Terminology #2 – Trading Terms</a:t>
            </a:r>
            <a:r>
              <a:rPr lang="en-US" b="1" kern="1200" dirty="0">
                <a:solidFill>
                  <a:schemeClr val="tx1"/>
                </a:solidFill>
                <a:latin typeface="+mj-lt"/>
                <a:ea typeface="+mj-ea"/>
                <a:cs typeface="+mj-cs"/>
              </a:rPr>
              <a:t>	</a:t>
            </a:r>
          </a:p>
        </p:txBody>
      </p:sp>
      <p:sp>
        <p:nvSpPr>
          <p:cNvPr id="3" name="Content Placeholder 2"/>
          <p:cNvSpPr>
            <a:spLocks noGrp="1"/>
          </p:cNvSpPr>
          <p:nvPr>
            <p:ph idx="4294967295"/>
          </p:nvPr>
        </p:nvSpPr>
        <p:spPr>
          <a:xfrm>
            <a:off x="5984112" y="1684875"/>
            <a:ext cx="5600066" cy="4447411"/>
          </a:xfrm>
        </p:spPr>
        <p:txBody>
          <a:bodyPr vert="horz" lIns="91440" tIns="45720" rIns="91440" bIns="45720" rtlCol="0">
            <a:noAutofit/>
          </a:bodyPr>
          <a:lstStyle/>
          <a:p>
            <a:pPr marL="0" marR="0" lvl="0" indent="0" algn="l" rtl="0">
              <a:lnSpc>
                <a:spcPct val="162500"/>
              </a:lnSpc>
              <a:spcBef>
                <a:spcPts val="320"/>
              </a:spcBef>
              <a:buClr>
                <a:srgbClr val="14456F"/>
              </a:buClr>
              <a:buSzPct val="25000"/>
              <a:buFont typeface="Tahoma"/>
              <a:buNone/>
            </a:pPr>
            <a:r>
              <a:rPr lang="x-none" sz="1600" b="1" i="0" u="none" strike="noStrike" cap="none" baseline="0" dirty="0">
                <a:solidFill>
                  <a:srgbClr val="000000"/>
                </a:solidFill>
                <a:latin typeface="+mn-lt"/>
                <a:ea typeface="Tahoma"/>
                <a:cs typeface="Tahoma"/>
                <a:sym typeface="Tahoma"/>
              </a:rPr>
              <a:t>Buy to Open – </a:t>
            </a:r>
            <a:r>
              <a:rPr lang="x-none" sz="1600" b="0" i="0" u="none" strike="noStrike" cap="none" baseline="0" dirty="0">
                <a:solidFill>
                  <a:srgbClr val="000000"/>
                </a:solidFill>
                <a:latin typeface="+mn-lt"/>
                <a:ea typeface="Tahoma"/>
                <a:cs typeface="Tahoma"/>
                <a:sym typeface="Tahoma"/>
              </a:rPr>
              <a:t>A trade order representing a new </a:t>
            </a:r>
            <a:r>
              <a:rPr lang="en-US" sz="1600" b="0" i="0" u="none" strike="noStrike" cap="none" baseline="0" dirty="0">
                <a:solidFill>
                  <a:srgbClr val="000000"/>
                </a:solidFill>
                <a:latin typeface="+mn-lt"/>
                <a:ea typeface="Tahoma"/>
                <a:cs typeface="Tahoma"/>
                <a:sym typeface="Tahoma"/>
              </a:rPr>
              <a:t>l</a:t>
            </a:r>
            <a:r>
              <a:rPr lang="x-none" sz="1600" b="0" i="0" u="none" strike="noStrike" cap="none" baseline="0" dirty="0">
                <a:solidFill>
                  <a:srgbClr val="000000"/>
                </a:solidFill>
                <a:latin typeface="+mn-lt"/>
                <a:ea typeface="Tahoma"/>
                <a:cs typeface="Tahoma"/>
                <a:sym typeface="Tahoma"/>
              </a:rPr>
              <a:t>ong position </a:t>
            </a:r>
          </a:p>
          <a:p>
            <a:pPr marL="0" marR="0" lvl="0" indent="0" algn="l" rtl="0">
              <a:lnSpc>
                <a:spcPct val="162500"/>
              </a:lnSpc>
              <a:spcBef>
                <a:spcPts val="320"/>
              </a:spcBef>
              <a:buClr>
                <a:srgbClr val="14456F"/>
              </a:buClr>
              <a:buSzPct val="25000"/>
              <a:buFont typeface="Tahoma"/>
              <a:buNone/>
            </a:pPr>
            <a:r>
              <a:rPr lang="x-none" sz="1600" b="1" i="0" u="none" strike="noStrike" cap="none" baseline="0" dirty="0">
                <a:solidFill>
                  <a:srgbClr val="000000"/>
                </a:solidFill>
                <a:latin typeface="+mn-lt"/>
                <a:ea typeface="Tahoma"/>
                <a:cs typeface="Tahoma"/>
                <a:sym typeface="Tahoma"/>
              </a:rPr>
              <a:t>Sell to Close – </a:t>
            </a:r>
            <a:r>
              <a:rPr lang="x-none" sz="1600" b="0" i="0" u="none" strike="noStrike" cap="none" baseline="0" dirty="0">
                <a:solidFill>
                  <a:srgbClr val="000000"/>
                </a:solidFill>
                <a:latin typeface="+mn-lt"/>
                <a:ea typeface="Tahoma"/>
                <a:cs typeface="Tahoma"/>
                <a:sym typeface="Tahoma"/>
              </a:rPr>
              <a:t>A trade order representing a sell of a existing </a:t>
            </a:r>
            <a:r>
              <a:rPr lang="en-US" sz="1600" b="0" i="0" u="none" strike="noStrike" cap="none" baseline="0" dirty="0">
                <a:solidFill>
                  <a:srgbClr val="000000"/>
                </a:solidFill>
                <a:latin typeface="+mn-lt"/>
                <a:ea typeface="Tahoma"/>
                <a:cs typeface="Tahoma"/>
                <a:sym typeface="Tahoma"/>
              </a:rPr>
              <a:t>l</a:t>
            </a:r>
            <a:r>
              <a:rPr lang="x-none" sz="1600" b="0" i="0" u="none" strike="noStrike" cap="none" baseline="0" dirty="0">
                <a:solidFill>
                  <a:srgbClr val="000000"/>
                </a:solidFill>
                <a:latin typeface="+mn-lt"/>
                <a:ea typeface="Tahoma"/>
                <a:cs typeface="Tahoma"/>
                <a:sym typeface="Tahoma"/>
              </a:rPr>
              <a:t>ong position</a:t>
            </a:r>
          </a:p>
          <a:p>
            <a:pPr marL="0" marR="0" lvl="0" indent="0" algn="l" rtl="0">
              <a:lnSpc>
                <a:spcPct val="162500"/>
              </a:lnSpc>
              <a:spcBef>
                <a:spcPts val="320"/>
              </a:spcBef>
              <a:buClr>
                <a:srgbClr val="14456F"/>
              </a:buClr>
              <a:buSzPct val="25000"/>
              <a:buFont typeface="Tahoma"/>
              <a:buNone/>
            </a:pPr>
            <a:r>
              <a:rPr lang="x-none" sz="1600" b="1" i="0" u="none" strike="noStrike" cap="none" baseline="0" dirty="0">
                <a:solidFill>
                  <a:srgbClr val="000000"/>
                </a:solidFill>
                <a:latin typeface="+mn-lt"/>
                <a:ea typeface="Tahoma"/>
                <a:cs typeface="Tahoma"/>
                <a:sym typeface="Tahoma"/>
              </a:rPr>
              <a:t>Sell to Open – </a:t>
            </a:r>
            <a:r>
              <a:rPr lang="x-none" sz="1600" b="0" i="0" u="none" strike="noStrike" cap="none" baseline="0" dirty="0">
                <a:solidFill>
                  <a:srgbClr val="000000"/>
                </a:solidFill>
                <a:latin typeface="+mn-lt"/>
                <a:ea typeface="Tahoma"/>
                <a:cs typeface="Tahoma"/>
                <a:sym typeface="Tahoma"/>
              </a:rPr>
              <a:t>A trade order representing a new short position</a:t>
            </a:r>
          </a:p>
          <a:p>
            <a:pPr marL="0" marR="0" lvl="0" indent="0" algn="l" rtl="0">
              <a:lnSpc>
                <a:spcPct val="162500"/>
              </a:lnSpc>
              <a:spcBef>
                <a:spcPts val="320"/>
              </a:spcBef>
              <a:buClr>
                <a:srgbClr val="14456F"/>
              </a:buClr>
              <a:buSzPct val="25000"/>
              <a:buFont typeface="Tahoma"/>
              <a:buNone/>
            </a:pPr>
            <a:r>
              <a:rPr lang="x-none" sz="1600" b="1" i="0" u="none" strike="noStrike" cap="none" baseline="0" dirty="0">
                <a:solidFill>
                  <a:srgbClr val="000000"/>
                </a:solidFill>
                <a:latin typeface="+mn-lt"/>
                <a:ea typeface="Tahoma"/>
                <a:cs typeface="Tahoma"/>
                <a:sym typeface="Tahoma"/>
              </a:rPr>
              <a:t>Buy to Close- </a:t>
            </a:r>
            <a:r>
              <a:rPr lang="x-none" sz="1600" b="0" i="0" u="none" strike="noStrike" cap="none" baseline="0" dirty="0">
                <a:solidFill>
                  <a:srgbClr val="000000"/>
                </a:solidFill>
                <a:latin typeface="+mn-lt"/>
                <a:ea typeface="Tahoma"/>
                <a:cs typeface="Tahoma"/>
                <a:sym typeface="Tahoma"/>
              </a:rPr>
              <a:t>A trade order representing a buy of a</a:t>
            </a:r>
            <a:r>
              <a:rPr lang="en-US" sz="1600" b="0" i="0" u="none" strike="noStrike" cap="none" baseline="0" dirty="0">
                <a:solidFill>
                  <a:srgbClr val="000000"/>
                </a:solidFill>
                <a:latin typeface="+mn-lt"/>
                <a:ea typeface="Tahoma"/>
                <a:cs typeface="Tahoma"/>
                <a:sym typeface="Tahoma"/>
              </a:rPr>
              <a:t> existing</a:t>
            </a:r>
            <a:r>
              <a:rPr lang="x-none" sz="1600" b="0" i="0" u="none" strike="noStrike" cap="none" baseline="0" dirty="0">
                <a:solidFill>
                  <a:srgbClr val="000000"/>
                </a:solidFill>
                <a:latin typeface="+mn-lt"/>
                <a:ea typeface="Tahoma"/>
                <a:cs typeface="Tahoma"/>
                <a:sym typeface="Tahoma"/>
              </a:rPr>
              <a:t> short position</a:t>
            </a:r>
          </a:p>
          <a:p>
            <a:pPr marL="0" marR="0" lvl="0" indent="0" algn="l" rtl="0">
              <a:lnSpc>
                <a:spcPct val="162500"/>
              </a:lnSpc>
              <a:spcBef>
                <a:spcPts val="320"/>
              </a:spcBef>
              <a:buClr>
                <a:srgbClr val="14456F"/>
              </a:buClr>
              <a:buSzPct val="25000"/>
              <a:buFont typeface="Tahoma"/>
              <a:buNone/>
            </a:pPr>
            <a:r>
              <a:rPr lang="x-none" sz="1600" b="1" i="0" u="none" strike="noStrike" cap="none" baseline="0" dirty="0">
                <a:solidFill>
                  <a:srgbClr val="000000"/>
                </a:solidFill>
                <a:latin typeface="+mn-lt"/>
                <a:ea typeface="Tahoma"/>
                <a:cs typeface="Tahoma"/>
                <a:sym typeface="Tahoma"/>
              </a:rPr>
              <a:t>Combination Order – </a:t>
            </a:r>
            <a:r>
              <a:rPr lang="x-none" sz="1600" b="0" i="0" u="none" strike="noStrike" cap="none" baseline="0" dirty="0">
                <a:solidFill>
                  <a:srgbClr val="000000"/>
                </a:solidFill>
                <a:latin typeface="+mn-lt"/>
                <a:ea typeface="Tahoma"/>
                <a:cs typeface="Tahoma"/>
                <a:sym typeface="Tahoma"/>
              </a:rPr>
              <a:t>A simultaneous buy and or sell to open or close order</a:t>
            </a:r>
          </a:p>
          <a:p>
            <a:pPr marL="0" marR="0" lvl="0" indent="0" algn="l" rtl="0">
              <a:lnSpc>
                <a:spcPct val="162500"/>
              </a:lnSpc>
              <a:spcBef>
                <a:spcPts val="320"/>
              </a:spcBef>
              <a:buClr>
                <a:srgbClr val="14456F"/>
              </a:buClr>
              <a:buSzPct val="25000"/>
              <a:buFont typeface="Tahoma"/>
              <a:buNone/>
            </a:pPr>
            <a:r>
              <a:rPr lang="x-none" sz="1600" b="1" i="0" u="none" strike="noStrike" cap="none" baseline="0" dirty="0">
                <a:solidFill>
                  <a:srgbClr val="000000"/>
                </a:solidFill>
                <a:latin typeface="+mn-lt"/>
                <a:ea typeface="Tahoma"/>
                <a:cs typeface="Tahoma"/>
                <a:sym typeface="Tahoma"/>
              </a:rPr>
              <a:t>Rolling – </a:t>
            </a:r>
            <a:r>
              <a:rPr lang="x-none" sz="1600" b="0" i="0" u="none" strike="noStrike" cap="none" baseline="0" dirty="0">
                <a:solidFill>
                  <a:srgbClr val="000000"/>
                </a:solidFill>
                <a:latin typeface="+mn-lt"/>
                <a:ea typeface="Tahoma"/>
                <a:cs typeface="Tahoma"/>
                <a:sym typeface="Tahoma"/>
              </a:rPr>
              <a:t>Covering a soon to expire option and replacing it with the next month</a:t>
            </a:r>
          </a:p>
          <a:p>
            <a:endParaRPr lang="en-US" sz="1800" dirty="0">
              <a:latin typeface="+mn-lt"/>
              <a:cs typeface="+mn-cs"/>
            </a:endParaRPr>
          </a:p>
        </p:txBody>
      </p:sp>
      <p:pic>
        <p:nvPicPr>
          <p:cNvPr id="14" name="Picture 13" descr="A picture containing text&#10;&#10;Description automatically generated">
            <a:extLst>
              <a:ext uri="{FF2B5EF4-FFF2-40B4-BE49-F238E27FC236}">
                <a16:creationId xmlns:a16="http://schemas.microsoft.com/office/drawing/2014/main" id="{768141E5-1796-BD2A-2152-88BE1329CA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6027" y="6132286"/>
            <a:ext cx="756302" cy="597887"/>
          </a:xfrm>
          <a:prstGeom prst="rect">
            <a:avLst/>
          </a:prstGeom>
        </p:spPr>
      </p:pic>
    </p:spTree>
    <p:extLst>
      <p:ext uri="{BB962C8B-B14F-4D97-AF65-F5344CB8AC3E}">
        <p14:creationId xmlns:p14="http://schemas.microsoft.com/office/powerpoint/2010/main" val="1912196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838826" y="278535"/>
            <a:ext cx="2418348" cy="1033669"/>
          </a:xfrm>
        </p:spPr>
        <p:txBody>
          <a:bodyPr vert="horz" lIns="91440" tIns="45720" rIns="91440" bIns="45720" rtlCol="0" anchor="ctr">
            <a:normAutofit/>
          </a:bodyPr>
          <a:lstStyle/>
          <a:p>
            <a:r>
              <a:rPr lang="en-US" sz="4000" kern="1200">
                <a:solidFill>
                  <a:srgbClr val="FFFFFF"/>
                </a:solidFill>
                <a:latin typeface="+mj-lt"/>
                <a:ea typeface="+mj-ea"/>
                <a:cs typeface="+mj-cs"/>
              </a:rPr>
              <a:t>Summary</a:t>
            </a:r>
            <a:endParaRPr lang="en-US" sz="4000" kern="1200" dirty="0">
              <a:solidFill>
                <a:srgbClr val="FFFFFF"/>
              </a:solidFill>
              <a:latin typeface="+mj-lt"/>
              <a:ea typeface="+mj-ea"/>
              <a:cs typeface="+mj-cs"/>
            </a:endParaRPr>
          </a:p>
        </p:txBody>
      </p:sp>
      <p:sp>
        <p:nvSpPr>
          <p:cNvPr id="3" name="Text Placeholder 2"/>
          <p:cNvSpPr>
            <a:spLocks noGrp="1"/>
          </p:cNvSpPr>
          <p:nvPr>
            <p:ph type="body" idx="4294967295"/>
          </p:nvPr>
        </p:nvSpPr>
        <p:spPr>
          <a:xfrm>
            <a:off x="241145" y="2408282"/>
            <a:ext cx="6478913" cy="4110557"/>
          </a:xfrm>
        </p:spPr>
        <p:txBody>
          <a:bodyPr vert="horz" lIns="91440" tIns="45720" rIns="91440" bIns="45720" rtlCol="0" anchor="ctr">
            <a:normAutofit lnSpcReduction="10000"/>
          </a:bodyPr>
          <a:lstStyle/>
          <a:p>
            <a:r>
              <a:rPr lang="en-US" sz="1800">
                <a:latin typeface="+mn-lt"/>
                <a:cs typeface="+mn-cs"/>
              </a:rPr>
              <a:t> </a:t>
            </a:r>
            <a:r>
              <a:rPr lang="en-US" sz="1800" b="0">
                <a:latin typeface="+mn-lt"/>
                <a:cs typeface="+mn-cs"/>
              </a:rPr>
              <a:t>Options give you the right not the obligation to buy or sell stock at a specified price on or before a specified date.</a:t>
            </a:r>
          </a:p>
          <a:p>
            <a:endParaRPr lang="en-US" sz="1800" b="0">
              <a:latin typeface="+mn-lt"/>
              <a:cs typeface="+mn-cs"/>
            </a:endParaRPr>
          </a:p>
          <a:p>
            <a:r>
              <a:rPr lang="en-US" sz="1800" b="0">
                <a:latin typeface="+mn-lt"/>
                <a:cs typeface="+mn-cs"/>
              </a:rPr>
              <a:t> Options offer a trader inherent leverage. It is this leverage that makes selling naked calls and puts extremely risky. </a:t>
            </a:r>
          </a:p>
          <a:p>
            <a:endParaRPr lang="en-US" sz="1800" b="0">
              <a:latin typeface="+mn-lt"/>
              <a:cs typeface="+mn-cs"/>
            </a:endParaRPr>
          </a:p>
          <a:p>
            <a:r>
              <a:rPr lang="en-US" sz="1800" b="0">
                <a:latin typeface="+mn-lt"/>
                <a:cs typeface="+mn-cs"/>
              </a:rPr>
              <a:t> Never sell options naked. These trades have blowout risk. </a:t>
            </a:r>
          </a:p>
          <a:p>
            <a:endParaRPr lang="en-US" sz="1800" b="0">
              <a:latin typeface="+mn-lt"/>
              <a:cs typeface="+mn-cs"/>
            </a:endParaRPr>
          </a:p>
          <a:p>
            <a:r>
              <a:rPr lang="en-US" sz="1800" b="0">
                <a:latin typeface="+mn-lt"/>
                <a:cs typeface="+mn-cs"/>
              </a:rPr>
              <a:t>  Don’t buy options that are too far OTM. The odds are not in your favor. </a:t>
            </a:r>
          </a:p>
          <a:p>
            <a:endParaRPr lang="en-US" sz="1800" b="0">
              <a:latin typeface="+mn-lt"/>
              <a:cs typeface="+mn-cs"/>
            </a:endParaRPr>
          </a:p>
          <a:p>
            <a:r>
              <a:rPr lang="en-US" sz="1800" b="0">
                <a:latin typeface="+mn-lt"/>
                <a:cs typeface="+mn-cs"/>
              </a:rPr>
              <a:t>  Manage your trades on expiration so you don’t end up with a residual stock position.</a:t>
            </a:r>
          </a:p>
          <a:p>
            <a:endParaRPr lang="en-US" sz="1700" b="0">
              <a:latin typeface="+mn-lt"/>
              <a:cs typeface="+mn-cs"/>
            </a:endParaRPr>
          </a:p>
          <a:p>
            <a:endParaRPr lang="en-US" sz="1700" dirty="0">
              <a:latin typeface="+mn-lt"/>
              <a:cs typeface="+mn-cs"/>
            </a:endParaRPr>
          </a:p>
        </p:txBody>
      </p:sp>
      <p:pic>
        <p:nvPicPr>
          <p:cNvPr id="24" name="Picture Placeholder 23" descr="A person sitting at a table using a computer&#10;&#10;Description automatically generated with medium confidence">
            <a:extLst>
              <a:ext uri="{FF2B5EF4-FFF2-40B4-BE49-F238E27FC236}">
                <a16:creationId xmlns:a16="http://schemas.microsoft.com/office/drawing/2014/main" id="{5A9F0DFE-F3EA-4E1F-0CF6-7BF182A0CC15}"/>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6800" r="16800"/>
          <a:stretch>
            <a:fillRect/>
          </a:stretch>
        </p:blipFill>
        <p:spPr/>
      </p:pic>
      <p:pic>
        <p:nvPicPr>
          <p:cNvPr id="17" name="Picture Placeholder 16">
            <a:extLst>
              <a:ext uri="{FF2B5EF4-FFF2-40B4-BE49-F238E27FC236}">
                <a16:creationId xmlns:a16="http://schemas.microsoft.com/office/drawing/2014/main" id="{82112484-9C54-6635-2B21-8A3A8304F37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675" r="16675"/>
          <a:stretch/>
        </p:blipFill>
        <p:spPr/>
      </p:pic>
      <p:pic>
        <p:nvPicPr>
          <p:cNvPr id="21" name="Picture Placeholder 20">
            <a:extLst>
              <a:ext uri="{FF2B5EF4-FFF2-40B4-BE49-F238E27FC236}">
                <a16:creationId xmlns:a16="http://schemas.microsoft.com/office/drawing/2014/main" id="{5E9F0AAB-7A45-01B1-F06A-19663D65A15A}"/>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16014" r="16014"/>
          <a:stretch>
            <a:fillRect/>
          </a:stretch>
        </p:blipFill>
        <p:spPr>
          <a:xfrm>
            <a:off x="9190627" y="3190336"/>
            <a:ext cx="1605962" cy="1605962"/>
          </a:xfrm>
        </p:spPr>
      </p:pic>
      <p:pic>
        <p:nvPicPr>
          <p:cNvPr id="13" name="Picture Placeholder 12" descr="A person using a computer&#10;&#10;Description automatically generated with medium confidence">
            <a:extLst>
              <a:ext uri="{FF2B5EF4-FFF2-40B4-BE49-F238E27FC236}">
                <a16:creationId xmlns:a16="http://schemas.microsoft.com/office/drawing/2014/main" id="{89A479F4-4982-31E8-6872-BCF2DFA27C61}"/>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16674" r="16674"/>
          <a:stretch>
            <a:fillRect/>
          </a:stretch>
        </p:blipFill>
        <p:spPr/>
      </p:pic>
      <p:pic>
        <p:nvPicPr>
          <p:cNvPr id="11" name="Picture Placeholder 10" descr="A picture containing text, computer, desk&#10;&#10;Description automatically generated">
            <a:extLst>
              <a:ext uri="{FF2B5EF4-FFF2-40B4-BE49-F238E27FC236}">
                <a16:creationId xmlns:a16="http://schemas.microsoft.com/office/drawing/2014/main" id="{C215F88B-C430-A306-60AD-91778DB197B9}"/>
              </a:ext>
            </a:extLst>
          </p:cNvPr>
          <p:cNvPicPr>
            <a:picLocks noGrp="1" noChangeAspect="1"/>
          </p:cNvPicPr>
          <p:nvPr>
            <p:ph type="pic" sz="quarter" idx="11"/>
          </p:nvPr>
        </p:nvPicPr>
        <p:blipFill>
          <a:blip r:embed="rId6">
            <a:extLst>
              <a:ext uri="{28A0092B-C50C-407E-A947-70E740481C1C}">
                <a14:useLocalDpi xmlns:a14="http://schemas.microsoft.com/office/drawing/2010/main" val="0"/>
              </a:ext>
            </a:extLst>
          </a:blip>
          <a:srcRect l="17077" r="17077"/>
          <a:stretch>
            <a:fillRect/>
          </a:stretch>
        </p:blipFill>
        <p:spPr/>
      </p:pic>
      <p:pic>
        <p:nvPicPr>
          <p:cNvPr id="26" name="Picture 25" descr="A picture containing text&#10;&#10;Description automatically generated">
            <a:extLst>
              <a:ext uri="{FF2B5EF4-FFF2-40B4-BE49-F238E27FC236}">
                <a16:creationId xmlns:a16="http://schemas.microsoft.com/office/drawing/2014/main" id="{DB368DD8-59DA-C2CE-11E2-F5761B502A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80763" y="6115143"/>
            <a:ext cx="637783" cy="50419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B47EA3E-9740-47AF-B663-9A2B00CA595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4958" r="14958"/>
          <a:stretch/>
        </p:blipFill>
        <p:spPr>
          <a:xfrm>
            <a:off x="313245" y="987829"/>
            <a:ext cx="4886100" cy="4882342"/>
          </a:xfrm>
        </p:spPr>
      </p:pic>
      <p:sp>
        <p:nvSpPr>
          <p:cNvPr id="2" name="Title 1"/>
          <p:cNvSpPr>
            <a:spLocks noGrp="1"/>
          </p:cNvSpPr>
          <p:nvPr>
            <p:ph type="title" idx="4294967295"/>
          </p:nvPr>
        </p:nvSpPr>
        <p:spPr>
          <a:xfrm>
            <a:off x="5376241" y="338541"/>
            <a:ext cx="2135729" cy="649288"/>
          </a:xfrm>
        </p:spPr>
        <p:txBody>
          <a:bodyPr>
            <a:normAutofit/>
          </a:bodyPr>
          <a:lstStyle/>
          <a:p>
            <a:r>
              <a:rPr lang="en-US" sz="3200" b="1" dirty="0">
                <a:solidFill>
                  <a:srgbClr val="000000"/>
                </a:solidFill>
                <a:latin typeface="+mj-lt"/>
                <a:cs typeface="Tahoma"/>
              </a:rPr>
              <a:t>Call Options </a:t>
            </a:r>
          </a:p>
        </p:txBody>
      </p:sp>
      <p:sp>
        <p:nvSpPr>
          <p:cNvPr id="3" name="Content Placeholder 2"/>
          <p:cNvSpPr>
            <a:spLocks noGrp="1"/>
          </p:cNvSpPr>
          <p:nvPr>
            <p:ph idx="4294967295"/>
          </p:nvPr>
        </p:nvSpPr>
        <p:spPr>
          <a:xfrm>
            <a:off x="6379148" y="1312923"/>
            <a:ext cx="4886100" cy="2714625"/>
          </a:xfrm>
        </p:spPr>
        <p:txBody>
          <a:bodyPr>
            <a:normAutofit/>
          </a:bodyPr>
          <a:lstStyle/>
          <a:p>
            <a:pPr marL="0" indent="0">
              <a:lnSpc>
                <a:spcPct val="150000"/>
              </a:lnSpc>
              <a:buNone/>
            </a:pPr>
            <a:r>
              <a:rPr lang="x-none" sz="1800" b="0" i="0" u="none" strike="noStrike" cap="none" baseline="0" dirty="0">
                <a:solidFill>
                  <a:srgbClr val="000000"/>
                </a:solidFill>
                <a:latin typeface="Tahoma"/>
                <a:ea typeface="Tahoma"/>
                <a:cs typeface="Tahoma"/>
                <a:sym typeface="Tahoma"/>
              </a:rPr>
              <a:t>A Call option is a contract that gives the buyer of the option the right, but not the obligation, to purchase a fixed number of contracts or shares of the underlying asset at a fixed price, on or before a set expiration date. The buyer pays a premium to a seller for this right.</a:t>
            </a:r>
          </a:p>
          <a:p>
            <a:pPr marL="0" indent="0">
              <a:lnSpc>
                <a:spcPct val="150000"/>
              </a:lnSpc>
              <a:buNone/>
            </a:pPr>
            <a:endParaRPr lang="en-US" sz="1800" dirty="0">
              <a:solidFill>
                <a:srgbClr val="000000"/>
              </a:solidFill>
              <a:latin typeface="+mn-lt"/>
              <a:cs typeface="Tahoma"/>
            </a:endParaRPr>
          </a:p>
          <a:p>
            <a:pPr marL="0" indent="0">
              <a:buNone/>
            </a:pPr>
            <a:endParaRPr lang="en-US" sz="1600" dirty="0">
              <a:solidFill>
                <a:srgbClr val="000000"/>
              </a:solidFill>
              <a:latin typeface="Tahoma"/>
              <a:cs typeface="Tahoma"/>
            </a:endParaRPr>
          </a:p>
          <a:p>
            <a:endParaRPr lang="en-US" sz="1600" dirty="0">
              <a:solidFill>
                <a:srgbClr val="000000"/>
              </a:solidFill>
              <a:latin typeface="Tahoma"/>
              <a:cs typeface="Tahoma"/>
            </a:endParaRPr>
          </a:p>
        </p:txBody>
      </p:sp>
      <p:pic>
        <p:nvPicPr>
          <p:cNvPr id="10" name="Picture 9">
            <a:extLst>
              <a:ext uri="{FF2B5EF4-FFF2-40B4-BE49-F238E27FC236}">
                <a16:creationId xmlns:a16="http://schemas.microsoft.com/office/drawing/2014/main" id="{4B432C00-32C1-48BF-AB18-734485FAFFE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65248" y="6165075"/>
            <a:ext cx="558730" cy="441698"/>
          </a:xfrm>
          <a:prstGeom prst="rect">
            <a:avLst/>
          </a:prstGeom>
        </p:spPr>
      </p:pic>
      <p:pic>
        <p:nvPicPr>
          <p:cNvPr id="5" name="Picture 4" descr="Chart, line chart&#10;&#10;Description automatically generated">
            <a:extLst>
              <a:ext uri="{FF2B5EF4-FFF2-40B4-BE49-F238E27FC236}">
                <a16:creationId xmlns:a16="http://schemas.microsoft.com/office/drawing/2014/main" id="{A0F25E6A-9A44-B94F-1C23-670F1A51C9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2974" y="4259960"/>
            <a:ext cx="1978448" cy="1859298"/>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54500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6D26995C-E8F5-CEE9-E1FC-BEE24E7EEA9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1869" r="21869"/>
          <a:stretch/>
        </p:blipFill>
        <p:spPr/>
      </p:pic>
      <p:sp>
        <p:nvSpPr>
          <p:cNvPr id="3" name="Content Placeholder 2"/>
          <p:cNvSpPr>
            <a:spLocks noGrp="1"/>
          </p:cNvSpPr>
          <p:nvPr>
            <p:ph idx="4294967295"/>
          </p:nvPr>
        </p:nvSpPr>
        <p:spPr>
          <a:xfrm>
            <a:off x="4901610" y="207963"/>
            <a:ext cx="1857596" cy="584200"/>
          </a:xfrm>
        </p:spPr>
        <p:txBody>
          <a:bodyPr>
            <a:normAutofit/>
          </a:bodyPr>
          <a:lstStyle/>
          <a:p>
            <a:pPr marL="0" indent="0">
              <a:buNone/>
            </a:pPr>
            <a:r>
              <a:rPr lang="en-US" sz="3200" b="1" dirty="0">
                <a:solidFill>
                  <a:srgbClr val="000000"/>
                </a:solidFill>
                <a:latin typeface="+mj-lt"/>
                <a:cs typeface="Tahoma"/>
              </a:rPr>
              <a:t>Long Call</a:t>
            </a:r>
          </a:p>
          <a:p>
            <a:endParaRPr lang="en-US" sz="1800" b="0" dirty="0">
              <a:solidFill>
                <a:srgbClr val="000000"/>
              </a:solidFill>
              <a:latin typeface="Tahoma"/>
              <a:cs typeface="Tahoma"/>
            </a:endParaRPr>
          </a:p>
          <a:p>
            <a:endParaRPr lang="en-US" sz="1800" b="0" dirty="0">
              <a:solidFill>
                <a:srgbClr val="000000"/>
              </a:solidFill>
              <a:latin typeface="Tahoma"/>
              <a:cs typeface="Tahoma"/>
            </a:endParaRPr>
          </a:p>
          <a:p>
            <a:endParaRPr lang="en-US" sz="1800" b="0" dirty="0">
              <a:solidFill>
                <a:srgbClr val="000000"/>
              </a:solidFill>
              <a:latin typeface="Tahoma"/>
              <a:cs typeface="Tahoma"/>
            </a:endParaRPr>
          </a:p>
          <a:p>
            <a:endParaRPr lang="en-US" sz="1800" b="0" dirty="0">
              <a:solidFill>
                <a:srgbClr val="000000"/>
              </a:solidFill>
              <a:latin typeface="Tahoma"/>
              <a:cs typeface="Tahoma"/>
            </a:endParaRPr>
          </a:p>
        </p:txBody>
      </p:sp>
      <p:sp>
        <p:nvSpPr>
          <p:cNvPr id="8" name="Rectangle 1"/>
          <p:cNvSpPr>
            <a:spLocks noChangeArrowheads="1"/>
          </p:cNvSpPr>
          <p:nvPr/>
        </p:nvSpPr>
        <p:spPr bwMode="auto">
          <a:xfrm>
            <a:off x="1620030" y="1982493"/>
            <a:ext cx="2375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dirty="0">
                <a:solidFill>
                  <a:srgbClr val="000000"/>
                </a:solidFill>
              </a:rPr>
              <a:t> </a:t>
            </a:r>
            <a:br>
              <a:rPr lang="en-US" sz="1400" dirty="0">
                <a:solidFill>
                  <a:srgbClr val="000000"/>
                </a:solidFill>
                <a:latin typeface="Trebuchet MS" pitchFamily="34" charset="0"/>
              </a:rPr>
            </a:br>
            <a:endParaRPr lang="en-US" sz="1400" dirty="0">
              <a:solidFill>
                <a:srgbClr val="000000"/>
              </a:solidFill>
              <a:latin typeface="Arial" pitchFamily="34" charset="0"/>
            </a:endParaRPr>
          </a:p>
        </p:txBody>
      </p:sp>
      <p:sp>
        <p:nvSpPr>
          <p:cNvPr id="12" name="TextBox 11">
            <a:extLst>
              <a:ext uri="{FF2B5EF4-FFF2-40B4-BE49-F238E27FC236}">
                <a16:creationId xmlns:a16="http://schemas.microsoft.com/office/drawing/2014/main" id="{3034F585-0E68-4525-B1CD-65960BAA14D0}"/>
              </a:ext>
            </a:extLst>
          </p:cNvPr>
          <p:cNvSpPr txBox="1"/>
          <p:nvPr/>
        </p:nvSpPr>
        <p:spPr>
          <a:xfrm flipH="1">
            <a:off x="6096000" y="792163"/>
            <a:ext cx="5929470" cy="5781391"/>
          </a:xfrm>
          <a:prstGeom prst="rect">
            <a:avLst/>
          </a:prstGeom>
          <a:noFill/>
        </p:spPr>
        <p:txBody>
          <a:bodyPr wrap="square" rtlCol="0">
            <a:spAutoFit/>
          </a:bodyPr>
          <a:lstStyle/>
          <a:p>
            <a:pPr marL="0" marR="0" lvl="0" indent="0" algn="l" rtl="0">
              <a:lnSpc>
                <a:spcPct val="162500"/>
              </a:lnSpc>
              <a:spcBef>
                <a:spcPts val="320"/>
              </a:spcBef>
              <a:buClr>
                <a:srgbClr val="14456F"/>
              </a:buClr>
              <a:buSzPct val="25000"/>
              <a:buFont typeface="Tahoma"/>
              <a:buNone/>
            </a:pPr>
            <a:r>
              <a:rPr lang="x-none" sz="1400" b="1" i="0" u="none" strike="noStrike" cap="none" baseline="0" dirty="0">
                <a:solidFill>
                  <a:srgbClr val="000000"/>
                </a:solidFill>
                <a:ea typeface="Tahoma"/>
                <a:cs typeface="Tahoma"/>
                <a:sym typeface="Tahoma"/>
              </a:rPr>
              <a:t>Outlook on Market Direction: </a:t>
            </a:r>
            <a:r>
              <a:rPr lang="x-none" sz="1400" b="0" i="0" u="none" strike="noStrike" cap="none" baseline="0" dirty="0">
                <a:solidFill>
                  <a:srgbClr val="000000"/>
                </a:solidFill>
                <a:ea typeface="Tahoma"/>
                <a:cs typeface="Tahoma"/>
                <a:sym typeface="Tahoma"/>
              </a:rPr>
              <a:t>Bullish</a:t>
            </a:r>
          </a:p>
          <a:p>
            <a:pPr marL="0" marR="0" lvl="0" indent="0" algn="l" rtl="0">
              <a:lnSpc>
                <a:spcPct val="162500"/>
              </a:lnSpc>
              <a:spcBef>
                <a:spcPts val="320"/>
              </a:spcBef>
              <a:buClr>
                <a:srgbClr val="14456F"/>
              </a:buClr>
              <a:buSzPct val="25000"/>
              <a:buFont typeface="Tahoma"/>
              <a:buNone/>
            </a:pPr>
            <a:r>
              <a:rPr lang="x-none" sz="1400" b="1" i="0" u="none" strike="noStrike" cap="none" baseline="0" dirty="0">
                <a:solidFill>
                  <a:srgbClr val="000000"/>
                </a:solidFill>
                <a:ea typeface="Tahoma"/>
                <a:cs typeface="Tahoma"/>
                <a:sym typeface="Tahoma"/>
              </a:rPr>
              <a:t>Trade: </a:t>
            </a:r>
            <a:r>
              <a:rPr lang="x-none" sz="1400" b="0" i="0" u="none" strike="noStrike" cap="none" baseline="0" dirty="0">
                <a:solidFill>
                  <a:srgbClr val="000000"/>
                </a:solidFill>
                <a:ea typeface="Tahoma"/>
                <a:cs typeface="Tahoma"/>
                <a:sym typeface="Tahoma"/>
              </a:rPr>
              <a:t>Long Call Options</a:t>
            </a:r>
          </a:p>
          <a:p>
            <a:pPr marL="0" marR="0" lvl="0" indent="0" algn="l" rtl="0">
              <a:lnSpc>
                <a:spcPct val="162500"/>
              </a:lnSpc>
              <a:spcBef>
                <a:spcPts val="320"/>
              </a:spcBef>
              <a:buClr>
                <a:srgbClr val="14456F"/>
              </a:buClr>
              <a:buSzPct val="25000"/>
              <a:buFont typeface="Tahoma"/>
              <a:buNone/>
            </a:pPr>
            <a:r>
              <a:rPr lang="x-none" sz="1400" b="1" i="0" u="none" strike="noStrike" cap="none" baseline="0" dirty="0">
                <a:solidFill>
                  <a:srgbClr val="000000"/>
                </a:solidFill>
                <a:ea typeface="Tahoma"/>
                <a:cs typeface="Tahoma"/>
                <a:sym typeface="Tahoma"/>
              </a:rPr>
              <a:t>Advantages : </a:t>
            </a:r>
            <a:r>
              <a:rPr lang="x-none" sz="1400" b="0" i="0" u="none" strike="noStrike" cap="none" baseline="0" dirty="0">
                <a:solidFill>
                  <a:srgbClr val="000000"/>
                </a:solidFill>
                <a:ea typeface="Tahoma"/>
                <a:cs typeface="Tahoma"/>
                <a:sym typeface="Tahoma"/>
              </a:rPr>
              <a:t>Much cheaper and far more leverage than long stock, Profits unlimited. </a:t>
            </a:r>
          </a:p>
          <a:p>
            <a:pPr marL="0" marR="0" lvl="0" indent="0" algn="l" rtl="0">
              <a:lnSpc>
                <a:spcPct val="162500"/>
              </a:lnSpc>
              <a:spcBef>
                <a:spcPts val="320"/>
              </a:spcBef>
              <a:buClr>
                <a:srgbClr val="14456F"/>
              </a:buClr>
              <a:buSzPct val="25000"/>
              <a:buFont typeface="Tahoma"/>
              <a:buNone/>
            </a:pPr>
            <a:r>
              <a:rPr lang="x-none" sz="1400" b="1" i="0" u="none" strike="noStrike" cap="none" baseline="0" dirty="0">
                <a:solidFill>
                  <a:srgbClr val="000000"/>
                </a:solidFill>
                <a:ea typeface="Tahoma"/>
                <a:cs typeface="Tahoma"/>
                <a:sym typeface="Tahoma"/>
              </a:rPr>
              <a:t>Disadvantages : </a:t>
            </a:r>
            <a:r>
              <a:rPr lang="x-none" sz="1400" b="0" i="0" u="none" strike="noStrike" cap="none" baseline="0" dirty="0">
                <a:solidFill>
                  <a:srgbClr val="000000"/>
                </a:solidFill>
                <a:ea typeface="Tahoma"/>
                <a:cs typeface="Tahoma"/>
                <a:sym typeface="Tahoma"/>
              </a:rPr>
              <a:t>Potential for 100% loss, </a:t>
            </a:r>
            <a:r>
              <a:rPr lang="en-US" sz="1400" b="0" i="0" u="none" strike="noStrike" cap="none" baseline="0" dirty="0">
                <a:solidFill>
                  <a:srgbClr val="000000"/>
                </a:solidFill>
                <a:ea typeface="Tahoma"/>
                <a:cs typeface="Tahoma"/>
                <a:sym typeface="Tahoma"/>
              </a:rPr>
              <a:t>theta decay, and implied volatility risk</a:t>
            </a:r>
          </a:p>
          <a:p>
            <a:pPr marL="0" marR="0" lvl="0" indent="0" algn="l" rtl="0">
              <a:lnSpc>
                <a:spcPct val="162500"/>
              </a:lnSpc>
              <a:spcBef>
                <a:spcPts val="320"/>
              </a:spcBef>
              <a:buClr>
                <a:srgbClr val="14456F"/>
              </a:buClr>
              <a:buSzPct val="25000"/>
              <a:buFont typeface="Tahoma"/>
              <a:buNone/>
            </a:pPr>
            <a:r>
              <a:rPr lang="x-none" sz="1400" b="1" i="0" u="none" strike="noStrike" cap="none" baseline="0" dirty="0">
                <a:solidFill>
                  <a:srgbClr val="000000"/>
                </a:solidFill>
                <a:ea typeface="Tahoma"/>
                <a:cs typeface="Tahoma"/>
                <a:sym typeface="Tahoma"/>
              </a:rPr>
              <a:t>Max Risk : </a:t>
            </a:r>
            <a:r>
              <a:rPr lang="x-none" sz="1400" b="0" i="0" u="none" strike="noStrike" cap="none" baseline="0" dirty="0">
                <a:solidFill>
                  <a:srgbClr val="000000"/>
                </a:solidFill>
                <a:ea typeface="Tahoma"/>
                <a:cs typeface="Tahoma"/>
                <a:sym typeface="Tahoma"/>
              </a:rPr>
              <a:t>Limited to cost paid for Call </a:t>
            </a:r>
            <a:endParaRPr lang="en-US" sz="1400" b="0" i="0" u="none" strike="noStrike" cap="none" baseline="0" dirty="0">
              <a:solidFill>
                <a:srgbClr val="000000"/>
              </a:solidFill>
              <a:ea typeface="Tahoma"/>
              <a:cs typeface="Tahoma"/>
              <a:sym typeface="Tahoma"/>
            </a:endParaRPr>
          </a:p>
          <a:p>
            <a:pPr marL="0" marR="0" lvl="0" indent="0" algn="l" rtl="0">
              <a:lnSpc>
                <a:spcPct val="162500"/>
              </a:lnSpc>
              <a:spcBef>
                <a:spcPts val="320"/>
              </a:spcBef>
              <a:buClr>
                <a:srgbClr val="14456F"/>
              </a:buClr>
              <a:buSzPct val="25000"/>
              <a:buFont typeface="Tahoma"/>
              <a:buNone/>
            </a:pPr>
            <a:r>
              <a:rPr lang="x-none" sz="1400" b="1" i="0" u="none" strike="noStrike" cap="none" baseline="0" dirty="0">
                <a:solidFill>
                  <a:srgbClr val="000000"/>
                </a:solidFill>
                <a:ea typeface="Tahoma"/>
                <a:cs typeface="Tahoma"/>
                <a:sym typeface="Tahoma"/>
              </a:rPr>
              <a:t>Max Reward : </a:t>
            </a:r>
            <a:r>
              <a:rPr lang="x-none" sz="1400" b="0" i="0" u="none" strike="noStrike" cap="none" baseline="0" dirty="0">
                <a:solidFill>
                  <a:srgbClr val="000000"/>
                </a:solidFill>
                <a:ea typeface="Tahoma"/>
                <a:cs typeface="Tahoma"/>
                <a:sym typeface="Tahoma"/>
              </a:rPr>
              <a:t>Unlimited</a:t>
            </a:r>
          </a:p>
          <a:p>
            <a:pPr marL="0" marR="0" lvl="0" indent="0" algn="l" rtl="0">
              <a:lnSpc>
                <a:spcPct val="162500"/>
              </a:lnSpc>
              <a:spcBef>
                <a:spcPts val="320"/>
              </a:spcBef>
              <a:buClr>
                <a:srgbClr val="14456F"/>
              </a:buClr>
              <a:buSzPct val="25000"/>
              <a:buFont typeface="Tahoma"/>
              <a:buNone/>
            </a:pPr>
            <a:r>
              <a:rPr lang="x-none" sz="1400" b="1" i="0" u="none" strike="noStrike" cap="none" baseline="0" dirty="0">
                <a:solidFill>
                  <a:srgbClr val="000000"/>
                </a:solidFill>
                <a:ea typeface="Tahoma"/>
                <a:cs typeface="Tahoma"/>
                <a:sym typeface="Tahoma"/>
              </a:rPr>
              <a:t>Breakeven : </a:t>
            </a:r>
            <a:r>
              <a:rPr lang="x-none" sz="1400" b="0" i="0" u="none" strike="noStrike" cap="none" baseline="0" dirty="0">
                <a:solidFill>
                  <a:srgbClr val="000000"/>
                </a:solidFill>
                <a:ea typeface="Tahoma"/>
                <a:cs typeface="Tahoma"/>
                <a:sym typeface="Tahoma"/>
              </a:rPr>
              <a:t>Call Strike + Price Paid for Call</a:t>
            </a:r>
            <a:endParaRPr lang="en-US" sz="1400" b="0" i="0" u="none" strike="noStrike" cap="none" baseline="0" dirty="0">
              <a:solidFill>
                <a:srgbClr val="000000"/>
              </a:solidFill>
              <a:ea typeface="Tahoma"/>
              <a:cs typeface="Tahoma"/>
              <a:sym typeface="Tahoma"/>
            </a:endParaRPr>
          </a:p>
          <a:p>
            <a:pPr marL="0" marR="0" lvl="0" indent="0" algn="l" rtl="0">
              <a:lnSpc>
                <a:spcPct val="162500"/>
              </a:lnSpc>
              <a:spcBef>
                <a:spcPts val="320"/>
              </a:spcBef>
              <a:buClr>
                <a:srgbClr val="14456F"/>
              </a:buClr>
              <a:buSzPct val="25000"/>
              <a:buFont typeface="Tahoma"/>
              <a:buNone/>
            </a:pPr>
            <a:r>
              <a:rPr lang="x-none" sz="1400" b="1" i="0" u="none" strike="noStrike" cap="none" baseline="0" dirty="0">
                <a:solidFill>
                  <a:srgbClr val="000000"/>
                </a:solidFill>
                <a:ea typeface="Tahoma"/>
                <a:cs typeface="Tahoma"/>
                <a:sym typeface="Tahoma"/>
              </a:rPr>
              <a:t>Delta: </a:t>
            </a:r>
            <a:r>
              <a:rPr lang="x-none" sz="1400" b="0" i="0" u="none" strike="noStrike" cap="none" baseline="0" dirty="0">
                <a:solidFill>
                  <a:srgbClr val="000000"/>
                </a:solidFill>
                <a:ea typeface="Tahoma"/>
                <a:cs typeface="Tahoma"/>
                <a:sym typeface="Tahoma"/>
              </a:rPr>
              <a:t>Positive</a:t>
            </a:r>
            <a:r>
              <a:rPr lang="en-US" sz="1400" dirty="0">
                <a:solidFill>
                  <a:srgbClr val="000000"/>
                </a:solidFill>
                <a:ea typeface="Tahoma"/>
                <a:cs typeface="Tahoma"/>
                <a:sym typeface="Tahoma"/>
              </a:rPr>
              <a:t>:</a:t>
            </a:r>
            <a:r>
              <a:rPr lang="x-none" sz="1400" b="1" i="0" u="none" strike="noStrike" cap="none" baseline="0" dirty="0">
                <a:solidFill>
                  <a:srgbClr val="000000"/>
                </a:solidFill>
                <a:ea typeface="Tahoma"/>
                <a:cs typeface="Tahoma"/>
                <a:sym typeface="Tahoma"/>
              </a:rPr>
              <a:t> </a:t>
            </a:r>
            <a:r>
              <a:rPr lang="x-none" sz="1400" b="0" i="0" u="none" strike="noStrike" cap="none" baseline="0" dirty="0">
                <a:solidFill>
                  <a:srgbClr val="000000"/>
                </a:solidFill>
                <a:ea typeface="Tahoma"/>
                <a:cs typeface="Tahoma"/>
                <a:sym typeface="Tahoma"/>
              </a:rPr>
              <a:t>The more In-the-Money the Call is, the higher the delta</a:t>
            </a:r>
          </a:p>
          <a:p>
            <a:pPr marL="0" marR="0" lvl="0" indent="0" algn="l" rtl="0">
              <a:lnSpc>
                <a:spcPct val="162500"/>
              </a:lnSpc>
              <a:spcBef>
                <a:spcPts val="320"/>
              </a:spcBef>
              <a:buClr>
                <a:srgbClr val="14456F"/>
              </a:buClr>
              <a:buSzPct val="25000"/>
              <a:buFont typeface="Tahoma"/>
              <a:buNone/>
            </a:pPr>
            <a:r>
              <a:rPr lang="x-none" sz="1400" b="1" i="0" u="none" strike="noStrike" cap="none" baseline="0" dirty="0">
                <a:solidFill>
                  <a:srgbClr val="000000"/>
                </a:solidFill>
                <a:ea typeface="Tahoma"/>
                <a:cs typeface="Tahoma"/>
                <a:sym typeface="Tahoma"/>
              </a:rPr>
              <a:t>Gamma: </a:t>
            </a:r>
            <a:r>
              <a:rPr lang="x-none" sz="1400" b="0" i="0" u="none" strike="noStrike" cap="none" baseline="0" dirty="0">
                <a:solidFill>
                  <a:srgbClr val="000000"/>
                </a:solidFill>
                <a:ea typeface="Tahoma"/>
                <a:cs typeface="Tahoma"/>
                <a:sym typeface="Tahoma"/>
              </a:rPr>
              <a:t>Positive</a:t>
            </a:r>
            <a:r>
              <a:rPr lang="en-US" sz="1400" b="0" i="0" u="none" strike="noStrike" cap="none" baseline="0" dirty="0">
                <a:solidFill>
                  <a:srgbClr val="000000"/>
                </a:solidFill>
                <a:ea typeface="Tahoma"/>
                <a:cs typeface="Tahoma"/>
                <a:sym typeface="Tahoma"/>
              </a:rPr>
              <a:t>:</a:t>
            </a:r>
            <a:r>
              <a:rPr lang="x-none" sz="1400" b="0" i="0" u="none" strike="noStrike" cap="none" baseline="0" dirty="0">
                <a:solidFill>
                  <a:srgbClr val="000000"/>
                </a:solidFill>
                <a:ea typeface="Tahoma"/>
                <a:cs typeface="Tahoma"/>
                <a:sym typeface="Tahoma"/>
              </a:rPr>
              <a:t> The closest to At-the-Money and closer to expiration the higher the gamma</a:t>
            </a:r>
          </a:p>
          <a:p>
            <a:pPr>
              <a:lnSpc>
                <a:spcPct val="162500"/>
              </a:lnSpc>
              <a:spcBef>
                <a:spcPts val="320"/>
              </a:spcBef>
              <a:buClr>
                <a:srgbClr val="14456F"/>
              </a:buClr>
              <a:buSzPct val="25000"/>
            </a:pPr>
            <a:r>
              <a:rPr lang="x-none" sz="1400" dirty="0">
                <a:solidFill>
                  <a:srgbClr val="000000"/>
                </a:solidFill>
                <a:ea typeface="Tahoma"/>
                <a:cs typeface="Tahoma"/>
                <a:sym typeface="Tahoma"/>
              </a:rPr>
              <a:t>Theta: </a:t>
            </a:r>
            <a:r>
              <a:rPr lang="x-none" sz="1400" b="0" dirty="0">
                <a:solidFill>
                  <a:srgbClr val="000000"/>
                </a:solidFill>
                <a:ea typeface="Tahoma"/>
                <a:cs typeface="Tahoma"/>
                <a:sym typeface="Tahoma"/>
              </a:rPr>
              <a:t>Negative</a:t>
            </a:r>
            <a:r>
              <a:rPr lang="en-US" sz="1400" b="0" dirty="0">
                <a:solidFill>
                  <a:srgbClr val="000000"/>
                </a:solidFill>
                <a:ea typeface="Tahoma"/>
                <a:cs typeface="Tahoma"/>
                <a:sym typeface="Tahoma"/>
              </a:rPr>
              <a:t>:</a:t>
            </a:r>
            <a:r>
              <a:rPr lang="x-none" sz="1400" b="0" dirty="0">
                <a:solidFill>
                  <a:srgbClr val="000000"/>
                </a:solidFill>
                <a:ea typeface="Tahoma"/>
                <a:cs typeface="Tahoma"/>
                <a:sym typeface="Tahoma"/>
              </a:rPr>
              <a:t> passing time hurts this trade</a:t>
            </a:r>
            <a:endParaRPr lang="en-US" sz="1400" b="1" i="0" u="none" strike="noStrike" cap="none" baseline="0" dirty="0">
              <a:solidFill>
                <a:srgbClr val="000000"/>
              </a:solidFill>
              <a:ea typeface="Tahoma"/>
              <a:cs typeface="Tahoma"/>
              <a:sym typeface="Tahoma"/>
            </a:endParaRPr>
          </a:p>
          <a:p>
            <a:pPr marL="0" marR="0" lvl="0" indent="0" algn="l" rtl="0">
              <a:lnSpc>
                <a:spcPct val="162500"/>
              </a:lnSpc>
              <a:spcBef>
                <a:spcPts val="320"/>
              </a:spcBef>
              <a:buClr>
                <a:srgbClr val="14456F"/>
              </a:buClr>
              <a:buSzPct val="25000"/>
              <a:buFont typeface="Tahoma"/>
              <a:buNone/>
            </a:pPr>
            <a:r>
              <a:rPr lang="x-none" sz="1400" b="1" i="0" u="none" strike="noStrike" cap="none" baseline="0" dirty="0">
                <a:solidFill>
                  <a:srgbClr val="000000"/>
                </a:solidFill>
                <a:ea typeface="Tahoma"/>
                <a:cs typeface="Tahoma"/>
                <a:sym typeface="Tahoma"/>
              </a:rPr>
              <a:t>Vega:</a:t>
            </a:r>
            <a:r>
              <a:rPr lang="x-none" sz="1400" b="0" i="0" u="none" strike="noStrike" cap="none" baseline="0" dirty="0">
                <a:solidFill>
                  <a:srgbClr val="000000"/>
                </a:solidFill>
                <a:ea typeface="Tahoma"/>
                <a:cs typeface="Tahoma"/>
                <a:sym typeface="Tahoma"/>
              </a:rPr>
              <a:t> Positive</a:t>
            </a:r>
            <a:r>
              <a:rPr lang="en-US" sz="1400" b="0" i="0" u="none" strike="noStrike" cap="none" baseline="0" dirty="0">
                <a:solidFill>
                  <a:srgbClr val="000000"/>
                </a:solidFill>
                <a:ea typeface="Tahoma"/>
                <a:cs typeface="Tahoma"/>
                <a:sym typeface="Tahoma"/>
              </a:rPr>
              <a:t>:</a:t>
            </a:r>
            <a:r>
              <a:rPr lang="x-none" sz="1400" b="1" i="0" u="none" strike="noStrike" cap="none" baseline="0" dirty="0">
                <a:solidFill>
                  <a:srgbClr val="000000"/>
                </a:solidFill>
                <a:ea typeface="Tahoma"/>
                <a:cs typeface="Tahoma"/>
                <a:sym typeface="Tahoma"/>
              </a:rPr>
              <a:t> </a:t>
            </a:r>
            <a:r>
              <a:rPr lang="x-none" sz="1400" b="0" i="0" u="none" strike="noStrike" cap="none" baseline="0" dirty="0">
                <a:solidFill>
                  <a:srgbClr val="000000"/>
                </a:solidFill>
                <a:ea typeface="Tahoma"/>
                <a:cs typeface="Tahoma"/>
                <a:sym typeface="Tahoma"/>
              </a:rPr>
              <a:t>a rise in volatility in helpful for long call position</a:t>
            </a:r>
          </a:p>
          <a:p>
            <a:pPr marL="0" marR="0" lvl="0" indent="0" algn="l" rtl="0">
              <a:lnSpc>
                <a:spcPct val="162500"/>
              </a:lnSpc>
              <a:spcBef>
                <a:spcPts val="320"/>
              </a:spcBef>
              <a:buClr>
                <a:srgbClr val="14456F"/>
              </a:buClr>
              <a:buSzPct val="25000"/>
              <a:buFont typeface="Tahoma"/>
              <a:buNone/>
            </a:pPr>
            <a:r>
              <a:rPr lang="x-none" sz="1400" b="1" i="0" u="none" strike="noStrike" cap="none" baseline="0" dirty="0">
                <a:solidFill>
                  <a:srgbClr val="000000"/>
                </a:solidFill>
                <a:ea typeface="Tahoma"/>
                <a:cs typeface="Tahoma"/>
                <a:sym typeface="Tahoma"/>
              </a:rPr>
              <a:t>Rho: </a:t>
            </a:r>
            <a:r>
              <a:rPr lang="x-none" sz="1400" b="0" i="0" u="none" strike="noStrike" cap="none" baseline="0" dirty="0">
                <a:solidFill>
                  <a:srgbClr val="000000"/>
                </a:solidFill>
                <a:ea typeface="Tahoma"/>
                <a:cs typeface="Tahoma"/>
                <a:sym typeface="Tahoma"/>
              </a:rPr>
              <a:t>Positive</a:t>
            </a:r>
            <a:r>
              <a:rPr lang="en-US" sz="1400" b="0" i="0" u="none" strike="noStrike" cap="none" baseline="0" dirty="0">
                <a:solidFill>
                  <a:srgbClr val="000000"/>
                </a:solidFill>
                <a:ea typeface="Tahoma"/>
                <a:cs typeface="Tahoma"/>
                <a:sym typeface="Tahoma"/>
              </a:rPr>
              <a:t>:</a:t>
            </a:r>
            <a:r>
              <a:rPr lang="x-none" sz="1400" b="0" i="0" u="none" strike="noStrike" cap="none" baseline="0" dirty="0">
                <a:solidFill>
                  <a:srgbClr val="000000"/>
                </a:solidFill>
                <a:ea typeface="Tahoma"/>
                <a:cs typeface="Tahoma"/>
                <a:sym typeface="Tahoma"/>
              </a:rPr>
              <a:t> a rise in interest rates will increase the value of the call</a:t>
            </a:r>
          </a:p>
          <a:p>
            <a:pPr>
              <a:lnSpc>
                <a:spcPct val="162500"/>
              </a:lnSpc>
              <a:spcBef>
                <a:spcPts val="320"/>
              </a:spcBef>
              <a:buClr>
                <a:srgbClr val="14456F"/>
              </a:buClr>
              <a:buSzPct val="25000"/>
            </a:pPr>
            <a:r>
              <a:rPr lang="x-none" sz="1400" b="1" i="0" u="none" strike="noStrike" cap="none" baseline="0" dirty="0">
                <a:solidFill>
                  <a:srgbClr val="000000"/>
                </a:solidFill>
                <a:ea typeface="Tahoma"/>
                <a:cs typeface="Tahoma"/>
                <a:sym typeface="Tahoma"/>
              </a:rPr>
              <a:t>Synthetic: </a:t>
            </a:r>
            <a:r>
              <a:rPr lang="x-none" sz="1400" b="0" i="0" u="none" strike="noStrike" cap="none" baseline="0" dirty="0">
                <a:solidFill>
                  <a:srgbClr val="000000"/>
                </a:solidFill>
                <a:ea typeface="Tahoma"/>
                <a:cs typeface="Tahoma"/>
                <a:sym typeface="Tahoma"/>
              </a:rPr>
              <a:t>Long Puts</a:t>
            </a:r>
            <a:r>
              <a:rPr lang="en-US" sz="1400" b="0" i="0" u="none" strike="noStrike" cap="none" baseline="0" dirty="0">
                <a:solidFill>
                  <a:srgbClr val="000000"/>
                </a:solidFill>
                <a:ea typeface="Tahoma"/>
                <a:cs typeface="Tahoma"/>
                <a:sym typeface="Tahoma"/>
              </a:rPr>
              <a:t> </a:t>
            </a:r>
            <a:r>
              <a:rPr lang="x-none" sz="1400" b="0" dirty="0">
                <a:solidFill>
                  <a:srgbClr val="000000"/>
                </a:solidFill>
                <a:ea typeface="Tahoma"/>
                <a:cs typeface="Tahoma"/>
                <a:sym typeface="Tahoma"/>
              </a:rPr>
              <a:t>+</a:t>
            </a:r>
            <a:r>
              <a:rPr lang="en-US" sz="1400" b="0" i="0" u="none" strike="noStrike" cap="none" baseline="0" dirty="0">
                <a:solidFill>
                  <a:srgbClr val="000000"/>
                </a:solidFill>
                <a:ea typeface="Tahoma"/>
                <a:cs typeface="Tahoma"/>
                <a:sym typeface="Tahoma"/>
              </a:rPr>
              <a:t> </a:t>
            </a:r>
            <a:r>
              <a:rPr lang="x-none" sz="1400" b="0" dirty="0">
                <a:solidFill>
                  <a:srgbClr val="000000"/>
                </a:solidFill>
                <a:ea typeface="Tahoma"/>
                <a:cs typeface="Tahoma"/>
                <a:sym typeface="Tahoma"/>
              </a:rPr>
              <a:t>Long Stock</a:t>
            </a:r>
            <a:endParaRPr lang="x-none" sz="1400" b="0" i="0" u="none" strike="noStrike" cap="none" baseline="0" dirty="0">
              <a:solidFill>
                <a:srgbClr val="000000"/>
              </a:solidFill>
              <a:ea typeface="Tahoma"/>
              <a:cs typeface="Tahoma"/>
              <a:sym typeface="Tahoma"/>
            </a:endParaRPr>
          </a:p>
        </p:txBody>
      </p:sp>
      <p:pic>
        <p:nvPicPr>
          <p:cNvPr id="14" name="Picture 13">
            <a:extLst>
              <a:ext uri="{FF2B5EF4-FFF2-40B4-BE49-F238E27FC236}">
                <a16:creationId xmlns:a16="http://schemas.microsoft.com/office/drawing/2014/main" id="{DEB8CDB4-91D5-45E8-AB60-4179818F044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14611" y="6067096"/>
            <a:ext cx="558730" cy="441698"/>
          </a:xfrm>
          <a:prstGeom prst="rect">
            <a:avLst/>
          </a:prstGeom>
        </p:spPr>
      </p:pic>
    </p:spTree>
    <p:extLst>
      <p:ext uri="{BB962C8B-B14F-4D97-AF65-F5344CB8AC3E}">
        <p14:creationId xmlns:p14="http://schemas.microsoft.com/office/powerpoint/2010/main" val="1345240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pic>
        <p:nvPicPr>
          <p:cNvPr id="5" name="Picture Placeholder 4" descr="Two people looking at a screen&#10;&#10;Description automatically generated with medium confidence">
            <a:extLst>
              <a:ext uri="{FF2B5EF4-FFF2-40B4-BE49-F238E27FC236}">
                <a16:creationId xmlns:a16="http://schemas.microsoft.com/office/drawing/2014/main" id="{EE823034-6763-8755-CB15-4A90B9EEB597}"/>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890" b="890"/>
          <a:stretch/>
        </p:blipFill>
        <p:spPr/>
      </p:pic>
      <p:sp>
        <p:nvSpPr>
          <p:cNvPr id="549" name="Shape 549"/>
          <p:cNvSpPr txBox="1">
            <a:spLocks noGrp="1"/>
          </p:cNvSpPr>
          <p:nvPr>
            <p:ph type="title" idx="4294967295"/>
          </p:nvPr>
        </p:nvSpPr>
        <p:spPr>
          <a:xfrm>
            <a:off x="551834" y="82156"/>
            <a:ext cx="3665181" cy="978689"/>
          </a:xfrm>
          <a:prstGeom prst="rect">
            <a:avLst/>
          </a:prstGeom>
          <a:noFill/>
          <a:ln>
            <a:noFill/>
          </a:ln>
        </p:spPr>
        <p:txBody>
          <a:bodyPr vert="horz" wrap="square" lIns="91425" tIns="45700" rIns="91425" bIns="45700" rtlCol="0" anchor="ctr" anchorCtr="0">
            <a:spAutoFit/>
          </a:bodyPr>
          <a:lstStyle/>
          <a:p>
            <a:pPr>
              <a:buSzPct val="25000"/>
            </a:pPr>
            <a:r>
              <a:rPr lang="x-none" sz="3200" dirty="0">
                <a:solidFill>
                  <a:srgbClr val="000000"/>
                </a:solidFill>
                <a:latin typeface="+mj-lt"/>
              </a:rPr>
              <a:t>Greeks of a Long Call Option</a:t>
            </a:r>
          </a:p>
        </p:txBody>
      </p:sp>
      <p:sp>
        <p:nvSpPr>
          <p:cNvPr id="550" name="Shape 550"/>
          <p:cNvSpPr txBox="1">
            <a:spLocks noGrp="1"/>
          </p:cNvSpPr>
          <p:nvPr>
            <p:ph type="body" idx="4294967295"/>
          </p:nvPr>
        </p:nvSpPr>
        <p:spPr>
          <a:xfrm>
            <a:off x="0" y="1143000"/>
            <a:ext cx="7772400" cy="1500188"/>
          </a:xfrm>
          <a:prstGeom prst="rect">
            <a:avLst/>
          </a:prstGeom>
          <a:noFill/>
          <a:ln>
            <a:noFill/>
          </a:ln>
        </p:spPr>
        <p:txBody>
          <a:bodyPr vert="horz" lIns="91425" tIns="45700" rIns="91425" bIns="45700" rtlCol="0" anchor="t" anchorCtr="0">
            <a:spAutoFit/>
          </a:bodyPr>
          <a:lstStyle/>
          <a:p>
            <a:pPr>
              <a:spcBef>
                <a:spcPts val="560"/>
              </a:spcBef>
              <a:buClr>
                <a:srgbClr val="14456F"/>
              </a:buClr>
              <a:buSzPct val="25000"/>
            </a:pPr>
            <a:r>
              <a:rPr lang="x-none">
                <a:solidFill>
                  <a:schemeClr val="dk1"/>
                </a:solidFill>
                <a:latin typeface="Tahoma"/>
                <a:ea typeface="Tahoma"/>
                <a:cs typeface="Tahoma"/>
                <a:sym typeface="Tahoma"/>
              </a:rPr>
              <a:t>
</a:t>
            </a:r>
          </a:p>
          <a:p>
            <a:endParaRPr lang="x-none">
              <a:solidFill>
                <a:schemeClr val="dk1"/>
              </a:solidFill>
              <a:latin typeface="Tahoma"/>
              <a:ea typeface="Tahoma"/>
              <a:cs typeface="Tahoma"/>
              <a:sym typeface="Tahoma"/>
            </a:endParaRPr>
          </a:p>
        </p:txBody>
      </p:sp>
      <p:sp>
        <p:nvSpPr>
          <p:cNvPr id="551" name="Shape 551"/>
          <p:cNvSpPr/>
          <p:nvPr/>
        </p:nvSpPr>
        <p:spPr>
          <a:xfrm>
            <a:off x="533613" y="1060845"/>
            <a:ext cx="3060683" cy="3118372"/>
          </a:xfrm>
          <a:prstGeom prst="rect">
            <a:avLst/>
          </a:prstGeom>
          <a:blipFill>
            <a:blip r:embed="rId4" cstate="print"/>
            <a:stretch>
              <a:fillRect/>
            </a:stretch>
          </a:blipFill>
        </p:spPr>
        <p:txBody>
          <a:bodyPr/>
          <a:lstStyle/>
          <a:p>
            <a:endParaRPr lang="en-US"/>
          </a:p>
        </p:txBody>
      </p:sp>
      <p:sp>
        <p:nvSpPr>
          <p:cNvPr id="552" name="Shape 552"/>
          <p:cNvSpPr/>
          <p:nvPr/>
        </p:nvSpPr>
        <p:spPr>
          <a:xfrm>
            <a:off x="610531" y="4071951"/>
            <a:ext cx="2983765" cy="2786049"/>
          </a:xfrm>
          <a:prstGeom prst="rect">
            <a:avLst/>
          </a:prstGeom>
          <a:blipFill>
            <a:blip r:embed="rId5" cstate="print"/>
            <a:stretch>
              <a:fillRect/>
            </a:stretch>
          </a:blipFill>
        </p:spPr>
        <p:txBody>
          <a:bodyPr/>
          <a:lstStyle/>
          <a:p>
            <a:endParaRPr lang="en-US"/>
          </a:p>
        </p:txBody>
      </p:sp>
      <p:sp>
        <p:nvSpPr>
          <p:cNvPr id="553" name="Shape 553"/>
          <p:cNvSpPr/>
          <p:nvPr/>
        </p:nvSpPr>
        <p:spPr>
          <a:xfrm>
            <a:off x="4053149" y="2974954"/>
            <a:ext cx="2195767" cy="1949116"/>
          </a:xfrm>
          <a:prstGeom prst="rect">
            <a:avLst/>
          </a:prstGeom>
          <a:blipFill>
            <a:blip r:embed="rId6" cstate="print"/>
            <a:stretch>
              <a:fillRect/>
            </a:stretch>
          </a:blipFill>
        </p:spPr>
        <p:txBody>
          <a:bodyPr/>
          <a:lstStyle/>
          <a:p>
            <a:endParaRPr lang="en-US"/>
          </a:p>
        </p:txBody>
      </p:sp>
      <p:pic>
        <p:nvPicPr>
          <p:cNvPr id="7" name="Picture 6" descr="A picture containing text&#10;&#10;Description automatically generated">
            <a:extLst>
              <a:ext uri="{FF2B5EF4-FFF2-40B4-BE49-F238E27FC236}">
                <a16:creationId xmlns:a16="http://schemas.microsoft.com/office/drawing/2014/main" id="{C6EF39FF-1550-B7F7-E4E7-48B4E620FE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5326" y="5910606"/>
            <a:ext cx="878805" cy="694731"/>
          </a:xfrm>
          <a:prstGeom prst="rect">
            <a:avLst/>
          </a:prstGeom>
        </p:spPr>
      </p:pic>
    </p:spTree>
    <p:extLst>
      <p:ext uri="{BB962C8B-B14F-4D97-AF65-F5344CB8AC3E}">
        <p14:creationId xmlns:p14="http://schemas.microsoft.com/office/powerpoint/2010/main" val="3385997229"/>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320151"/>
            <a:ext cx="6775537" cy="777308"/>
          </a:xfrm>
        </p:spPr>
        <p:txBody>
          <a:bodyPr vert="horz" lIns="91440" tIns="45720" rIns="91440" bIns="45720" rtlCol="0" anchor="ctr">
            <a:normAutofit/>
          </a:bodyPr>
          <a:lstStyle/>
          <a:p>
            <a:r>
              <a:rPr lang="x-none" sz="3200" b="1" i="0" u="none" strike="noStrike" cap="none" baseline="0" dirty="0">
                <a:solidFill>
                  <a:srgbClr val="000000"/>
                </a:solidFill>
                <a:latin typeface="+mj-lt"/>
                <a:ea typeface="Tahoma"/>
                <a:cs typeface="Tahoma"/>
                <a:sym typeface="Tahoma"/>
              </a:rPr>
              <a:t>How to manage a Long Call</a:t>
            </a:r>
            <a:r>
              <a:rPr lang="en-US" sz="3200" b="1" i="0" u="none" strike="noStrike" cap="none" baseline="0" dirty="0">
                <a:solidFill>
                  <a:srgbClr val="000000"/>
                </a:solidFill>
                <a:latin typeface="+mj-lt"/>
                <a:ea typeface="Tahoma"/>
                <a:cs typeface="Tahoma"/>
                <a:sym typeface="Tahoma"/>
              </a:rPr>
              <a:t> on Expiration</a:t>
            </a:r>
            <a:endParaRPr lang="en-US" sz="3200" b="1" u="sng" kern="1200" dirty="0">
              <a:solidFill>
                <a:schemeClr val="tx1"/>
              </a:solidFill>
              <a:latin typeface="+mj-lt"/>
              <a:ea typeface="+mj-ea"/>
              <a:cs typeface="+mj-cs"/>
            </a:endParaRPr>
          </a:p>
        </p:txBody>
      </p:sp>
      <p:sp>
        <p:nvSpPr>
          <p:cNvPr id="21"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txBody>
          <a:bodyPr/>
          <a:lstStyle/>
          <a:p>
            <a:endParaRPr lang="en-US"/>
          </a:p>
        </p:txBody>
      </p:sp>
      <p:pic>
        <p:nvPicPr>
          <p:cNvPr id="6" name="Picture Placeholder 5" descr="Text, letter&#10;&#10;Description automatically generated">
            <a:extLst>
              <a:ext uri="{FF2B5EF4-FFF2-40B4-BE49-F238E27FC236}">
                <a16:creationId xmlns:a16="http://schemas.microsoft.com/office/drawing/2014/main" id="{AAEFC6F1-82F1-472A-9025-3E7D7419844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3441" r="33441"/>
          <a:stretch>
            <a:fillRect/>
          </a:stretch>
        </p:blipFill>
        <p:spPr>
          <a:xfrm>
            <a:off x="1660358" y="1450448"/>
            <a:ext cx="2911642" cy="3948511"/>
          </a:xfrm>
          <a:prstGeom prst="rect">
            <a:avLst/>
          </a:prstGeom>
        </p:spPr>
      </p:pic>
      <p:sp>
        <p:nvSpPr>
          <p:cNvPr id="3" name="Content Placeholder 2"/>
          <p:cNvSpPr>
            <a:spLocks noGrp="1"/>
          </p:cNvSpPr>
          <p:nvPr>
            <p:ph idx="4294967295"/>
          </p:nvPr>
        </p:nvSpPr>
        <p:spPr>
          <a:xfrm>
            <a:off x="5678905" y="1450448"/>
            <a:ext cx="6359451" cy="4408488"/>
          </a:xfrm>
        </p:spPr>
        <p:txBody>
          <a:bodyPr vert="horz" lIns="91440" tIns="45720" rIns="91440" bIns="45720" rtlCol="0">
            <a:noAutofit/>
          </a:bodyPr>
          <a:lstStyle/>
          <a:p>
            <a:pPr marL="0" marR="0" lvl="0" indent="0" algn="l" rtl="0">
              <a:lnSpc>
                <a:spcPct val="162500"/>
              </a:lnSpc>
              <a:spcBef>
                <a:spcPts val="320"/>
              </a:spcBef>
              <a:buClr>
                <a:srgbClr val="14456F"/>
              </a:buClr>
              <a:buSzPct val="25000"/>
              <a:buFont typeface="Tahoma"/>
              <a:buNone/>
            </a:pPr>
            <a:r>
              <a:rPr lang="x-none" sz="1600" b="1" i="0" u="none" strike="noStrike" cap="none" baseline="0" dirty="0">
                <a:solidFill>
                  <a:srgbClr val="000000"/>
                </a:solidFill>
                <a:latin typeface="+mn-lt"/>
                <a:ea typeface="Tahoma"/>
                <a:cs typeface="Tahoma"/>
                <a:sym typeface="Tahoma"/>
              </a:rPr>
              <a:t>Scenario 1:</a:t>
            </a:r>
            <a:r>
              <a:rPr lang="en-US" sz="1600" b="1" i="0" u="none" strike="noStrike" cap="none" dirty="0">
                <a:solidFill>
                  <a:srgbClr val="000000"/>
                </a:solidFill>
                <a:latin typeface="+mn-lt"/>
                <a:ea typeface="Tahoma"/>
                <a:cs typeface="Tahoma"/>
                <a:sym typeface="Tahoma"/>
              </a:rPr>
              <a:t> </a:t>
            </a:r>
            <a:r>
              <a:rPr lang="en-US" sz="1600" b="0" i="0" u="none" strike="noStrike" cap="none" dirty="0">
                <a:solidFill>
                  <a:srgbClr val="000000"/>
                </a:solidFill>
                <a:latin typeface="+mn-lt"/>
                <a:ea typeface="Tahoma"/>
                <a:cs typeface="Tahoma"/>
                <a:sym typeface="Tahoma"/>
              </a:rPr>
              <a:t>Strike Price of the Call expires </a:t>
            </a:r>
            <a:r>
              <a:rPr lang="en-US" sz="1600" b="0" dirty="0">
                <a:solidFill>
                  <a:srgbClr val="000000"/>
                </a:solidFill>
                <a:latin typeface="+mn-lt"/>
                <a:ea typeface="Tahoma"/>
                <a:cs typeface="Tahoma"/>
                <a:sym typeface="Tahoma"/>
              </a:rPr>
              <a:t>above</a:t>
            </a:r>
            <a:r>
              <a:rPr lang="en-US" sz="1600" b="0" i="0" u="none" strike="noStrike" cap="none" dirty="0">
                <a:solidFill>
                  <a:srgbClr val="000000"/>
                </a:solidFill>
                <a:latin typeface="+mn-lt"/>
                <a:ea typeface="Tahoma"/>
                <a:cs typeface="Tahoma"/>
                <a:sym typeface="Tahoma"/>
              </a:rPr>
              <a:t> the Stock Price.  This Call will expire worthless and there is nothing to do at expiration</a:t>
            </a:r>
            <a:endParaRPr lang="x-none" sz="1600" b="0" i="1" u="none" strike="noStrike" cap="none" baseline="0" dirty="0">
              <a:solidFill>
                <a:srgbClr val="000000"/>
              </a:solidFill>
              <a:latin typeface="+mn-lt"/>
              <a:ea typeface="Tahoma"/>
              <a:cs typeface="Tahoma"/>
              <a:sym typeface="Tahoma"/>
            </a:endParaRPr>
          </a:p>
          <a:p>
            <a:pPr marL="0" marR="0" lvl="0" indent="0" algn="l" rtl="0">
              <a:lnSpc>
                <a:spcPct val="162500"/>
              </a:lnSpc>
              <a:spcBef>
                <a:spcPts val="320"/>
              </a:spcBef>
              <a:buClr>
                <a:srgbClr val="14456F"/>
              </a:buClr>
              <a:buSzPct val="25000"/>
              <a:buFont typeface="Tahoma"/>
              <a:buNone/>
            </a:pPr>
            <a:r>
              <a:rPr lang="x-none" sz="1600" b="1" i="0" u="none" strike="noStrike" cap="none" baseline="0" dirty="0">
                <a:solidFill>
                  <a:srgbClr val="000000"/>
                </a:solidFill>
                <a:latin typeface="+mn-lt"/>
                <a:ea typeface="Tahoma"/>
                <a:cs typeface="Tahoma"/>
                <a:sym typeface="Tahoma"/>
              </a:rPr>
              <a:t>Scenario 2: </a:t>
            </a:r>
            <a:r>
              <a:rPr lang="x-none" sz="1600" b="0" i="0" u="none" strike="noStrike" cap="none" baseline="0" dirty="0">
                <a:solidFill>
                  <a:srgbClr val="000000"/>
                </a:solidFill>
                <a:latin typeface="+mn-lt"/>
                <a:ea typeface="Tahoma"/>
                <a:cs typeface="Tahoma"/>
                <a:sym typeface="Tahoma"/>
              </a:rPr>
              <a:t>St</a:t>
            </a:r>
            <a:r>
              <a:rPr lang="en-US" sz="1600" b="0" i="0" u="none" strike="noStrike" cap="none" baseline="0" dirty="0" err="1">
                <a:solidFill>
                  <a:srgbClr val="000000"/>
                </a:solidFill>
                <a:latin typeface="+mn-lt"/>
                <a:ea typeface="Tahoma"/>
                <a:cs typeface="Tahoma"/>
                <a:sym typeface="Tahoma"/>
              </a:rPr>
              <a:t>rike</a:t>
            </a:r>
            <a:r>
              <a:rPr lang="x-none" sz="1600" b="0" i="0" u="none" strike="noStrike" cap="none" baseline="0" dirty="0">
                <a:solidFill>
                  <a:srgbClr val="000000"/>
                </a:solidFill>
                <a:latin typeface="+mn-lt"/>
                <a:ea typeface="Tahoma"/>
                <a:cs typeface="Tahoma"/>
                <a:sym typeface="Tahoma"/>
              </a:rPr>
              <a:t> </a:t>
            </a:r>
            <a:r>
              <a:rPr lang="en-US" sz="1600" b="0" i="0" u="none" strike="noStrike" cap="none" baseline="0" dirty="0">
                <a:solidFill>
                  <a:srgbClr val="000000"/>
                </a:solidFill>
                <a:latin typeface="+mn-lt"/>
                <a:ea typeface="Tahoma"/>
                <a:cs typeface="Tahoma"/>
                <a:sym typeface="Tahoma"/>
              </a:rPr>
              <a:t>Price of the Call expires</a:t>
            </a:r>
            <a:r>
              <a:rPr lang="en-US" sz="1600" b="0" i="0" u="none" strike="noStrike" cap="none" dirty="0">
                <a:solidFill>
                  <a:srgbClr val="000000"/>
                </a:solidFill>
                <a:latin typeface="+mn-lt"/>
                <a:ea typeface="Tahoma"/>
                <a:cs typeface="Tahoma"/>
                <a:sym typeface="Tahoma"/>
              </a:rPr>
              <a:t> under Stock Price.  On expiration the Calls will convert to long stock, so if I do not want a stock position after expiration, I can sell the Calls out or sell stock against my position</a:t>
            </a:r>
            <a:endParaRPr lang="x-none" sz="1600" b="0" i="0" u="none" strike="noStrike" cap="none" baseline="0" dirty="0">
              <a:solidFill>
                <a:srgbClr val="000000"/>
              </a:solidFill>
              <a:latin typeface="+mn-lt"/>
              <a:ea typeface="Tahoma"/>
              <a:cs typeface="Tahoma"/>
              <a:sym typeface="Tahoma"/>
            </a:endParaRPr>
          </a:p>
          <a:p>
            <a:endParaRPr lang="x-none" sz="1600" b="0" i="0" u="none" strike="noStrike" cap="none" baseline="0" dirty="0">
              <a:solidFill>
                <a:srgbClr val="000000"/>
              </a:solidFill>
              <a:latin typeface="+mn-lt"/>
              <a:ea typeface="Tahoma"/>
              <a:cs typeface="Tahoma"/>
              <a:sym typeface="Tahoma"/>
            </a:endParaRPr>
          </a:p>
          <a:p>
            <a:pPr marL="0" marR="0" lvl="0" indent="0" algn="l" rtl="0">
              <a:lnSpc>
                <a:spcPct val="162500"/>
              </a:lnSpc>
              <a:spcBef>
                <a:spcPts val="320"/>
              </a:spcBef>
              <a:buClr>
                <a:srgbClr val="14456F"/>
              </a:buClr>
              <a:buSzPct val="25000"/>
              <a:buFont typeface="Tahoma"/>
              <a:buNone/>
            </a:pPr>
            <a:r>
              <a:rPr lang="x-none" sz="1600" b="1" i="0" u="none" strike="noStrike" cap="none" baseline="0" dirty="0">
                <a:solidFill>
                  <a:srgbClr val="000000"/>
                </a:solidFill>
                <a:latin typeface="+mn-lt"/>
                <a:ea typeface="Tahoma"/>
                <a:cs typeface="Tahoma"/>
                <a:sym typeface="Tahoma"/>
              </a:rPr>
              <a:t>Keene’s Trading Tips for Calls: </a:t>
            </a:r>
            <a:r>
              <a:rPr lang="x-none" sz="1600" b="0" i="0" u="none" strike="noStrike" cap="none" baseline="0" dirty="0">
                <a:solidFill>
                  <a:srgbClr val="000000"/>
                </a:solidFill>
                <a:latin typeface="+mn-lt"/>
                <a:ea typeface="Tahoma"/>
                <a:cs typeface="Tahoma"/>
                <a:sym typeface="Tahoma"/>
              </a:rPr>
              <a:t>Remember Calls typically</a:t>
            </a:r>
          </a:p>
          <a:p>
            <a:pPr marL="0" marR="0" lvl="0" indent="0" algn="l" rtl="0">
              <a:lnSpc>
                <a:spcPct val="162500"/>
              </a:lnSpc>
              <a:spcBef>
                <a:spcPts val="320"/>
              </a:spcBef>
              <a:buClr>
                <a:srgbClr val="14456F"/>
              </a:buClr>
              <a:buSzPct val="25000"/>
              <a:buFont typeface="Tahoma"/>
              <a:buNone/>
            </a:pPr>
            <a:r>
              <a:rPr lang="x-none" sz="1600" b="0" i="0" u="none" strike="noStrike" cap="none" baseline="0" dirty="0">
                <a:solidFill>
                  <a:srgbClr val="000000"/>
                </a:solidFill>
                <a:latin typeface="+mn-lt"/>
                <a:ea typeface="Tahoma"/>
                <a:cs typeface="Tahoma"/>
                <a:sym typeface="Tahoma"/>
              </a:rPr>
              <a:t>Fall in value (extrinsic) when volatility decreases.  I find </a:t>
            </a:r>
          </a:p>
          <a:p>
            <a:pPr marL="0" marR="0" lvl="0" indent="0" algn="l" rtl="0">
              <a:lnSpc>
                <a:spcPct val="162500"/>
              </a:lnSpc>
              <a:spcBef>
                <a:spcPts val="320"/>
              </a:spcBef>
              <a:buClr>
                <a:srgbClr val="14456F"/>
              </a:buClr>
              <a:buSzPct val="25000"/>
              <a:buFont typeface="Tahoma"/>
              <a:buNone/>
            </a:pPr>
            <a:r>
              <a:rPr lang="x-none" sz="1600" b="0" i="0" u="none" strike="noStrike" cap="none" baseline="0" dirty="0">
                <a:solidFill>
                  <a:srgbClr val="000000"/>
                </a:solidFill>
                <a:latin typeface="+mn-lt"/>
                <a:ea typeface="Tahoma"/>
                <a:cs typeface="Tahoma"/>
                <a:sym typeface="Tahoma"/>
              </a:rPr>
              <a:t>Buying Out-of-the Money Calls the most challenging, because</a:t>
            </a:r>
          </a:p>
          <a:p>
            <a:pPr marL="0" marR="0" lvl="0" indent="0" algn="l" rtl="0">
              <a:lnSpc>
                <a:spcPct val="162500"/>
              </a:lnSpc>
              <a:spcBef>
                <a:spcPts val="320"/>
              </a:spcBef>
              <a:buClr>
                <a:srgbClr val="14456F"/>
              </a:buClr>
              <a:buSzPct val="25000"/>
              <a:buFont typeface="Tahoma"/>
              <a:buNone/>
            </a:pPr>
            <a:r>
              <a:rPr lang="x-none" sz="1600" b="0" i="0" u="none" strike="noStrike" cap="none" baseline="0" dirty="0">
                <a:solidFill>
                  <a:srgbClr val="000000"/>
                </a:solidFill>
                <a:latin typeface="+mn-lt"/>
                <a:ea typeface="Tahoma"/>
                <a:cs typeface="Tahoma"/>
                <a:sym typeface="Tahoma"/>
              </a:rPr>
              <a:t>Calls will not perform their Delta do to the decrease in </a:t>
            </a:r>
          </a:p>
          <a:p>
            <a:pPr marL="0" marR="0" lvl="0" indent="0" algn="l" rtl="0">
              <a:lnSpc>
                <a:spcPct val="162500"/>
              </a:lnSpc>
              <a:spcBef>
                <a:spcPts val="320"/>
              </a:spcBef>
              <a:buClr>
                <a:srgbClr val="14456F"/>
              </a:buClr>
              <a:buSzPct val="25000"/>
              <a:buFont typeface="Tahoma"/>
              <a:buNone/>
            </a:pPr>
            <a:r>
              <a:rPr lang="x-none" sz="1600" b="0" i="0" u="none" strike="noStrike" cap="none" baseline="0" dirty="0">
                <a:solidFill>
                  <a:srgbClr val="000000"/>
                </a:solidFill>
                <a:latin typeface="+mn-lt"/>
                <a:ea typeface="Tahoma"/>
                <a:cs typeface="Tahoma"/>
                <a:sym typeface="Tahoma"/>
              </a:rPr>
              <a:t>Volatility as the Stock increases in value.</a:t>
            </a:r>
          </a:p>
        </p:txBody>
      </p:sp>
      <p:pic>
        <p:nvPicPr>
          <p:cNvPr id="8" name="Picture 7">
            <a:extLst>
              <a:ext uri="{FF2B5EF4-FFF2-40B4-BE49-F238E27FC236}">
                <a16:creationId xmlns:a16="http://schemas.microsoft.com/office/drawing/2014/main" id="{C685DCE2-C17D-427D-8470-73A0746900D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225841" y="6094140"/>
            <a:ext cx="812515" cy="642326"/>
          </a:xfrm>
          <a:prstGeom prst="rect">
            <a:avLst/>
          </a:prstGeom>
        </p:spPr>
      </p:pic>
    </p:spTree>
    <p:extLst>
      <p:ext uri="{BB962C8B-B14F-4D97-AF65-F5344CB8AC3E}">
        <p14:creationId xmlns:p14="http://schemas.microsoft.com/office/powerpoint/2010/main" val="162574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pic>
        <p:nvPicPr>
          <p:cNvPr id="4" name="Picture Placeholder 3" descr="A person sitting at a desk with a computer and microphone&#10;&#10;Description automatically generated with low confidence">
            <a:extLst>
              <a:ext uri="{FF2B5EF4-FFF2-40B4-BE49-F238E27FC236}">
                <a16:creationId xmlns:a16="http://schemas.microsoft.com/office/drawing/2014/main" id="{754C0142-66E7-7302-C660-3DF9B39D075E}"/>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2749" r="22749"/>
          <a:stretch>
            <a:fillRect/>
          </a:stretch>
        </p:blipFill>
        <p:spPr/>
      </p:pic>
      <p:sp>
        <p:nvSpPr>
          <p:cNvPr id="567" name="Shape 567"/>
          <p:cNvSpPr txBox="1">
            <a:spLocks noGrp="1"/>
          </p:cNvSpPr>
          <p:nvPr>
            <p:ph type="title" idx="4294967295"/>
          </p:nvPr>
        </p:nvSpPr>
        <p:spPr>
          <a:xfrm>
            <a:off x="2735262" y="325269"/>
            <a:ext cx="2682875" cy="534988"/>
          </a:xfrm>
          <a:prstGeom prst="rect">
            <a:avLst/>
          </a:prstGeom>
          <a:noFill/>
          <a:ln>
            <a:noFill/>
          </a:ln>
        </p:spPr>
        <p:txBody>
          <a:bodyPr vert="horz" wrap="square" lIns="91425" tIns="45700" rIns="91425" bIns="45700" rtlCol="0" anchor="ctr" anchorCtr="0">
            <a:spAutoFit/>
          </a:bodyPr>
          <a:lstStyle/>
          <a:p>
            <a:pPr>
              <a:buSzPct val="25000"/>
            </a:pPr>
            <a:r>
              <a:rPr lang="x-none" sz="3200" dirty="0">
                <a:solidFill>
                  <a:srgbClr val="000000"/>
                </a:solidFill>
                <a:latin typeface="+mj-lt"/>
              </a:rPr>
              <a:t>Chart Example</a:t>
            </a:r>
          </a:p>
        </p:txBody>
      </p:sp>
      <p:sp>
        <p:nvSpPr>
          <p:cNvPr id="568" name="Shape 568"/>
          <p:cNvSpPr txBox="1">
            <a:spLocks noGrp="1"/>
          </p:cNvSpPr>
          <p:nvPr>
            <p:ph type="body" idx="4294967295"/>
          </p:nvPr>
        </p:nvSpPr>
        <p:spPr>
          <a:xfrm>
            <a:off x="0" y="609600"/>
            <a:ext cx="8153400" cy="3086100"/>
          </a:xfrm>
          <a:prstGeom prst="rect">
            <a:avLst/>
          </a:prstGeom>
          <a:noFill/>
          <a:ln>
            <a:noFill/>
          </a:ln>
        </p:spPr>
        <p:txBody>
          <a:bodyPr vert="horz" lIns="91425" tIns="45700" rIns="91425" bIns="45700" rtlCol="0" anchor="t" anchorCtr="0">
            <a:spAutoFit/>
          </a:bodyPr>
          <a:lstStyle/>
          <a:p>
            <a:pPr>
              <a:spcBef>
                <a:spcPts val="560"/>
              </a:spcBef>
              <a:buClr>
                <a:srgbClr val="14456F"/>
              </a:buClr>
              <a:buSzPct val="25000"/>
            </a:pPr>
            <a:r>
              <a:rPr lang="x-none">
                <a:solidFill>
                  <a:schemeClr val="dk1"/>
                </a:solidFill>
                <a:latin typeface="Tahoma"/>
                <a:ea typeface="Tahoma"/>
                <a:cs typeface="Tahoma"/>
                <a:sym typeface="Tahoma"/>
              </a:rPr>
              <a:t>
</a:t>
            </a:r>
          </a:p>
          <a:p>
            <a:endParaRPr lang="x-none">
              <a:solidFill>
                <a:schemeClr val="dk1"/>
              </a:solidFill>
              <a:latin typeface="Tahoma"/>
              <a:ea typeface="Tahoma"/>
              <a:cs typeface="Tahoma"/>
              <a:sym typeface="Tahoma"/>
            </a:endParaRPr>
          </a:p>
          <a:p>
            <a:endParaRPr lang="x-none">
              <a:solidFill>
                <a:schemeClr val="dk1"/>
              </a:solidFill>
              <a:latin typeface="Tahoma"/>
              <a:ea typeface="Tahoma"/>
              <a:cs typeface="Tahoma"/>
              <a:sym typeface="Tahoma"/>
            </a:endParaRPr>
          </a:p>
          <a:p>
            <a:endParaRPr lang="x-none">
              <a:solidFill>
                <a:schemeClr val="dk1"/>
              </a:solidFill>
              <a:latin typeface="Tahoma"/>
              <a:ea typeface="Tahoma"/>
              <a:cs typeface="Tahoma"/>
              <a:sym typeface="Tahoma"/>
            </a:endParaRPr>
          </a:p>
          <a:p>
            <a:endParaRPr lang="x-none">
              <a:solidFill>
                <a:schemeClr val="dk1"/>
              </a:solidFill>
              <a:latin typeface="Tahoma"/>
              <a:ea typeface="Tahoma"/>
              <a:cs typeface="Tahoma"/>
              <a:sym typeface="Tahoma"/>
            </a:endParaRPr>
          </a:p>
        </p:txBody>
      </p:sp>
      <p:sp>
        <p:nvSpPr>
          <p:cNvPr id="569" name="Shape 569"/>
          <p:cNvSpPr/>
          <p:nvPr/>
        </p:nvSpPr>
        <p:spPr>
          <a:xfrm>
            <a:off x="466771" y="1165057"/>
            <a:ext cx="5654842" cy="4527884"/>
          </a:xfrm>
          <a:prstGeom prst="rect">
            <a:avLst/>
          </a:prstGeom>
          <a:blipFill>
            <a:blip r:embed="rId4" cstate="print"/>
            <a:stretch>
              <a:fillRect/>
            </a:stretch>
          </a:blipFill>
        </p:spPr>
        <p:txBody>
          <a:bodyPr/>
          <a:lstStyle/>
          <a:p>
            <a:endParaRPr lang="en-US"/>
          </a:p>
        </p:txBody>
      </p:sp>
      <p:pic>
        <p:nvPicPr>
          <p:cNvPr id="6" name="Picture 5" descr="Chart, line chart&#10;&#10;Description automatically generated">
            <a:extLst>
              <a:ext uri="{FF2B5EF4-FFF2-40B4-BE49-F238E27FC236}">
                <a16:creationId xmlns:a16="http://schemas.microsoft.com/office/drawing/2014/main" id="{85CE04E1-1779-8A9B-873C-4C123E9C11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6628" y="4651621"/>
            <a:ext cx="1978448" cy="1859298"/>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8" name="Picture 7" descr="A picture containing text&#10;&#10;Description automatically generated">
            <a:extLst>
              <a:ext uri="{FF2B5EF4-FFF2-40B4-BE49-F238E27FC236}">
                <a16:creationId xmlns:a16="http://schemas.microsoft.com/office/drawing/2014/main" id="{BB98F758-D75C-1919-E542-F913B140CE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771" y="180227"/>
            <a:ext cx="726611" cy="574415"/>
          </a:xfrm>
          <a:prstGeom prst="rect">
            <a:avLst/>
          </a:prstGeom>
        </p:spPr>
      </p:pic>
    </p:spTree>
    <p:extLst>
      <p:ext uri="{BB962C8B-B14F-4D97-AF65-F5344CB8AC3E}">
        <p14:creationId xmlns:p14="http://schemas.microsoft.com/office/powerpoint/2010/main" val="742292639"/>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8E38355C-92C8-F8AE-FB35-2A43C54EA94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2957" r="22957"/>
          <a:stretch/>
        </p:blipFill>
        <p:spPr/>
      </p:pic>
      <p:sp>
        <p:nvSpPr>
          <p:cNvPr id="576" name="Shape 576"/>
          <p:cNvSpPr txBox="1">
            <a:spLocks noGrp="1"/>
          </p:cNvSpPr>
          <p:nvPr>
            <p:ph type="title" idx="4294967295"/>
          </p:nvPr>
        </p:nvSpPr>
        <p:spPr>
          <a:xfrm>
            <a:off x="4788061" y="216757"/>
            <a:ext cx="2615878" cy="535491"/>
          </a:xfrm>
          <a:prstGeom prst="rect">
            <a:avLst/>
          </a:prstGeom>
          <a:noFill/>
          <a:ln>
            <a:noFill/>
          </a:ln>
        </p:spPr>
        <p:txBody>
          <a:bodyPr vert="horz" wrap="square" lIns="91425" tIns="45700" rIns="91425" bIns="45700" rtlCol="0" anchor="ctr" anchorCtr="0">
            <a:spAutoFit/>
          </a:bodyPr>
          <a:lstStyle/>
          <a:p>
            <a:pPr>
              <a:buSzPct val="25000"/>
            </a:pPr>
            <a:r>
              <a:rPr lang="x-none" sz="3200" dirty="0">
                <a:solidFill>
                  <a:srgbClr val="000000"/>
                </a:solidFill>
                <a:latin typeface="+mj-lt"/>
              </a:rPr>
              <a:t>Chart Example</a:t>
            </a:r>
          </a:p>
        </p:txBody>
      </p:sp>
      <p:sp>
        <p:nvSpPr>
          <p:cNvPr id="578" name="Shape 578"/>
          <p:cNvSpPr/>
          <p:nvPr/>
        </p:nvSpPr>
        <p:spPr>
          <a:xfrm>
            <a:off x="6096000" y="1008363"/>
            <a:ext cx="5761127" cy="5126219"/>
          </a:xfrm>
          <a:prstGeom prst="rect">
            <a:avLst/>
          </a:prstGeom>
          <a:blipFill>
            <a:blip r:embed="rId4" cstate="print"/>
            <a:stretch>
              <a:fillRect/>
            </a:stretch>
          </a:blipFill>
        </p:spPr>
        <p:txBody>
          <a:bodyPr/>
          <a:lstStyle/>
          <a:p>
            <a:endParaRPr lang="en-US"/>
          </a:p>
        </p:txBody>
      </p:sp>
      <p:sp>
        <p:nvSpPr>
          <p:cNvPr id="579" name="Shape 579"/>
          <p:cNvSpPr/>
          <p:nvPr/>
        </p:nvSpPr>
        <p:spPr>
          <a:xfrm>
            <a:off x="9536336" y="1688432"/>
            <a:ext cx="1720515" cy="1740568"/>
          </a:xfrm>
          <a:prstGeom prst="rect">
            <a:avLst/>
          </a:prstGeom>
          <a:blipFill>
            <a:blip r:embed="rId5" cstate="print"/>
            <a:stretch>
              <a:fillRect/>
            </a:stretch>
          </a:blipFill>
          <a:ln>
            <a:solidFill>
              <a:srgbClr val="002060"/>
            </a:solidFill>
          </a:ln>
        </p:spPr>
        <p:txBody>
          <a:bodyPr/>
          <a:lstStyle/>
          <a:p>
            <a:endParaRPr lang="en-US"/>
          </a:p>
        </p:txBody>
      </p:sp>
      <p:pic>
        <p:nvPicPr>
          <p:cNvPr id="6" name="Picture 5" descr="A picture containing text&#10;&#10;Description automatically generated">
            <a:extLst>
              <a:ext uri="{FF2B5EF4-FFF2-40B4-BE49-F238E27FC236}">
                <a16:creationId xmlns:a16="http://schemas.microsoft.com/office/drawing/2014/main" id="{CA27B17F-74A0-137E-BBAD-647C29BFB0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49448" y="6263345"/>
            <a:ext cx="600276" cy="474542"/>
          </a:xfrm>
          <a:prstGeom prst="rect">
            <a:avLst/>
          </a:prstGeom>
        </p:spPr>
      </p:pic>
    </p:spTree>
    <p:extLst>
      <p:ext uri="{BB962C8B-B14F-4D97-AF65-F5344CB8AC3E}">
        <p14:creationId xmlns:p14="http://schemas.microsoft.com/office/powerpoint/2010/main" val="484266470"/>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Text, letter&#10;&#10;Description automatically generated">
            <a:extLst>
              <a:ext uri="{FF2B5EF4-FFF2-40B4-BE49-F238E27FC236}">
                <a16:creationId xmlns:a16="http://schemas.microsoft.com/office/drawing/2014/main" id="{9D3B29C4-68F0-BA6A-3014-29496C04A391}"/>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7822" r="27822"/>
          <a:stretch>
            <a:fillRect/>
          </a:stretch>
        </p:blipFill>
        <p:spPr>
          <a:xfrm>
            <a:off x="9444090" y="2793377"/>
            <a:ext cx="2422247" cy="3635998"/>
          </a:xfrm>
        </p:spPr>
      </p:pic>
      <p:pic>
        <p:nvPicPr>
          <p:cNvPr id="14" name="Picture Placeholder 13" descr="A picture containing text, computer&#10;&#10;Description automatically generated">
            <a:extLst>
              <a:ext uri="{FF2B5EF4-FFF2-40B4-BE49-F238E27FC236}">
                <a16:creationId xmlns:a16="http://schemas.microsoft.com/office/drawing/2014/main" id="{D480DE7A-D849-0A37-7595-DED2A17E51AE}"/>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757" r="31757"/>
          <a:stretch>
            <a:fillRect/>
          </a:stretch>
        </p:blipFill>
        <p:spPr>
          <a:xfrm>
            <a:off x="8128199" y="904916"/>
            <a:ext cx="2815772" cy="4226712"/>
          </a:xfrm>
        </p:spPr>
      </p:pic>
      <p:sp>
        <p:nvSpPr>
          <p:cNvPr id="2" name="Title 1"/>
          <p:cNvSpPr>
            <a:spLocks noGrp="1"/>
          </p:cNvSpPr>
          <p:nvPr>
            <p:ph type="title" idx="4294967295"/>
          </p:nvPr>
        </p:nvSpPr>
        <p:spPr>
          <a:xfrm>
            <a:off x="3795963" y="265153"/>
            <a:ext cx="4600074" cy="639763"/>
          </a:xfrm>
        </p:spPr>
        <p:txBody>
          <a:bodyPr>
            <a:normAutofit/>
          </a:bodyPr>
          <a:lstStyle/>
          <a:p>
            <a:r>
              <a:rPr lang="en-US" sz="3200" b="1" dirty="0">
                <a:solidFill>
                  <a:srgbClr val="000000"/>
                </a:solidFill>
                <a:latin typeface="+mj-lt"/>
              </a:rPr>
              <a:t>Calls as Stock Replacement</a:t>
            </a:r>
          </a:p>
        </p:txBody>
      </p:sp>
      <p:sp>
        <p:nvSpPr>
          <p:cNvPr id="3" name="Text Placeholder 2"/>
          <p:cNvSpPr>
            <a:spLocks noGrp="1"/>
          </p:cNvSpPr>
          <p:nvPr>
            <p:ph type="body" idx="4294967295"/>
          </p:nvPr>
        </p:nvSpPr>
        <p:spPr>
          <a:xfrm>
            <a:off x="944479" y="1471613"/>
            <a:ext cx="5702968" cy="4373562"/>
          </a:xfrm>
        </p:spPr>
        <p:txBody>
          <a:bodyPr>
            <a:normAutofit/>
          </a:bodyPr>
          <a:lstStyle/>
          <a:p>
            <a:pPr>
              <a:buFont typeface="Wingdings" panose="05000000000000000000" pitchFamily="2" charset="2"/>
              <a:buChar char="v"/>
            </a:pPr>
            <a:r>
              <a:rPr lang="en-US" sz="1800" b="0" dirty="0">
                <a:solidFill>
                  <a:srgbClr val="000000"/>
                </a:solidFill>
                <a:latin typeface="+mn-lt"/>
                <a:cs typeface="Tahoma"/>
              </a:rPr>
              <a:t>Long  ITM calls can be used instead of stock replacement. Allows more cash to be retained in your account.</a:t>
            </a:r>
          </a:p>
          <a:p>
            <a:pPr>
              <a:buFont typeface="Wingdings" panose="05000000000000000000" pitchFamily="2" charset="2"/>
              <a:buChar char="v"/>
            </a:pPr>
            <a:endParaRPr lang="en-US" sz="1800" b="0" dirty="0">
              <a:solidFill>
                <a:srgbClr val="000000"/>
              </a:solidFill>
              <a:latin typeface="+mn-lt"/>
              <a:cs typeface="Tahoma"/>
            </a:endParaRPr>
          </a:p>
          <a:p>
            <a:pPr>
              <a:buFont typeface="Wingdings" panose="05000000000000000000" pitchFamily="2" charset="2"/>
              <a:buChar char="v"/>
            </a:pPr>
            <a:r>
              <a:rPr lang="en-US" sz="1800" b="0" dirty="0">
                <a:solidFill>
                  <a:srgbClr val="000000"/>
                </a:solidFill>
                <a:latin typeface="+mn-lt"/>
                <a:cs typeface="Tahoma"/>
              </a:rPr>
              <a:t>ITM calls give us a “natural put”</a:t>
            </a:r>
          </a:p>
          <a:p>
            <a:pPr>
              <a:buFont typeface="Wingdings" panose="05000000000000000000" pitchFamily="2" charset="2"/>
              <a:buChar char="v"/>
            </a:pPr>
            <a:endParaRPr lang="en-US" sz="1800" b="0" dirty="0">
              <a:solidFill>
                <a:srgbClr val="000000"/>
              </a:solidFill>
              <a:latin typeface="+mn-lt"/>
              <a:cs typeface="Tahoma"/>
            </a:endParaRPr>
          </a:p>
          <a:p>
            <a:pPr>
              <a:buFont typeface="Wingdings" panose="05000000000000000000" pitchFamily="2" charset="2"/>
              <a:buChar char="v"/>
            </a:pPr>
            <a:r>
              <a:rPr lang="en-US" sz="1800" b="0" dirty="0">
                <a:solidFill>
                  <a:srgbClr val="000000"/>
                </a:solidFill>
                <a:latin typeface="+mn-lt"/>
                <a:cs typeface="Tahoma"/>
              </a:rPr>
              <a:t>Call risk is limited to price paid for the call, where long stock can go to zero.</a:t>
            </a:r>
          </a:p>
          <a:p>
            <a:pPr>
              <a:buFont typeface="Wingdings" panose="05000000000000000000" pitchFamily="2" charset="2"/>
              <a:buChar char="v"/>
            </a:pPr>
            <a:endParaRPr lang="en-US" sz="1800" b="0" dirty="0">
              <a:solidFill>
                <a:srgbClr val="000000"/>
              </a:solidFill>
              <a:latin typeface="+mn-lt"/>
              <a:cs typeface="Tahoma"/>
            </a:endParaRPr>
          </a:p>
          <a:p>
            <a:pPr>
              <a:buFont typeface="Wingdings" panose="05000000000000000000" pitchFamily="2" charset="2"/>
              <a:buChar char="v"/>
            </a:pPr>
            <a:r>
              <a:rPr lang="en-US" sz="1800" b="0" dirty="0">
                <a:solidFill>
                  <a:srgbClr val="000000"/>
                </a:solidFill>
                <a:latin typeface="+mn-lt"/>
                <a:cs typeface="Tahoma"/>
              </a:rPr>
              <a:t>Warning: Track the dividend. Dividends only go out to share holders, not those who are long via options.</a:t>
            </a:r>
          </a:p>
        </p:txBody>
      </p:sp>
      <p:pic>
        <p:nvPicPr>
          <p:cNvPr id="16" name="Picture 15" descr="A picture containing text&#10;&#10;Description automatically generated">
            <a:extLst>
              <a:ext uri="{FF2B5EF4-FFF2-40B4-BE49-F238E27FC236}">
                <a16:creationId xmlns:a16="http://schemas.microsoft.com/office/drawing/2014/main" id="{3A665E8F-949F-2BBF-5DC6-62DAC808A6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857" y="362737"/>
            <a:ext cx="696172" cy="550352"/>
          </a:xfrm>
          <a:prstGeom prst="rect">
            <a:avLst/>
          </a:prstGeom>
        </p:spPr>
      </p:pic>
    </p:spTree>
    <p:extLst>
      <p:ext uri="{BB962C8B-B14F-4D97-AF65-F5344CB8AC3E}">
        <p14:creationId xmlns:p14="http://schemas.microsoft.com/office/powerpoint/2010/main" val="3240897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113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113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8766</TotalTime>
  <Words>2278</Words>
  <Application>Microsoft Office PowerPoint</Application>
  <PresentationFormat>Widescreen</PresentationFormat>
  <Paragraphs>215</Paragraphs>
  <Slides>20</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Montserrat Black</vt:lpstr>
      <vt:lpstr>Nunito Sans SemiBold</vt:lpstr>
      <vt:lpstr>Tahoma</vt:lpstr>
      <vt:lpstr>Trebuchet MS</vt:lpstr>
      <vt:lpstr>Wingdings</vt:lpstr>
      <vt:lpstr>Office Theme</vt:lpstr>
      <vt:lpstr>1_Office Theme</vt:lpstr>
      <vt:lpstr>PowerPoint Presentation</vt:lpstr>
      <vt:lpstr>Important Terminology #2 – Trading Terms </vt:lpstr>
      <vt:lpstr>Call Options </vt:lpstr>
      <vt:lpstr>PowerPoint Presentation</vt:lpstr>
      <vt:lpstr>Greeks of a Long Call Option</vt:lpstr>
      <vt:lpstr>How to manage a Long Call on Expiration</vt:lpstr>
      <vt:lpstr>Chart Example</vt:lpstr>
      <vt:lpstr>Chart Example</vt:lpstr>
      <vt:lpstr>Calls as Stock Replacement</vt:lpstr>
      <vt:lpstr>Covered Calls</vt:lpstr>
      <vt:lpstr>Put Options</vt:lpstr>
      <vt:lpstr>Long Put</vt:lpstr>
      <vt:lpstr>Greeks of a Long Put Option</vt:lpstr>
      <vt:lpstr>How to manage a Long Put on Expiration</vt:lpstr>
      <vt:lpstr>Chart Example</vt:lpstr>
      <vt:lpstr>Chart Example</vt:lpstr>
      <vt:lpstr>Selling a Cash Secured Put</vt:lpstr>
      <vt:lpstr>Protective Put</vt:lpstr>
      <vt:lpstr>Rookie Trader Common Mistakes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mustofa amar zakaria</dc:creator>
  <cp:lastModifiedBy>Joyce Frankel</cp:lastModifiedBy>
  <cp:revision>442</cp:revision>
  <dcterms:created xsi:type="dcterms:W3CDTF">2020-06-17T05:33:19Z</dcterms:created>
  <dcterms:modified xsi:type="dcterms:W3CDTF">2024-02-06T15:37:07Z</dcterms:modified>
</cp:coreProperties>
</file>