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Lst>
  <p:notesMasterIdLst>
    <p:notesMasterId r:id="rId39"/>
  </p:notesMasterIdLst>
  <p:handoutMasterIdLst>
    <p:handoutMasterId r:id="rId40"/>
  </p:handoutMasterIdLst>
  <p:sldIdLst>
    <p:sldId id="29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B58CA4-C0B2-4F18-9E2D-B952890AEB10}">
          <p14:sldIdLst>
            <p14:sldId id="299"/>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CF921-1382-47CB-829B-41833998E09B}" v="236" dt="2022-03-15T11:00:36.39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74" d="100"/>
          <a:sy n="74" d="100"/>
        </p:scale>
        <p:origin x="78" y="270"/>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Frankel" userId="f8cc88aa9d7a4b0f" providerId="LiveId" clId="{04CCF921-1382-47CB-829B-41833998E09B}"/>
    <pc:docChg chg="undo custSel addSld modSld">
      <pc:chgData name="Joyce Frankel" userId="f8cc88aa9d7a4b0f" providerId="LiveId" clId="{04CCF921-1382-47CB-829B-41833998E09B}" dt="2022-03-15T11:00:59.977" v="2220" actId="14100"/>
      <pc:docMkLst>
        <pc:docMk/>
      </pc:docMkLst>
      <pc:sldChg chg="addSp delSp modSp mod modClrScheme chgLayout">
        <pc:chgData name="Joyce Frankel" userId="f8cc88aa9d7a4b0f" providerId="LiveId" clId="{04CCF921-1382-47CB-829B-41833998E09B}" dt="2022-03-13T17:28:04.255" v="98"/>
        <pc:sldMkLst>
          <pc:docMk/>
          <pc:sldMk cId="3467200693" sldId="257"/>
        </pc:sldMkLst>
        <pc:spChg chg="add del mod ord">
          <ac:chgData name="Joyce Frankel" userId="f8cc88aa9d7a4b0f" providerId="LiveId" clId="{04CCF921-1382-47CB-829B-41833998E09B}" dt="2022-03-13T17:07:07.961" v="9" actId="931"/>
          <ac:spMkLst>
            <pc:docMk/>
            <pc:sldMk cId="3467200693" sldId="257"/>
            <ac:spMk id="2" creationId="{B882CCE6-CA97-4860-8EFF-3E86AA1D766A}"/>
          </ac:spMkLst>
        </pc:spChg>
        <pc:spChg chg="mod ord">
          <ac:chgData name="Joyce Frankel" userId="f8cc88aa9d7a4b0f" providerId="LiveId" clId="{04CCF921-1382-47CB-829B-41833998E09B}" dt="2022-03-13T17:12:52.809" v="43" actId="1076"/>
          <ac:spMkLst>
            <pc:docMk/>
            <pc:sldMk cId="3467200693" sldId="257"/>
            <ac:spMk id="402" creationId="{00000000-0000-0000-0000-000000000000}"/>
          </ac:spMkLst>
        </pc:spChg>
        <pc:spChg chg="del mod ord">
          <ac:chgData name="Joyce Frankel" userId="f8cc88aa9d7a4b0f" providerId="LiveId" clId="{04CCF921-1382-47CB-829B-41833998E09B}" dt="2022-03-13T17:07:41.209" v="12" actId="26606"/>
          <ac:spMkLst>
            <pc:docMk/>
            <pc:sldMk cId="3467200693" sldId="257"/>
            <ac:spMk id="403" creationId="{00000000-0000-0000-0000-000000000000}"/>
          </ac:spMkLst>
        </pc:spChg>
        <pc:graphicFrameChg chg="add mod">
          <ac:chgData name="Joyce Frankel" userId="f8cc88aa9d7a4b0f" providerId="LiveId" clId="{04CCF921-1382-47CB-829B-41833998E09B}" dt="2022-03-13T17:28:04.255" v="98"/>
          <ac:graphicFrameMkLst>
            <pc:docMk/>
            <pc:sldMk cId="3467200693" sldId="257"/>
            <ac:graphicFrameMk id="405" creationId="{FD1EA32A-D189-16EA-237E-CD2E79161C3A}"/>
          </ac:graphicFrameMkLst>
        </pc:graphicFrameChg>
        <pc:picChg chg="add mod">
          <ac:chgData name="Joyce Frankel" userId="f8cc88aa9d7a4b0f" providerId="LiveId" clId="{04CCF921-1382-47CB-829B-41833998E09B}" dt="2022-03-13T17:13:38.212" v="47" actId="1076"/>
          <ac:picMkLst>
            <pc:docMk/>
            <pc:sldMk cId="3467200693" sldId="257"/>
            <ac:picMk id="4" creationId="{5FB6ABD6-D443-4349-87B5-898B81D2B80A}"/>
          </ac:picMkLst>
        </pc:picChg>
        <pc:picChg chg="add mod">
          <ac:chgData name="Joyce Frankel" userId="f8cc88aa9d7a4b0f" providerId="LiveId" clId="{04CCF921-1382-47CB-829B-41833998E09B}" dt="2022-03-13T17:11:49.903" v="40" actId="1076"/>
          <ac:picMkLst>
            <pc:docMk/>
            <pc:sldMk cId="3467200693" sldId="257"/>
            <ac:picMk id="6" creationId="{60BB14B8-D589-4704-9904-874E54CFB6AC}"/>
          </ac:picMkLst>
        </pc:picChg>
      </pc:sldChg>
      <pc:sldChg chg="addSp delSp modSp mod setBg modClrScheme chgLayout">
        <pc:chgData name="Joyce Frankel" userId="f8cc88aa9d7a4b0f" providerId="LiveId" clId="{04CCF921-1382-47CB-829B-41833998E09B}" dt="2022-03-13T17:39:00.549" v="147" actId="14826"/>
        <pc:sldMkLst>
          <pc:docMk/>
          <pc:sldMk cId="476439120" sldId="258"/>
        </pc:sldMkLst>
        <pc:spChg chg="add del mod ord">
          <ac:chgData name="Joyce Frankel" userId="f8cc88aa9d7a4b0f" providerId="LiveId" clId="{04CCF921-1382-47CB-829B-41833998E09B}" dt="2022-03-13T17:30:17.176" v="107" actId="931"/>
          <ac:spMkLst>
            <pc:docMk/>
            <pc:sldMk cId="476439120" sldId="258"/>
            <ac:spMk id="2" creationId="{5A37C396-337F-49A9-AADC-AF9A18E8B4E1}"/>
          </ac:spMkLst>
        </pc:spChg>
        <pc:spChg chg="mod ord">
          <ac:chgData name="Joyce Frankel" userId="f8cc88aa9d7a4b0f" providerId="LiveId" clId="{04CCF921-1382-47CB-829B-41833998E09B}" dt="2022-03-13T17:31:26.058" v="115" actId="1076"/>
          <ac:spMkLst>
            <pc:docMk/>
            <pc:sldMk cId="476439120" sldId="258"/>
            <ac:spMk id="411" creationId="{00000000-0000-0000-0000-000000000000}"/>
          </ac:spMkLst>
        </pc:spChg>
        <pc:spChg chg="mod ord">
          <ac:chgData name="Joyce Frankel" userId="f8cc88aa9d7a4b0f" providerId="LiveId" clId="{04CCF921-1382-47CB-829B-41833998E09B}" dt="2022-03-13T17:32:45.030" v="122" actId="1076"/>
          <ac:spMkLst>
            <pc:docMk/>
            <pc:sldMk cId="476439120" sldId="258"/>
            <ac:spMk id="412" creationId="{00000000-0000-0000-0000-000000000000}"/>
          </ac:spMkLst>
        </pc:spChg>
        <pc:picChg chg="del">
          <ac:chgData name="Joyce Frankel" userId="f8cc88aa9d7a4b0f" providerId="LiveId" clId="{04CCF921-1382-47CB-829B-41833998E09B}" dt="2022-03-13T17:28:41.707" v="102" actId="478"/>
          <ac:picMkLst>
            <pc:docMk/>
            <pc:sldMk cId="476439120" sldId="258"/>
            <ac:picMk id="3" creationId="{00000000-0000-0000-0000-000000000000}"/>
          </ac:picMkLst>
        </pc:picChg>
        <pc:picChg chg="add mod ord">
          <ac:chgData name="Joyce Frankel" userId="f8cc88aa9d7a4b0f" providerId="LiveId" clId="{04CCF921-1382-47CB-829B-41833998E09B}" dt="2022-03-13T17:39:00.549" v="147" actId="14826"/>
          <ac:picMkLst>
            <pc:docMk/>
            <pc:sldMk cId="476439120" sldId="258"/>
            <ac:picMk id="5" creationId="{7C108350-183C-4177-9704-F6654EBD870A}"/>
          </ac:picMkLst>
        </pc:picChg>
        <pc:picChg chg="add mod">
          <ac:chgData name="Joyce Frankel" userId="f8cc88aa9d7a4b0f" providerId="LiveId" clId="{04CCF921-1382-47CB-829B-41833998E09B}" dt="2022-03-13T17:32:59.221" v="124" actId="1076"/>
          <ac:picMkLst>
            <pc:docMk/>
            <pc:sldMk cId="476439120" sldId="258"/>
            <ac:picMk id="7" creationId="{3F33E85D-F8C2-4698-AFA3-787C7D449F2B}"/>
          </ac:picMkLst>
        </pc:picChg>
      </pc:sldChg>
      <pc:sldChg chg="addSp delSp modSp mod setBg modClrScheme chgLayout">
        <pc:chgData name="Joyce Frankel" userId="f8cc88aa9d7a4b0f" providerId="LiveId" clId="{04CCF921-1382-47CB-829B-41833998E09B}" dt="2022-03-15T04:42:43.659" v="1516" actId="12"/>
        <pc:sldMkLst>
          <pc:docMk/>
          <pc:sldMk cId="1880431519" sldId="259"/>
        </pc:sldMkLst>
        <pc:spChg chg="add del mod ord">
          <ac:chgData name="Joyce Frankel" userId="f8cc88aa9d7a4b0f" providerId="LiveId" clId="{04CCF921-1382-47CB-829B-41833998E09B}" dt="2022-03-13T17:34:48.425" v="134" actId="931"/>
          <ac:spMkLst>
            <pc:docMk/>
            <pc:sldMk cId="1880431519" sldId="259"/>
            <ac:spMk id="3" creationId="{A333F3A7-4D07-42C1-98DF-9E56D85A8164}"/>
          </ac:spMkLst>
        </pc:spChg>
        <pc:spChg chg="add">
          <ac:chgData name="Joyce Frankel" userId="f8cc88aa9d7a4b0f" providerId="LiveId" clId="{04CCF921-1382-47CB-829B-41833998E09B}" dt="2022-03-15T04:40:06.115" v="1494" actId="26606"/>
          <ac:spMkLst>
            <pc:docMk/>
            <pc:sldMk cId="1880431519" sldId="259"/>
            <ac:spMk id="128" creationId="{D009D6D5-DAC2-4A8B-A17A-E206B9012D09}"/>
          </ac:spMkLst>
        </pc:spChg>
        <pc:spChg chg="mod ord">
          <ac:chgData name="Joyce Frankel" userId="f8cc88aa9d7a4b0f" providerId="LiveId" clId="{04CCF921-1382-47CB-829B-41833998E09B}" dt="2022-03-15T04:40:52.249" v="1501" actId="1076"/>
          <ac:spMkLst>
            <pc:docMk/>
            <pc:sldMk cId="1880431519" sldId="259"/>
            <ac:spMk id="506" creationId="{00000000-0000-0000-0000-000000000000}"/>
          </ac:spMkLst>
        </pc:spChg>
        <pc:spChg chg="mod ord">
          <ac:chgData name="Joyce Frankel" userId="f8cc88aa9d7a4b0f" providerId="LiveId" clId="{04CCF921-1382-47CB-829B-41833998E09B}" dt="2022-03-15T04:42:43.659" v="1516" actId="12"/>
          <ac:spMkLst>
            <pc:docMk/>
            <pc:sldMk cId="1880431519" sldId="259"/>
            <ac:spMk id="507" creationId="{00000000-0000-0000-0000-000000000000}"/>
          </ac:spMkLst>
        </pc:spChg>
        <pc:picChg chg="del">
          <ac:chgData name="Joyce Frankel" userId="f8cc88aa9d7a4b0f" providerId="LiveId" clId="{04CCF921-1382-47CB-829B-41833998E09B}" dt="2022-03-13T17:33:17.146" v="125" actId="478"/>
          <ac:picMkLst>
            <pc:docMk/>
            <pc:sldMk cId="1880431519" sldId="259"/>
            <ac:picMk id="2" creationId="{00000000-0000-0000-0000-000000000000}"/>
          </ac:picMkLst>
        </pc:picChg>
        <pc:picChg chg="add mod ord">
          <ac:chgData name="Joyce Frankel" userId="f8cc88aa9d7a4b0f" providerId="LiveId" clId="{04CCF921-1382-47CB-829B-41833998E09B}" dt="2022-03-15T04:40:06.115" v="1494" actId="26606"/>
          <ac:picMkLst>
            <pc:docMk/>
            <pc:sldMk cId="1880431519" sldId="259"/>
            <ac:picMk id="5" creationId="{35A0DCF5-006D-4A9F-8AA2-77A302D3D032}"/>
          </ac:picMkLst>
        </pc:picChg>
        <pc:picChg chg="add mod">
          <ac:chgData name="Joyce Frankel" userId="f8cc88aa9d7a4b0f" providerId="LiveId" clId="{04CCF921-1382-47CB-829B-41833998E09B}" dt="2022-03-13T17:36:43.625" v="145" actId="1076"/>
          <ac:picMkLst>
            <pc:docMk/>
            <pc:sldMk cId="1880431519" sldId="259"/>
            <ac:picMk id="7" creationId="{3405A4F6-4C20-4434-BA69-8EBDD5502BD7}"/>
          </ac:picMkLst>
        </pc:picChg>
      </pc:sldChg>
      <pc:sldChg chg="addSp delSp modSp mod setBg modClrScheme chgLayout">
        <pc:chgData name="Joyce Frankel" userId="f8cc88aa9d7a4b0f" providerId="LiveId" clId="{04CCF921-1382-47CB-829B-41833998E09B}" dt="2022-03-15T10:00:57.522" v="1552" actId="12"/>
        <pc:sldMkLst>
          <pc:docMk/>
          <pc:sldMk cId="2537055415" sldId="260"/>
        </pc:sldMkLst>
        <pc:spChg chg="mod ord">
          <ac:chgData name="Joyce Frankel" userId="f8cc88aa9d7a4b0f" providerId="LiveId" clId="{04CCF921-1382-47CB-829B-41833998E09B}" dt="2022-03-13T17:48:52.015" v="229" actId="1076"/>
          <ac:spMkLst>
            <pc:docMk/>
            <pc:sldMk cId="2537055415" sldId="260"/>
            <ac:spMk id="2" creationId="{00000000-0000-0000-0000-000000000000}"/>
          </ac:spMkLst>
        </pc:spChg>
        <pc:spChg chg="mod ord">
          <ac:chgData name="Joyce Frankel" userId="f8cc88aa9d7a4b0f" providerId="LiveId" clId="{04CCF921-1382-47CB-829B-41833998E09B}" dt="2022-03-15T10:00:57.522" v="1552" actId="12"/>
          <ac:spMkLst>
            <pc:docMk/>
            <pc:sldMk cId="2537055415" sldId="260"/>
            <ac:spMk id="3" creationId="{00000000-0000-0000-0000-000000000000}"/>
          </ac:spMkLst>
        </pc:spChg>
        <pc:spChg chg="add del mod ord">
          <ac:chgData name="Joyce Frankel" userId="f8cc88aa9d7a4b0f" providerId="LiveId" clId="{04CCF921-1382-47CB-829B-41833998E09B}" dt="2022-03-13T17:41:22.196" v="172" actId="931"/>
          <ac:spMkLst>
            <pc:docMk/>
            <pc:sldMk cId="2537055415" sldId="260"/>
            <ac:spMk id="6" creationId="{D4458802-1519-4413-852B-D6C38B725E5C}"/>
          </ac:spMkLst>
        </pc:spChg>
        <pc:spChg chg="add del">
          <ac:chgData name="Joyce Frankel" userId="f8cc88aa9d7a4b0f" providerId="LiveId" clId="{04CCF921-1382-47CB-829B-41833998E09B}" dt="2022-03-13T17:48:12.398" v="223" actId="26606"/>
          <ac:spMkLst>
            <pc:docMk/>
            <pc:sldMk cId="2537055415" sldId="260"/>
            <ac:spMk id="13" creationId="{8E20FA99-AAAC-4AF3-9FAE-707420324F1C}"/>
          </ac:spMkLst>
        </pc:spChg>
        <pc:spChg chg="add del">
          <ac:chgData name="Joyce Frankel" userId="f8cc88aa9d7a4b0f" providerId="LiveId" clId="{04CCF921-1382-47CB-829B-41833998E09B}" dt="2022-03-13T17:48:12.398" v="223" actId="26606"/>
          <ac:spMkLst>
            <pc:docMk/>
            <pc:sldMk cId="2537055415" sldId="260"/>
            <ac:spMk id="15" creationId="{9573BE85-6043-4C3A-A7DD-483A0A5FB740}"/>
          </ac:spMkLst>
        </pc:spChg>
        <pc:spChg chg="add">
          <ac:chgData name="Joyce Frankel" userId="f8cc88aa9d7a4b0f" providerId="LiveId" clId="{04CCF921-1382-47CB-829B-41833998E09B}" dt="2022-03-13T17:48:12.398" v="223" actId="26606"/>
          <ac:spMkLst>
            <pc:docMk/>
            <pc:sldMk cId="2537055415" sldId="260"/>
            <ac:spMk id="20" creationId="{EFF8DD6B-E2E6-4D3E-972B-A1131F4CE0A7}"/>
          </ac:spMkLst>
        </pc:spChg>
        <pc:spChg chg="add">
          <ac:chgData name="Joyce Frankel" userId="f8cc88aa9d7a4b0f" providerId="LiveId" clId="{04CCF921-1382-47CB-829B-41833998E09B}" dt="2022-03-13T17:48:12.398" v="223" actId="26606"/>
          <ac:spMkLst>
            <pc:docMk/>
            <pc:sldMk cId="2537055415" sldId="260"/>
            <ac:spMk id="22" creationId="{8E20FA99-AAAC-4AF3-9FAE-707420324F1C}"/>
          </ac:spMkLst>
        </pc:spChg>
        <pc:spChg chg="add">
          <ac:chgData name="Joyce Frankel" userId="f8cc88aa9d7a4b0f" providerId="LiveId" clId="{04CCF921-1382-47CB-829B-41833998E09B}" dt="2022-03-13T17:48:12.398" v="223" actId="26606"/>
          <ac:spMkLst>
            <pc:docMk/>
            <pc:sldMk cId="2537055415" sldId="260"/>
            <ac:spMk id="24" creationId="{9573BE85-6043-4C3A-A7DD-483A0A5FB740}"/>
          </ac:spMkLst>
        </pc:spChg>
        <pc:picChg chg="del">
          <ac:chgData name="Joyce Frankel" userId="f8cc88aa9d7a4b0f" providerId="LiveId" clId="{04CCF921-1382-47CB-829B-41833998E09B}" dt="2022-03-13T17:39:17.553" v="149" actId="478"/>
          <ac:picMkLst>
            <pc:docMk/>
            <pc:sldMk cId="2537055415" sldId="260"/>
            <ac:picMk id="4" creationId="{00000000-0000-0000-0000-000000000000}"/>
          </ac:picMkLst>
        </pc:picChg>
        <pc:picChg chg="del">
          <ac:chgData name="Joyce Frankel" userId="f8cc88aa9d7a4b0f" providerId="LiveId" clId="{04CCF921-1382-47CB-829B-41833998E09B}" dt="2022-03-13T17:39:14.161" v="148" actId="478"/>
          <ac:picMkLst>
            <pc:docMk/>
            <pc:sldMk cId="2537055415" sldId="260"/>
            <ac:picMk id="5" creationId="{00000000-0000-0000-0000-000000000000}"/>
          </ac:picMkLst>
        </pc:picChg>
        <pc:picChg chg="add mod ord">
          <ac:chgData name="Joyce Frankel" userId="f8cc88aa9d7a4b0f" providerId="LiveId" clId="{04CCF921-1382-47CB-829B-41833998E09B}" dt="2022-03-13T17:48:28.358" v="225" actId="1076"/>
          <ac:picMkLst>
            <pc:docMk/>
            <pc:sldMk cId="2537055415" sldId="260"/>
            <ac:picMk id="8" creationId="{5F2CD341-459E-4A8F-82B3-F16442B259D1}"/>
          </ac:picMkLst>
        </pc:picChg>
        <pc:picChg chg="add mod">
          <ac:chgData name="Joyce Frankel" userId="f8cc88aa9d7a4b0f" providerId="LiveId" clId="{04CCF921-1382-47CB-829B-41833998E09B}" dt="2022-03-13T17:46:23.616" v="221" actId="1076"/>
          <ac:picMkLst>
            <pc:docMk/>
            <pc:sldMk cId="2537055415" sldId="260"/>
            <ac:picMk id="10" creationId="{25699125-2394-4C5A-9F48-42947C01D2BC}"/>
          </ac:picMkLst>
        </pc:picChg>
      </pc:sldChg>
      <pc:sldChg chg="addSp delSp modSp mod setBg modClrScheme chgLayout">
        <pc:chgData name="Joyce Frankel" userId="f8cc88aa9d7a4b0f" providerId="LiveId" clId="{04CCF921-1382-47CB-829B-41833998E09B}" dt="2022-03-15T10:00:44.161" v="1551" actId="12"/>
        <pc:sldMkLst>
          <pc:docMk/>
          <pc:sldMk cId="1010124418" sldId="261"/>
        </pc:sldMkLst>
        <pc:spChg chg="mod ord">
          <ac:chgData name="Joyce Frankel" userId="f8cc88aa9d7a4b0f" providerId="LiveId" clId="{04CCF921-1382-47CB-829B-41833998E09B}" dt="2022-03-13T18:06:59.661" v="342" actId="1076"/>
          <ac:spMkLst>
            <pc:docMk/>
            <pc:sldMk cId="1010124418" sldId="261"/>
            <ac:spMk id="2" creationId="{00000000-0000-0000-0000-000000000000}"/>
          </ac:spMkLst>
        </pc:spChg>
        <pc:spChg chg="mod ord">
          <ac:chgData name="Joyce Frankel" userId="f8cc88aa9d7a4b0f" providerId="LiveId" clId="{04CCF921-1382-47CB-829B-41833998E09B}" dt="2022-03-15T10:00:44.161" v="1551" actId="12"/>
          <ac:spMkLst>
            <pc:docMk/>
            <pc:sldMk cId="1010124418" sldId="261"/>
            <ac:spMk id="3" creationId="{00000000-0000-0000-0000-000000000000}"/>
          </ac:spMkLst>
        </pc:spChg>
        <pc:spChg chg="add del mod ord">
          <ac:chgData name="Joyce Frankel" userId="f8cc88aa9d7a4b0f" providerId="LiveId" clId="{04CCF921-1382-47CB-829B-41833998E09B}" dt="2022-03-13T18:00:19.976" v="303" actId="931"/>
          <ac:spMkLst>
            <pc:docMk/>
            <pc:sldMk cId="1010124418" sldId="261"/>
            <ac:spMk id="6" creationId="{908BC255-82A3-4111-9C45-A429BB4CE563}"/>
          </ac:spMkLst>
        </pc:spChg>
        <pc:spChg chg="add del">
          <ac:chgData name="Joyce Frankel" userId="f8cc88aa9d7a4b0f" providerId="LiveId" clId="{04CCF921-1382-47CB-829B-41833998E09B}" dt="2022-03-13T18:06:29.029" v="338" actId="26606"/>
          <ac:spMkLst>
            <pc:docMk/>
            <pc:sldMk cId="1010124418" sldId="261"/>
            <ac:spMk id="13" creationId="{46F7435D-E3DB-47B1-BA61-B00ACC83A9DE}"/>
          </ac:spMkLst>
        </pc:spChg>
        <pc:spChg chg="add del">
          <ac:chgData name="Joyce Frankel" userId="f8cc88aa9d7a4b0f" providerId="LiveId" clId="{04CCF921-1382-47CB-829B-41833998E09B}" dt="2022-03-13T18:06:29.029" v="338" actId="26606"/>
          <ac:spMkLst>
            <pc:docMk/>
            <pc:sldMk cId="1010124418" sldId="261"/>
            <ac:spMk id="15" creationId="{F263A0B5-F8C4-4116-809F-78A768EA79A6}"/>
          </ac:spMkLst>
        </pc:spChg>
        <pc:spChg chg="add">
          <ac:chgData name="Joyce Frankel" userId="f8cc88aa9d7a4b0f" providerId="LiveId" clId="{04CCF921-1382-47CB-829B-41833998E09B}" dt="2022-03-13T18:06:29.029" v="338" actId="26606"/>
          <ac:spMkLst>
            <pc:docMk/>
            <pc:sldMk cId="1010124418" sldId="261"/>
            <ac:spMk id="20" creationId="{12609869-9E80-471B-A487-A53288E0E791}"/>
          </ac:spMkLst>
        </pc:spChg>
        <pc:spChg chg="add">
          <ac:chgData name="Joyce Frankel" userId="f8cc88aa9d7a4b0f" providerId="LiveId" clId="{04CCF921-1382-47CB-829B-41833998E09B}" dt="2022-03-13T18:06:29.029" v="338" actId="26606"/>
          <ac:spMkLst>
            <pc:docMk/>
            <pc:sldMk cId="1010124418" sldId="261"/>
            <ac:spMk id="22" creationId="{7004738A-9D34-43E8-97D2-CA0EED4F8BE0}"/>
          </ac:spMkLst>
        </pc:spChg>
        <pc:spChg chg="add">
          <ac:chgData name="Joyce Frankel" userId="f8cc88aa9d7a4b0f" providerId="LiveId" clId="{04CCF921-1382-47CB-829B-41833998E09B}" dt="2022-03-13T18:06:29.029" v="338" actId="26606"/>
          <ac:spMkLst>
            <pc:docMk/>
            <pc:sldMk cId="1010124418" sldId="261"/>
            <ac:spMk id="24" creationId="{B8B8D07F-F13E-443E-BA68-2D26672D76B9}"/>
          </ac:spMkLst>
        </pc:spChg>
        <pc:spChg chg="add">
          <ac:chgData name="Joyce Frankel" userId="f8cc88aa9d7a4b0f" providerId="LiveId" clId="{04CCF921-1382-47CB-829B-41833998E09B}" dt="2022-03-13T18:06:29.029" v="338" actId="26606"/>
          <ac:spMkLst>
            <pc:docMk/>
            <pc:sldMk cId="1010124418" sldId="261"/>
            <ac:spMk id="26" creationId="{2813A4FA-24A5-41ED-A534-3807D1B2F344}"/>
          </ac:spMkLst>
        </pc:spChg>
        <pc:spChg chg="add">
          <ac:chgData name="Joyce Frankel" userId="f8cc88aa9d7a4b0f" providerId="LiveId" clId="{04CCF921-1382-47CB-829B-41833998E09B}" dt="2022-03-13T18:06:29.029" v="338" actId="26606"/>
          <ac:spMkLst>
            <pc:docMk/>
            <pc:sldMk cId="1010124418" sldId="261"/>
            <ac:spMk id="28" creationId="{C3944F27-CA70-4E84-A51A-E6BF89558979}"/>
          </ac:spMkLst>
        </pc:spChg>
        <pc:picChg chg="del">
          <ac:chgData name="Joyce Frankel" userId="f8cc88aa9d7a4b0f" providerId="LiveId" clId="{04CCF921-1382-47CB-829B-41833998E09B}" dt="2022-03-13T17:58:54.524" v="291" actId="478"/>
          <ac:picMkLst>
            <pc:docMk/>
            <pc:sldMk cId="1010124418" sldId="261"/>
            <ac:picMk id="4" creationId="{00000000-0000-0000-0000-000000000000}"/>
          </ac:picMkLst>
        </pc:picChg>
        <pc:picChg chg="del">
          <ac:chgData name="Joyce Frankel" userId="f8cc88aa9d7a4b0f" providerId="LiveId" clId="{04CCF921-1382-47CB-829B-41833998E09B}" dt="2022-03-13T17:58:50.549" v="290" actId="478"/>
          <ac:picMkLst>
            <pc:docMk/>
            <pc:sldMk cId="1010124418" sldId="261"/>
            <ac:picMk id="5" creationId="{00000000-0000-0000-0000-000000000000}"/>
          </ac:picMkLst>
        </pc:picChg>
        <pc:picChg chg="add mod ord">
          <ac:chgData name="Joyce Frankel" userId="f8cc88aa9d7a4b0f" providerId="LiveId" clId="{04CCF921-1382-47CB-829B-41833998E09B}" dt="2022-03-13T18:06:29.029" v="338" actId="26606"/>
          <ac:picMkLst>
            <pc:docMk/>
            <pc:sldMk cId="1010124418" sldId="261"/>
            <ac:picMk id="8" creationId="{7C1A5CE7-91F1-458C-998C-30C4040C7DC8}"/>
          </ac:picMkLst>
        </pc:picChg>
        <pc:picChg chg="add mod">
          <ac:chgData name="Joyce Frankel" userId="f8cc88aa9d7a4b0f" providerId="LiveId" clId="{04CCF921-1382-47CB-829B-41833998E09B}" dt="2022-03-13T18:04:06.460" v="321" actId="1076"/>
          <ac:picMkLst>
            <pc:docMk/>
            <pc:sldMk cId="1010124418" sldId="261"/>
            <ac:picMk id="10" creationId="{B9F32647-0C12-430F-BA9F-794EE4184672}"/>
          </ac:picMkLst>
        </pc:picChg>
        <pc:picChg chg="add mod">
          <ac:chgData name="Joyce Frankel" userId="f8cc88aa9d7a4b0f" providerId="LiveId" clId="{04CCF921-1382-47CB-829B-41833998E09B}" dt="2022-03-13T18:09:04.786" v="353" actId="1076"/>
          <ac:picMkLst>
            <pc:docMk/>
            <pc:sldMk cId="1010124418" sldId="261"/>
            <ac:picMk id="12" creationId="{A12458C2-BAB4-4494-ADB8-7B91D6A4AD12}"/>
          </ac:picMkLst>
        </pc:picChg>
      </pc:sldChg>
      <pc:sldChg chg="addSp delSp modSp mod modClrScheme chgLayout">
        <pc:chgData name="Joyce Frankel" userId="f8cc88aa9d7a4b0f" providerId="LiveId" clId="{04CCF921-1382-47CB-829B-41833998E09B}" dt="2022-03-15T10:00:32.255" v="1550" actId="12"/>
        <pc:sldMkLst>
          <pc:docMk/>
          <pc:sldMk cId="3447226250" sldId="262"/>
        </pc:sldMkLst>
        <pc:spChg chg="mod ord">
          <ac:chgData name="Joyce Frankel" userId="f8cc88aa9d7a4b0f" providerId="LiveId" clId="{04CCF921-1382-47CB-829B-41833998E09B}" dt="2022-03-13T18:10:57.870" v="360" actId="1076"/>
          <ac:spMkLst>
            <pc:docMk/>
            <pc:sldMk cId="3447226250" sldId="262"/>
            <ac:spMk id="2" creationId="{00000000-0000-0000-0000-000000000000}"/>
          </ac:spMkLst>
        </pc:spChg>
        <pc:spChg chg="mod ord">
          <ac:chgData name="Joyce Frankel" userId="f8cc88aa9d7a4b0f" providerId="LiveId" clId="{04CCF921-1382-47CB-829B-41833998E09B}" dt="2022-03-15T10:00:32.255" v="1550" actId="12"/>
          <ac:spMkLst>
            <pc:docMk/>
            <pc:sldMk cId="3447226250" sldId="262"/>
            <ac:spMk id="3" creationId="{00000000-0000-0000-0000-000000000000}"/>
          </ac:spMkLst>
        </pc:spChg>
        <pc:spChg chg="add del mod ord">
          <ac:chgData name="Joyce Frankel" userId="f8cc88aa9d7a4b0f" providerId="LiveId" clId="{04CCF921-1382-47CB-829B-41833998E09B}" dt="2022-03-13T17:55:00.273" v="261" actId="931"/>
          <ac:spMkLst>
            <pc:docMk/>
            <pc:sldMk cId="3447226250" sldId="262"/>
            <ac:spMk id="8" creationId="{470E0932-0F7A-43EB-96E9-743FEBDD2BCD}"/>
          </ac:spMkLst>
        </pc:spChg>
        <pc:picChg chg="del">
          <ac:chgData name="Joyce Frankel" userId="f8cc88aa9d7a4b0f" providerId="LiveId" clId="{04CCF921-1382-47CB-829B-41833998E09B}" dt="2022-03-13T17:51:28.717" v="237" actId="478"/>
          <ac:picMkLst>
            <pc:docMk/>
            <pc:sldMk cId="3447226250" sldId="262"/>
            <ac:picMk id="4" creationId="{00000000-0000-0000-0000-000000000000}"/>
          </ac:picMkLst>
        </pc:picChg>
        <pc:picChg chg="del">
          <ac:chgData name="Joyce Frankel" userId="f8cc88aa9d7a4b0f" providerId="LiveId" clId="{04CCF921-1382-47CB-829B-41833998E09B}" dt="2022-03-13T17:51:33.217" v="238" actId="478"/>
          <ac:picMkLst>
            <pc:docMk/>
            <pc:sldMk cId="3447226250" sldId="262"/>
            <ac:picMk id="5" creationId="{00000000-0000-0000-0000-000000000000}"/>
          </ac:picMkLst>
        </pc:picChg>
        <pc:picChg chg="add del mod">
          <ac:chgData name="Joyce Frankel" userId="f8cc88aa9d7a4b0f" providerId="LiveId" clId="{04CCF921-1382-47CB-829B-41833998E09B}" dt="2022-03-13T17:54:33.001" v="258" actId="478"/>
          <ac:picMkLst>
            <pc:docMk/>
            <pc:sldMk cId="3447226250" sldId="262"/>
            <ac:picMk id="7" creationId="{D3F872E3-5F39-4C4A-B5B2-D7784F6FA9EB}"/>
          </ac:picMkLst>
        </pc:picChg>
        <pc:picChg chg="add mod ord">
          <ac:chgData name="Joyce Frankel" userId="f8cc88aa9d7a4b0f" providerId="LiveId" clId="{04CCF921-1382-47CB-829B-41833998E09B}" dt="2022-03-13T18:10:44.444" v="359" actId="2085"/>
          <ac:picMkLst>
            <pc:docMk/>
            <pc:sldMk cId="3447226250" sldId="262"/>
            <ac:picMk id="10" creationId="{30640E14-EB84-48A7-9DA3-9E21E7EDB522}"/>
          </ac:picMkLst>
        </pc:picChg>
        <pc:picChg chg="add mod">
          <ac:chgData name="Joyce Frankel" userId="f8cc88aa9d7a4b0f" providerId="LiveId" clId="{04CCF921-1382-47CB-829B-41833998E09B}" dt="2022-03-13T17:58:14.834" v="289" actId="1076"/>
          <ac:picMkLst>
            <pc:docMk/>
            <pc:sldMk cId="3447226250" sldId="262"/>
            <ac:picMk id="12" creationId="{E0494AB6-0EF1-4469-A070-9DA690E321BB}"/>
          </ac:picMkLst>
        </pc:picChg>
      </pc:sldChg>
      <pc:sldChg chg="addSp delSp modSp mod setBg modClrScheme chgLayout">
        <pc:chgData name="Joyce Frankel" userId="f8cc88aa9d7a4b0f" providerId="LiveId" clId="{04CCF921-1382-47CB-829B-41833998E09B}" dt="2022-03-15T10:01:21.241" v="1553" actId="12"/>
        <pc:sldMkLst>
          <pc:docMk/>
          <pc:sldMk cId="223779805" sldId="263"/>
        </pc:sldMkLst>
        <pc:spChg chg="mod ord">
          <ac:chgData name="Joyce Frankel" userId="f8cc88aa9d7a4b0f" providerId="LiveId" clId="{04CCF921-1382-47CB-829B-41833998E09B}" dt="2022-03-13T18:14:34.687" v="387" actId="1076"/>
          <ac:spMkLst>
            <pc:docMk/>
            <pc:sldMk cId="223779805" sldId="263"/>
            <ac:spMk id="2" creationId="{00000000-0000-0000-0000-000000000000}"/>
          </ac:spMkLst>
        </pc:spChg>
        <pc:spChg chg="mod ord">
          <ac:chgData name="Joyce Frankel" userId="f8cc88aa9d7a4b0f" providerId="LiveId" clId="{04CCF921-1382-47CB-829B-41833998E09B}" dt="2022-03-15T10:01:21.241" v="1553" actId="12"/>
          <ac:spMkLst>
            <pc:docMk/>
            <pc:sldMk cId="223779805" sldId="263"/>
            <ac:spMk id="3" creationId="{00000000-0000-0000-0000-000000000000}"/>
          </ac:spMkLst>
        </pc:spChg>
        <pc:spChg chg="add del mod ord">
          <ac:chgData name="Joyce Frankel" userId="f8cc88aa9d7a4b0f" providerId="LiveId" clId="{04CCF921-1382-47CB-829B-41833998E09B}" dt="2022-03-13T18:13:24.903" v="377" actId="931"/>
          <ac:spMkLst>
            <pc:docMk/>
            <pc:sldMk cId="223779805" sldId="263"/>
            <ac:spMk id="5" creationId="{8026F871-184D-487A-81FD-A44B6ED56233}"/>
          </ac:spMkLst>
        </pc:spChg>
        <pc:spChg chg="add">
          <ac:chgData name="Joyce Frankel" userId="f8cc88aa9d7a4b0f" providerId="LiveId" clId="{04CCF921-1382-47CB-829B-41833998E09B}" dt="2022-03-13T18:14:01.233" v="380" actId="26606"/>
          <ac:spMkLst>
            <pc:docMk/>
            <pc:sldMk cId="223779805" sldId="263"/>
            <ac:spMk id="13" creationId="{98C94856-200D-405A-AB35-F9553D46E043}"/>
          </ac:spMkLst>
        </pc:spChg>
        <pc:picChg chg="del">
          <ac:chgData name="Joyce Frankel" userId="f8cc88aa9d7a4b0f" providerId="LiveId" clId="{04CCF921-1382-47CB-829B-41833998E09B}" dt="2022-03-13T18:11:21.659" v="361" actId="478"/>
          <ac:picMkLst>
            <pc:docMk/>
            <pc:sldMk cId="223779805" sldId="263"/>
            <ac:picMk id="4" creationId="{00000000-0000-0000-0000-000000000000}"/>
          </ac:picMkLst>
        </pc:picChg>
        <pc:picChg chg="del">
          <ac:chgData name="Joyce Frankel" userId="f8cc88aa9d7a4b0f" providerId="LiveId" clId="{04CCF921-1382-47CB-829B-41833998E09B}" dt="2022-03-13T18:11:28.353" v="362" actId="478"/>
          <ac:picMkLst>
            <pc:docMk/>
            <pc:sldMk cId="223779805" sldId="263"/>
            <ac:picMk id="6" creationId="{00000000-0000-0000-0000-000000000000}"/>
          </ac:picMkLst>
        </pc:picChg>
        <pc:picChg chg="add mod ord">
          <ac:chgData name="Joyce Frankel" userId="f8cc88aa9d7a4b0f" providerId="LiveId" clId="{04CCF921-1382-47CB-829B-41833998E09B}" dt="2022-03-13T18:14:01.233" v="380" actId="26606"/>
          <ac:picMkLst>
            <pc:docMk/>
            <pc:sldMk cId="223779805" sldId="263"/>
            <ac:picMk id="8" creationId="{32C5B129-EA99-4521-B113-816223056064}"/>
          </ac:picMkLst>
        </pc:picChg>
        <pc:picChg chg="add mod">
          <ac:chgData name="Joyce Frankel" userId="f8cc88aa9d7a4b0f" providerId="LiveId" clId="{04CCF921-1382-47CB-829B-41833998E09B}" dt="2022-03-13T18:17:06.318" v="413" actId="1076"/>
          <ac:picMkLst>
            <pc:docMk/>
            <pc:sldMk cId="223779805" sldId="263"/>
            <ac:picMk id="10" creationId="{5D65AF1D-3008-49E6-BD8C-FCBD7351CBCC}"/>
          </ac:picMkLst>
        </pc:picChg>
      </pc:sldChg>
      <pc:sldChg chg="addSp modSp mod modClrScheme chgLayout">
        <pc:chgData name="Joyce Frankel" userId="f8cc88aa9d7a4b0f" providerId="LiveId" clId="{04CCF921-1382-47CB-829B-41833998E09B}" dt="2022-03-13T18:25:55.742" v="456" actId="208"/>
        <pc:sldMkLst>
          <pc:docMk/>
          <pc:sldMk cId="832046768" sldId="264"/>
        </pc:sldMkLst>
        <pc:spChg chg="mod ord">
          <ac:chgData name="Joyce Frankel" userId="f8cc88aa9d7a4b0f" providerId="LiveId" clId="{04CCF921-1382-47CB-829B-41833998E09B}" dt="2022-03-13T18:24:46.960" v="450" actId="1076"/>
          <ac:spMkLst>
            <pc:docMk/>
            <pc:sldMk cId="832046768" sldId="264"/>
            <ac:spMk id="2" creationId="{00000000-0000-0000-0000-000000000000}"/>
          </ac:spMkLst>
        </pc:spChg>
        <pc:spChg chg="mod">
          <ac:chgData name="Joyce Frankel" userId="f8cc88aa9d7a4b0f" providerId="LiveId" clId="{04CCF921-1382-47CB-829B-41833998E09B}" dt="2022-03-13T18:25:22.430" v="453" actId="114"/>
          <ac:spMkLst>
            <pc:docMk/>
            <pc:sldMk cId="832046768" sldId="264"/>
            <ac:spMk id="7" creationId="{00000000-0000-0000-0000-000000000000}"/>
          </ac:spMkLst>
        </pc:spChg>
        <pc:graphicFrameChg chg="mod ord modGraphic">
          <ac:chgData name="Joyce Frankel" userId="f8cc88aa9d7a4b0f" providerId="LiveId" clId="{04CCF921-1382-47CB-829B-41833998E09B}" dt="2022-03-13T18:23:36.289" v="444" actId="700"/>
          <ac:graphicFrameMkLst>
            <pc:docMk/>
            <pc:sldMk cId="832046768" sldId="264"/>
            <ac:graphicFrameMk id="5" creationId="{00000000-0000-0000-0000-000000000000}"/>
          </ac:graphicFrameMkLst>
        </pc:graphicFrameChg>
        <pc:picChg chg="add mod">
          <ac:chgData name="Joyce Frankel" userId="f8cc88aa9d7a4b0f" providerId="LiveId" clId="{04CCF921-1382-47CB-829B-41833998E09B}" dt="2022-03-13T18:25:55.742" v="456" actId="208"/>
          <ac:picMkLst>
            <pc:docMk/>
            <pc:sldMk cId="832046768" sldId="264"/>
            <ac:picMk id="4" creationId="{A718A5BE-6A8A-46A2-9DD6-635A325FB705}"/>
          </ac:picMkLst>
        </pc:picChg>
        <pc:picChg chg="add mod">
          <ac:chgData name="Joyce Frankel" userId="f8cc88aa9d7a4b0f" providerId="LiveId" clId="{04CCF921-1382-47CB-829B-41833998E09B}" dt="2022-03-13T18:25:40.333" v="455" actId="1076"/>
          <ac:picMkLst>
            <pc:docMk/>
            <pc:sldMk cId="832046768" sldId="264"/>
            <ac:picMk id="9" creationId="{A4413B03-480E-4602-BD52-F5E0B2FAFE51}"/>
          </ac:picMkLst>
        </pc:picChg>
      </pc:sldChg>
      <pc:sldChg chg="addSp delSp modSp mod setBg modClrScheme chgLayout">
        <pc:chgData name="Joyce Frankel" userId="f8cc88aa9d7a4b0f" providerId="LiveId" clId="{04CCF921-1382-47CB-829B-41833998E09B}" dt="2022-03-14T02:13:30.589" v="764" actId="1076"/>
        <pc:sldMkLst>
          <pc:docMk/>
          <pc:sldMk cId="3920775951" sldId="265"/>
        </pc:sldMkLst>
        <pc:spChg chg="mod ord">
          <ac:chgData name="Joyce Frankel" userId="f8cc88aa9d7a4b0f" providerId="LiveId" clId="{04CCF921-1382-47CB-829B-41833998E09B}" dt="2022-03-14T02:12:22.279" v="753" actId="1076"/>
          <ac:spMkLst>
            <pc:docMk/>
            <pc:sldMk cId="3920775951" sldId="265"/>
            <ac:spMk id="2" creationId="{00000000-0000-0000-0000-000000000000}"/>
          </ac:spMkLst>
        </pc:spChg>
        <pc:spChg chg="mod ord">
          <ac:chgData name="Joyce Frankel" userId="f8cc88aa9d7a4b0f" providerId="LiveId" clId="{04CCF921-1382-47CB-829B-41833998E09B}" dt="2022-03-14T02:13:18.240" v="762" actId="1076"/>
          <ac:spMkLst>
            <pc:docMk/>
            <pc:sldMk cId="3920775951" sldId="265"/>
            <ac:spMk id="3" creationId="{00000000-0000-0000-0000-000000000000}"/>
          </ac:spMkLst>
        </pc:spChg>
        <pc:spChg chg="del">
          <ac:chgData name="Joyce Frankel" userId="f8cc88aa9d7a4b0f" providerId="LiveId" clId="{04CCF921-1382-47CB-829B-41833998E09B}" dt="2022-03-14T00:57:42.886" v="714" actId="478"/>
          <ac:spMkLst>
            <pc:docMk/>
            <pc:sldMk cId="3920775951" sldId="265"/>
            <ac:spMk id="4" creationId="{00000000-0000-0000-0000-000000000000}"/>
          </ac:spMkLst>
        </pc:spChg>
        <pc:spChg chg="add del mod ord">
          <ac:chgData name="Joyce Frankel" userId="f8cc88aa9d7a4b0f" providerId="LiveId" clId="{04CCF921-1382-47CB-829B-41833998E09B}" dt="2022-03-14T00:59:03.272" v="726" actId="700"/>
          <ac:spMkLst>
            <pc:docMk/>
            <pc:sldMk cId="3920775951" sldId="265"/>
            <ac:spMk id="5" creationId="{7BAF57CC-95A4-4EBD-93E1-9BF202FC3AA9}"/>
          </ac:spMkLst>
        </pc:spChg>
        <pc:spChg chg="add del mod ord">
          <ac:chgData name="Joyce Frankel" userId="f8cc88aa9d7a4b0f" providerId="LiveId" clId="{04CCF921-1382-47CB-829B-41833998E09B}" dt="2022-03-14T00:59:40.832" v="728" actId="931"/>
          <ac:spMkLst>
            <pc:docMk/>
            <pc:sldMk cId="3920775951" sldId="265"/>
            <ac:spMk id="6" creationId="{E958203F-E0B6-42FC-9C2B-B4C817CC28DC}"/>
          </ac:spMkLst>
        </pc:spChg>
        <pc:picChg chg="add mod ord">
          <ac:chgData name="Joyce Frankel" userId="f8cc88aa9d7a4b0f" providerId="LiveId" clId="{04CCF921-1382-47CB-829B-41833998E09B}" dt="2022-03-14T02:11:57.580" v="749" actId="26606"/>
          <ac:picMkLst>
            <pc:docMk/>
            <pc:sldMk cId="3920775951" sldId="265"/>
            <ac:picMk id="8" creationId="{0F4CA93D-E022-48A1-9063-4E3259F69FA5}"/>
          </ac:picMkLst>
        </pc:picChg>
        <pc:picChg chg="add mod">
          <ac:chgData name="Joyce Frankel" userId="f8cc88aa9d7a4b0f" providerId="LiveId" clId="{04CCF921-1382-47CB-829B-41833998E09B}" dt="2022-03-14T02:13:30.589" v="764" actId="1076"/>
          <ac:picMkLst>
            <pc:docMk/>
            <pc:sldMk cId="3920775951" sldId="265"/>
            <ac:picMk id="10" creationId="{90F8050C-D055-4346-B8E0-1EFB783336DF}"/>
          </ac:picMkLst>
        </pc:picChg>
      </pc:sldChg>
      <pc:sldChg chg="addSp delSp modSp mod setBg modClrScheme chgLayout">
        <pc:chgData name="Joyce Frankel" userId="f8cc88aa9d7a4b0f" providerId="LiveId" clId="{04CCF921-1382-47CB-829B-41833998E09B}" dt="2022-03-15T10:11:53.587" v="1718" actId="1076"/>
        <pc:sldMkLst>
          <pc:docMk/>
          <pc:sldMk cId="2809054199" sldId="266"/>
        </pc:sldMkLst>
        <pc:spChg chg="mod ord">
          <ac:chgData name="Joyce Frankel" userId="f8cc88aa9d7a4b0f" providerId="LiveId" clId="{04CCF921-1382-47CB-829B-41833998E09B}" dt="2022-03-15T10:08:56.328" v="1690" actId="1076"/>
          <ac:spMkLst>
            <pc:docMk/>
            <pc:sldMk cId="2809054199" sldId="266"/>
            <ac:spMk id="2" creationId="{00000000-0000-0000-0000-000000000000}"/>
          </ac:spMkLst>
        </pc:spChg>
        <pc:spChg chg="add del mod ord">
          <ac:chgData name="Joyce Frankel" userId="f8cc88aa9d7a4b0f" providerId="LiveId" clId="{04CCF921-1382-47CB-829B-41833998E09B}" dt="2022-03-15T10:03:52.340" v="1559" actId="931"/>
          <ac:spMkLst>
            <pc:docMk/>
            <pc:sldMk cId="2809054199" sldId="266"/>
            <ac:spMk id="3" creationId="{46314F15-7DAF-49DD-94D1-4202649E60AB}"/>
          </ac:spMkLst>
        </pc:spChg>
        <pc:spChg chg="add del mod">
          <ac:chgData name="Joyce Frankel" userId="f8cc88aa9d7a4b0f" providerId="LiveId" clId="{04CCF921-1382-47CB-829B-41833998E09B}" dt="2022-03-15T10:07:59.127" v="1684" actId="478"/>
          <ac:spMkLst>
            <pc:docMk/>
            <pc:sldMk cId="2809054199" sldId="266"/>
            <ac:spMk id="9" creationId="{152B57BF-5A3E-4602-8598-9CA69A8E1596}"/>
          </ac:spMkLst>
        </pc:spChg>
        <pc:picChg chg="del">
          <ac:chgData name="Joyce Frankel" userId="f8cc88aa9d7a4b0f" providerId="LiveId" clId="{04CCF921-1382-47CB-829B-41833998E09B}" dt="2022-03-15T10:02:15.400" v="1554" actId="478"/>
          <ac:picMkLst>
            <pc:docMk/>
            <pc:sldMk cId="2809054199" sldId="266"/>
            <ac:picMk id="4" creationId="{00000000-0000-0000-0000-000000000000}"/>
          </ac:picMkLst>
        </pc:picChg>
        <pc:picChg chg="del">
          <ac:chgData name="Joyce Frankel" userId="f8cc88aa9d7a4b0f" providerId="LiveId" clId="{04CCF921-1382-47CB-829B-41833998E09B}" dt="2022-03-15T10:02:53.012" v="1556" actId="478"/>
          <ac:picMkLst>
            <pc:docMk/>
            <pc:sldMk cId="2809054199" sldId="266"/>
            <ac:picMk id="6" creationId="{00000000-0000-0000-0000-000000000000}"/>
          </ac:picMkLst>
        </pc:picChg>
        <pc:picChg chg="del">
          <ac:chgData name="Joyce Frankel" userId="f8cc88aa9d7a4b0f" providerId="LiveId" clId="{04CCF921-1382-47CB-829B-41833998E09B}" dt="2022-03-15T10:02:36.260" v="1555" actId="478"/>
          <ac:picMkLst>
            <pc:docMk/>
            <pc:sldMk cId="2809054199" sldId="266"/>
            <ac:picMk id="7" creationId="{00000000-0000-0000-0000-000000000000}"/>
          </ac:picMkLst>
        </pc:picChg>
        <pc:picChg chg="add mod ord">
          <ac:chgData name="Joyce Frankel" userId="f8cc88aa9d7a4b0f" providerId="LiveId" clId="{04CCF921-1382-47CB-829B-41833998E09B}" dt="2022-03-15T10:07:47.271" v="1682" actId="26606"/>
          <ac:picMkLst>
            <pc:docMk/>
            <pc:sldMk cId="2809054199" sldId="266"/>
            <ac:picMk id="8" creationId="{5E0237D8-9E20-456A-B984-7D79B239ABC1}"/>
          </ac:picMkLst>
        </pc:picChg>
        <pc:picChg chg="add mod">
          <ac:chgData name="Joyce Frankel" userId="f8cc88aa9d7a4b0f" providerId="LiveId" clId="{04CCF921-1382-47CB-829B-41833998E09B}" dt="2022-03-15T10:09:24.607" v="1692" actId="1076"/>
          <ac:picMkLst>
            <pc:docMk/>
            <pc:sldMk cId="2809054199" sldId="266"/>
            <ac:picMk id="11" creationId="{EABE55AC-095E-479A-993B-FC39B8E2B0B5}"/>
          </ac:picMkLst>
        </pc:picChg>
        <pc:picChg chg="add mod">
          <ac:chgData name="Joyce Frankel" userId="f8cc88aa9d7a4b0f" providerId="LiveId" clId="{04CCF921-1382-47CB-829B-41833998E09B}" dt="2022-03-15T10:10:15.113" v="1700" actId="208"/>
          <ac:picMkLst>
            <pc:docMk/>
            <pc:sldMk cId="2809054199" sldId="266"/>
            <ac:picMk id="13" creationId="{E8CA1282-59E9-4310-8E6F-2B54C0BB79F4}"/>
          </ac:picMkLst>
        </pc:picChg>
        <pc:picChg chg="add mod">
          <ac:chgData name="Joyce Frankel" userId="f8cc88aa9d7a4b0f" providerId="LiveId" clId="{04CCF921-1382-47CB-829B-41833998E09B}" dt="2022-03-15T10:11:53.587" v="1718" actId="1076"/>
          <ac:picMkLst>
            <pc:docMk/>
            <pc:sldMk cId="2809054199" sldId="266"/>
            <ac:picMk id="15" creationId="{270FA950-3284-4CAE-A03E-AA58F9F54DB8}"/>
          </ac:picMkLst>
        </pc:picChg>
        <pc:picChg chg="add mod">
          <ac:chgData name="Joyce Frankel" userId="f8cc88aa9d7a4b0f" providerId="LiveId" clId="{04CCF921-1382-47CB-829B-41833998E09B}" dt="2022-03-15T10:11:47.522" v="1717" actId="1076"/>
          <ac:picMkLst>
            <pc:docMk/>
            <pc:sldMk cId="2809054199" sldId="266"/>
            <ac:picMk id="17" creationId="{E9930E46-5BE0-4E4F-8F41-FB10814FC024}"/>
          </ac:picMkLst>
        </pc:picChg>
      </pc:sldChg>
      <pc:sldChg chg="addSp delSp modSp add mod modClrScheme chgLayout">
        <pc:chgData name="Joyce Frankel" userId="f8cc88aa9d7a4b0f" providerId="LiveId" clId="{04CCF921-1382-47CB-829B-41833998E09B}" dt="2022-03-14T13:47:14.700" v="893" actId="1076"/>
        <pc:sldMkLst>
          <pc:docMk/>
          <pc:sldMk cId="1880688239" sldId="267"/>
        </pc:sldMkLst>
        <pc:spChg chg="mod ord">
          <ac:chgData name="Joyce Frankel" userId="f8cc88aa9d7a4b0f" providerId="LiveId" clId="{04CCF921-1382-47CB-829B-41833998E09B}" dt="2022-03-14T13:46:15.460" v="889" actId="1076"/>
          <ac:spMkLst>
            <pc:docMk/>
            <pc:sldMk cId="1880688239" sldId="267"/>
            <ac:spMk id="2" creationId="{00000000-0000-0000-0000-000000000000}"/>
          </ac:spMkLst>
        </pc:spChg>
        <pc:spChg chg="mod ord">
          <ac:chgData name="Joyce Frankel" userId="f8cc88aa9d7a4b0f" providerId="LiveId" clId="{04CCF921-1382-47CB-829B-41833998E09B}" dt="2022-03-14T13:45:44.446" v="884" actId="1076"/>
          <ac:spMkLst>
            <pc:docMk/>
            <pc:sldMk cId="1880688239" sldId="267"/>
            <ac:spMk id="3" creationId="{00000000-0000-0000-0000-000000000000}"/>
          </ac:spMkLst>
        </pc:spChg>
        <pc:spChg chg="add del mod ord">
          <ac:chgData name="Joyce Frankel" userId="f8cc88aa9d7a4b0f" providerId="LiveId" clId="{04CCF921-1382-47CB-829B-41833998E09B}" dt="2022-03-14T13:46:46.990" v="891" actId="931"/>
          <ac:spMkLst>
            <pc:docMk/>
            <pc:sldMk cId="1880688239" sldId="267"/>
            <ac:spMk id="5" creationId="{9127E714-7CC3-4F4F-A196-F539E5589825}"/>
          </ac:spMkLst>
        </pc:spChg>
        <pc:picChg chg="del">
          <ac:chgData name="Joyce Frankel" userId="f8cc88aa9d7a4b0f" providerId="LiveId" clId="{04CCF921-1382-47CB-829B-41833998E09B}" dt="2022-03-14T13:44:36.582" v="871" actId="478"/>
          <ac:picMkLst>
            <pc:docMk/>
            <pc:sldMk cId="1880688239" sldId="267"/>
            <ac:picMk id="4" creationId="{00000000-0000-0000-0000-000000000000}"/>
          </ac:picMkLst>
        </pc:picChg>
        <pc:picChg chg="add mod">
          <ac:chgData name="Joyce Frankel" userId="f8cc88aa9d7a4b0f" providerId="LiveId" clId="{04CCF921-1382-47CB-829B-41833998E09B}" dt="2022-03-14T13:46:46.990" v="891" actId="931"/>
          <ac:picMkLst>
            <pc:docMk/>
            <pc:sldMk cId="1880688239" sldId="267"/>
            <ac:picMk id="7" creationId="{1FCA4873-C0B9-4ECB-B514-215F691E268D}"/>
          </ac:picMkLst>
        </pc:picChg>
        <pc:picChg chg="add mod">
          <ac:chgData name="Joyce Frankel" userId="f8cc88aa9d7a4b0f" providerId="LiveId" clId="{04CCF921-1382-47CB-829B-41833998E09B}" dt="2022-03-14T13:47:14.700" v="893" actId="1076"/>
          <ac:picMkLst>
            <pc:docMk/>
            <pc:sldMk cId="1880688239" sldId="267"/>
            <ac:picMk id="9" creationId="{E82022BA-C83F-4691-B008-97090E396CD3}"/>
          </ac:picMkLst>
        </pc:picChg>
      </pc:sldChg>
      <pc:sldChg chg="addSp delSp modSp add mod modClrScheme chgLayout">
        <pc:chgData name="Joyce Frankel" userId="f8cc88aa9d7a4b0f" providerId="LiveId" clId="{04CCF921-1382-47CB-829B-41833998E09B}" dt="2022-03-14T13:42:12.615" v="870" actId="1076"/>
        <pc:sldMkLst>
          <pc:docMk/>
          <pc:sldMk cId="3883703583" sldId="268"/>
        </pc:sldMkLst>
        <pc:spChg chg="mod ord">
          <ac:chgData name="Joyce Frankel" userId="f8cc88aa9d7a4b0f" providerId="LiveId" clId="{04CCF921-1382-47CB-829B-41833998E09B}" dt="2022-03-14T13:41:36.645" v="867" actId="1076"/>
          <ac:spMkLst>
            <pc:docMk/>
            <pc:sldMk cId="3883703583" sldId="268"/>
            <ac:spMk id="2" creationId="{00000000-0000-0000-0000-000000000000}"/>
          </ac:spMkLst>
        </pc:spChg>
        <pc:spChg chg="mod ord">
          <ac:chgData name="Joyce Frankel" userId="f8cc88aa9d7a4b0f" providerId="LiveId" clId="{04CCF921-1382-47CB-829B-41833998E09B}" dt="2022-03-14T13:41:53.336" v="868" actId="1076"/>
          <ac:spMkLst>
            <pc:docMk/>
            <pc:sldMk cId="3883703583" sldId="268"/>
            <ac:spMk id="3" creationId="{00000000-0000-0000-0000-000000000000}"/>
          </ac:spMkLst>
        </pc:spChg>
        <pc:spChg chg="add del mod ord">
          <ac:chgData name="Joyce Frankel" userId="f8cc88aa9d7a4b0f" providerId="LiveId" clId="{04CCF921-1382-47CB-829B-41833998E09B}" dt="2022-03-14T13:40:09.382" v="865" actId="931"/>
          <ac:spMkLst>
            <pc:docMk/>
            <pc:sldMk cId="3883703583" sldId="268"/>
            <ac:spMk id="5" creationId="{620B66AB-EF52-4574-9D81-9684FEAD26DE}"/>
          </ac:spMkLst>
        </pc:spChg>
        <pc:picChg chg="del">
          <ac:chgData name="Joyce Frankel" userId="f8cc88aa9d7a4b0f" providerId="LiveId" clId="{04CCF921-1382-47CB-829B-41833998E09B}" dt="2022-03-14T13:37:29.932" v="847" actId="478"/>
          <ac:picMkLst>
            <pc:docMk/>
            <pc:sldMk cId="3883703583" sldId="268"/>
            <ac:picMk id="4" creationId="{00000000-0000-0000-0000-000000000000}"/>
          </ac:picMkLst>
        </pc:picChg>
        <pc:picChg chg="add mod">
          <ac:chgData name="Joyce Frankel" userId="f8cc88aa9d7a4b0f" providerId="LiveId" clId="{04CCF921-1382-47CB-829B-41833998E09B}" dt="2022-03-14T13:40:32.110" v="866" actId="14826"/>
          <ac:picMkLst>
            <pc:docMk/>
            <pc:sldMk cId="3883703583" sldId="268"/>
            <ac:picMk id="7" creationId="{9E797335-DCEF-49A7-BC9D-7C1FCD7BFB82}"/>
          </ac:picMkLst>
        </pc:picChg>
        <pc:picChg chg="add mod">
          <ac:chgData name="Joyce Frankel" userId="f8cc88aa9d7a4b0f" providerId="LiveId" clId="{04CCF921-1382-47CB-829B-41833998E09B}" dt="2022-03-14T13:42:12.615" v="870" actId="1076"/>
          <ac:picMkLst>
            <pc:docMk/>
            <pc:sldMk cId="3883703583" sldId="268"/>
            <ac:picMk id="9" creationId="{41830E7E-9DE6-4E69-A061-0626DD3DD05A}"/>
          </ac:picMkLst>
        </pc:picChg>
      </pc:sldChg>
      <pc:sldChg chg="addSp delSp modSp add mod setBg modClrScheme chgLayout">
        <pc:chgData name="Joyce Frankel" userId="f8cc88aa9d7a4b0f" providerId="LiveId" clId="{04CCF921-1382-47CB-829B-41833998E09B}" dt="2022-03-15T10:34:17.155" v="1912" actId="1076"/>
        <pc:sldMkLst>
          <pc:docMk/>
          <pc:sldMk cId="2537346104" sldId="269"/>
        </pc:sldMkLst>
        <pc:spChg chg="add del mod ord">
          <ac:chgData name="Joyce Frankel" userId="f8cc88aa9d7a4b0f" providerId="LiveId" clId="{04CCF921-1382-47CB-829B-41833998E09B}" dt="2022-03-15T10:26:21.149" v="1725" actId="931"/>
          <ac:spMkLst>
            <pc:docMk/>
            <pc:sldMk cId="2537346104" sldId="269"/>
            <ac:spMk id="2" creationId="{D5B7EB75-1D7A-4616-8389-B70562C46C78}"/>
          </ac:spMkLst>
        </pc:spChg>
        <pc:spChg chg="add mod">
          <ac:chgData name="Joyce Frankel" userId="f8cc88aa9d7a4b0f" providerId="LiveId" clId="{04CCF921-1382-47CB-829B-41833998E09B}" dt="2022-03-15T10:29:42.436" v="1871" actId="6549"/>
          <ac:spMkLst>
            <pc:docMk/>
            <pc:sldMk cId="2537346104" sldId="269"/>
            <ac:spMk id="5" creationId="{8DF5FAAE-E35D-4EC9-9480-C2D6DD4BB676}"/>
          </ac:spMkLst>
        </pc:spChg>
        <pc:spChg chg="add">
          <ac:chgData name="Joyce Frankel" userId="f8cc88aa9d7a4b0f" providerId="LiveId" clId="{04CCF921-1382-47CB-829B-41833998E09B}" dt="2022-03-15T10:29:36.239" v="1870" actId="26606"/>
          <ac:spMkLst>
            <pc:docMk/>
            <pc:sldMk cId="2537346104" sldId="269"/>
            <ac:spMk id="127" creationId="{8108D317-7CBD-4897-BD1F-959436D2A3BE}"/>
          </ac:spMkLst>
        </pc:spChg>
        <pc:spChg chg="add">
          <ac:chgData name="Joyce Frankel" userId="f8cc88aa9d7a4b0f" providerId="LiveId" clId="{04CCF921-1382-47CB-829B-41833998E09B}" dt="2022-03-15T10:29:36.239" v="1870" actId="26606"/>
          <ac:spMkLst>
            <pc:docMk/>
            <pc:sldMk cId="2537346104" sldId="269"/>
            <ac:spMk id="129" creationId="{D6297641-8B9F-4767-9606-8A11313227BF}"/>
          </ac:spMkLst>
        </pc:spChg>
        <pc:spChg chg="add">
          <ac:chgData name="Joyce Frankel" userId="f8cc88aa9d7a4b0f" providerId="LiveId" clId="{04CCF921-1382-47CB-829B-41833998E09B}" dt="2022-03-15T10:29:36.239" v="1870" actId="26606"/>
          <ac:spMkLst>
            <pc:docMk/>
            <pc:sldMk cId="2537346104" sldId="269"/>
            <ac:spMk id="257" creationId="{D8F3CA65-EA00-46B4-9616-39E6853F7BED}"/>
          </ac:spMkLst>
        </pc:spChg>
        <pc:spChg chg="mod ord">
          <ac:chgData name="Joyce Frankel" userId="f8cc88aa9d7a4b0f" providerId="LiveId" clId="{04CCF921-1382-47CB-829B-41833998E09B}" dt="2022-03-15T10:32:47.486" v="1895" actId="1076"/>
          <ac:spMkLst>
            <pc:docMk/>
            <pc:sldMk cId="2537346104" sldId="269"/>
            <ac:spMk id="1658" creationId="{00000000-0000-0000-0000-000000000000}"/>
          </ac:spMkLst>
        </pc:spChg>
        <pc:spChg chg="del mod ord">
          <ac:chgData name="Joyce Frankel" userId="f8cc88aa9d7a4b0f" providerId="LiveId" clId="{04CCF921-1382-47CB-829B-41833998E09B}" dt="2022-03-15T10:27:21.155" v="1827" actId="478"/>
          <ac:spMkLst>
            <pc:docMk/>
            <pc:sldMk cId="2537346104" sldId="269"/>
            <ac:spMk id="1659" creationId="{00000000-0000-0000-0000-000000000000}"/>
          </ac:spMkLst>
        </pc:spChg>
        <pc:spChg chg="del">
          <ac:chgData name="Joyce Frankel" userId="f8cc88aa9d7a4b0f" providerId="LiveId" clId="{04CCF921-1382-47CB-829B-41833998E09B}" dt="2022-03-15T10:24:18.246" v="1719" actId="478"/>
          <ac:spMkLst>
            <pc:docMk/>
            <pc:sldMk cId="2537346104" sldId="269"/>
            <ac:spMk id="1660" creationId="{00000000-0000-0000-0000-000000000000}"/>
          </ac:spMkLst>
        </pc:spChg>
        <pc:spChg chg="del">
          <ac:chgData name="Joyce Frankel" userId="f8cc88aa9d7a4b0f" providerId="LiveId" clId="{04CCF921-1382-47CB-829B-41833998E09B}" dt="2022-03-15T10:24:54.720" v="1721" actId="478"/>
          <ac:spMkLst>
            <pc:docMk/>
            <pc:sldMk cId="2537346104" sldId="269"/>
            <ac:spMk id="1661" creationId="{00000000-0000-0000-0000-000000000000}"/>
          </ac:spMkLst>
        </pc:spChg>
        <pc:spChg chg="del">
          <ac:chgData name="Joyce Frankel" userId="f8cc88aa9d7a4b0f" providerId="LiveId" clId="{04CCF921-1382-47CB-829B-41833998E09B}" dt="2022-03-15T10:24:34.640" v="1720" actId="478"/>
          <ac:spMkLst>
            <pc:docMk/>
            <pc:sldMk cId="2537346104" sldId="269"/>
            <ac:spMk id="1662" creationId="{00000000-0000-0000-0000-000000000000}"/>
          </ac:spMkLst>
        </pc:spChg>
        <pc:picChg chg="add mod ord">
          <ac:chgData name="Joyce Frankel" userId="f8cc88aa9d7a4b0f" providerId="LiveId" clId="{04CCF921-1382-47CB-829B-41833998E09B}" dt="2022-03-15T10:29:36.239" v="1870" actId="26606"/>
          <ac:picMkLst>
            <pc:docMk/>
            <pc:sldMk cId="2537346104" sldId="269"/>
            <ac:picMk id="4" creationId="{0289356E-8941-44B7-B3F2-44D420B2C31C}"/>
          </ac:picMkLst>
        </pc:picChg>
        <pc:picChg chg="add mod ord">
          <ac:chgData name="Joyce Frankel" userId="f8cc88aa9d7a4b0f" providerId="LiveId" clId="{04CCF921-1382-47CB-829B-41833998E09B}" dt="2022-03-15T10:31:26.269" v="1884" actId="166"/>
          <ac:picMkLst>
            <pc:docMk/>
            <pc:sldMk cId="2537346104" sldId="269"/>
            <ac:picMk id="7" creationId="{C53758AC-ABFB-4A82-A486-1193AEE797D7}"/>
          </ac:picMkLst>
        </pc:picChg>
        <pc:picChg chg="add mod">
          <ac:chgData name="Joyce Frankel" userId="f8cc88aa9d7a4b0f" providerId="LiveId" clId="{04CCF921-1382-47CB-829B-41833998E09B}" dt="2022-03-15T10:31:49.746" v="1886" actId="1076"/>
          <ac:picMkLst>
            <pc:docMk/>
            <pc:sldMk cId="2537346104" sldId="269"/>
            <ac:picMk id="9" creationId="{95269E2B-9FFD-44F5-854B-9BB896D6D278}"/>
          </ac:picMkLst>
        </pc:picChg>
        <pc:picChg chg="add mod">
          <ac:chgData name="Joyce Frankel" userId="f8cc88aa9d7a4b0f" providerId="LiveId" clId="{04CCF921-1382-47CB-829B-41833998E09B}" dt="2022-03-15T10:33:02.078" v="1897" actId="208"/>
          <ac:picMkLst>
            <pc:docMk/>
            <pc:sldMk cId="2537346104" sldId="269"/>
            <ac:picMk id="11" creationId="{4F840E1B-DCA1-4730-A1AD-D2772F271131}"/>
          </ac:picMkLst>
        </pc:picChg>
        <pc:picChg chg="add mod">
          <ac:chgData name="Joyce Frankel" userId="f8cc88aa9d7a4b0f" providerId="LiveId" clId="{04CCF921-1382-47CB-829B-41833998E09B}" dt="2022-03-15T10:34:09.422" v="1910" actId="1076"/>
          <ac:picMkLst>
            <pc:docMk/>
            <pc:sldMk cId="2537346104" sldId="269"/>
            <ac:picMk id="13" creationId="{67BB2E54-FF9F-4556-BE67-9E55554DEAE3}"/>
          </ac:picMkLst>
        </pc:picChg>
        <pc:picChg chg="add mod">
          <ac:chgData name="Joyce Frankel" userId="f8cc88aa9d7a4b0f" providerId="LiveId" clId="{04CCF921-1382-47CB-829B-41833998E09B}" dt="2022-03-15T10:34:17.155" v="1912" actId="1076"/>
          <ac:picMkLst>
            <pc:docMk/>
            <pc:sldMk cId="2537346104" sldId="269"/>
            <ac:picMk id="15" creationId="{A42F28E3-622C-450E-A466-B296A1BF65C9}"/>
          </ac:picMkLst>
        </pc:picChg>
      </pc:sldChg>
      <pc:sldChg chg="addSp delSp modSp add mod modClrScheme chgLayout">
        <pc:chgData name="Joyce Frankel" userId="f8cc88aa9d7a4b0f" providerId="LiveId" clId="{04CCF921-1382-47CB-829B-41833998E09B}" dt="2022-03-14T13:36:07.933" v="846" actId="1076"/>
        <pc:sldMkLst>
          <pc:docMk/>
          <pc:sldMk cId="735347354" sldId="270"/>
        </pc:sldMkLst>
        <pc:spChg chg="add del mod ord">
          <ac:chgData name="Joyce Frankel" userId="f8cc88aa9d7a4b0f" providerId="LiveId" clId="{04CCF921-1382-47CB-829B-41833998E09B}" dt="2022-03-14T13:30:35.351" v="815" actId="931"/>
          <ac:spMkLst>
            <pc:docMk/>
            <pc:sldMk cId="735347354" sldId="270"/>
            <ac:spMk id="2" creationId="{A5C564D2-5750-4A70-B96C-096F7FD4214C}"/>
          </ac:spMkLst>
        </pc:spChg>
        <pc:spChg chg="mod ord">
          <ac:chgData name="Joyce Frankel" userId="f8cc88aa9d7a4b0f" providerId="LiveId" clId="{04CCF921-1382-47CB-829B-41833998E09B}" dt="2022-03-14T13:35:54.574" v="844" actId="1076"/>
          <ac:spMkLst>
            <pc:docMk/>
            <pc:sldMk cId="735347354" sldId="270"/>
            <ac:spMk id="3" creationId="{00000000-0000-0000-0000-000000000000}"/>
          </ac:spMkLst>
        </pc:spChg>
        <pc:spChg chg="add mod">
          <ac:chgData name="Joyce Frankel" userId="f8cc88aa9d7a4b0f" providerId="LiveId" clId="{04CCF921-1382-47CB-829B-41833998E09B}" dt="2022-03-14T13:34:54.420" v="831" actId="1076"/>
          <ac:spMkLst>
            <pc:docMk/>
            <pc:sldMk cId="735347354" sldId="270"/>
            <ac:spMk id="6" creationId="{93DEDE6D-D204-40D9-A9A9-42424A75209E}"/>
          </ac:spMkLst>
        </pc:spChg>
        <pc:picChg chg="add mod">
          <ac:chgData name="Joyce Frankel" userId="f8cc88aa9d7a4b0f" providerId="LiveId" clId="{04CCF921-1382-47CB-829B-41833998E09B}" dt="2022-03-14T13:30:35.351" v="815" actId="931"/>
          <ac:picMkLst>
            <pc:docMk/>
            <pc:sldMk cId="735347354" sldId="270"/>
            <ac:picMk id="5" creationId="{F28A1F9D-C293-4C27-820E-05010C942083}"/>
          </ac:picMkLst>
        </pc:picChg>
        <pc:picChg chg="add mod">
          <ac:chgData name="Joyce Frankel" userId="f8cc88aa9d7a4b0f" providerId="LiveId" clId="{04CCF921-1382-47CB-829B-41833998E09B}" dt="2022-03-14T13:36:07.933" v="846" actId="1076"/>
          <ac:picMkLst>
            <pc:docMk/>
            <pc:sldMk cId="735347354" sldId="270"/>
            <ac:picMk id="8" creationId="{4FE5EFD4-43AE-4987-8368-9860250D3596}"/>
          </ac:picMkLst>
        </pc:picChg>
      </pc:sldChg>
      <pc:sldChg chg="addSp delSp modSp add mod setBg modClrScheme chgLayout">
        <pc:chgData name="Joyce Frankel" userId="f8cc88aa9d7a4b0f" providerId="LiveId" clId="{04CCF921-1382-47CB-829B-41833998E09B}" dt="2022-03-14T15:04:13.935" v="1108" actId="113"/>
        <pc:sldMkLst>
          <pc:docMk/>
          <pc:sldMk cId="685367856" sldId="271"/>
        </pc:sldMkLst>
        <pc:spChg chg="add del mod ord">
          <ac:chgData name="Joyce Frankel" userId="f8cc88aa9d7a4b0f" providerId="LiveId" clId="{04CCF921-1382-47CB-829B-41833998E09B}" dt="2022-03-14T14:59:35.248" v="1072" actId="26606"/>
          <ac:spMkLst>
            <pc:docMk/>
            <pc:sldMk cId="685367856" sldId="271"/>
            <ac:spMk id="2" creationId="{FD67C594-983D-4EF0-BD27-B44D2112FEE2}"/>
          </ac:spMkLst>
        </pc:spChg>
        <pc:spChg chg="add">
          <ac:chgData name="Joyce Frankel" userId="f8cc88aa9d7a4b0f" providerId="LiveId" clId="{04CCF921-1382-47CB-829B-41833998E09B}" dt="2022-03-14T14:59:35.248" v="1072" actId="26606"/>
          <ac:spMkLst>
            <pc:docMk/>
            <pc:sldMk cId="685367856" sldId="271"/>
            <ac:spMk id="86" creationId="{09588DA8-065E-4F6F-8EFD-43104AB2E0CF}"/>
          </ac:spMkLst>
        </pc:spChg>
        <pc:spChg chg="add">
          <ac:chgData name="Joyce Frankel" userId="f8cc88aa9d7a4b0f" providerId="LiveId" clId="{04CCF921-1382-47CB-829B-41833998E09B}" dt="2022-03-14T14:59:35.248" v="1072" actId="26606"/>
          <ac:spMkLst>
            <pc:docMk/>
            <pc:sldMk cId="685367856" sldId="271"/>
            <ac:spMk id="88" creationId="{C4285719-470E-454C-AF62-8323075F1F5B}"/>
          </ac:spMkLst>
        </pc:spChg>
        <pc:spChg chg="add">
          <ac:chgData name="Joyce Frankel" userId="f8cc88aa9d7a4b0f" providerId="LiveId" clId="{04CCF921-1382-47CB-829B-41833998E09B}" dt="2022-03-14T14:59:35.248" v="1072" actId="26606"/>
          <ac:spMkLst>
            <pc:docMk/>
            <pc:sldMk cId="685367856" sldId="271"/>
            <ac:spMk id="90" creationId="{CD9FE4EF-C4D8-49A0-B2FF-81D8DB7D8A24}"/>
          </ac:spMkLst>
        </pc:spChg>
        <pc:spChg chg="add">
          <ac:chgData name="Joyce Frankel" userId="f8cc88aa9d7a4b0f" providerId="LiveId" clId="{04CCF921-1382-47CB-829B-41833998E09B}" dt="2022-03-14T14:59:35.248" v="1072" actId="26606"/>
          <ac:spMkLst>
            <pc:docMk/>
            <pc:sldMk cId="685367856" sldId="271"/>
            <ac:spMk id="92" creationId="{4300840D-0A0B-4512-BACA-B439D5B9C57C}"/>
          </ac:spMkLst>
        </pc:spChg>
        <pc:spChg chg="add">
          <ac:chgData name="Joyce Frankel" userId="f8cc88aa9d7a4b0f" providerId="LiveId" clId="{04CCF921-1382-47CB-829B-41833998E09B}" dt="2022-03-14T14:59:35.248" v="1072" actId="26606"/>
          <ac:spMkLst>
            <pc:docMk/>
            <pc:sldMk cId="685367856" sldId="271"/>
            <ac:spMk id="94" creationId="{D2B78728-A580-49A7-84F9-6EF6F583ADE0}"/>
          </ac:spMkLst>
        </pc:spChg>
        <pc:spChg chg="add">
          <ac:chgData name="Joyce Frankel" userId="f8cc88aa9d7a4b0f" providerId="LiveId" clId="{04CCF921-1382-47CB-829B-41833998E09B}" dt="2022-03-14T14:59:35.248" v="1072" actId="26606"/>
          <ac:spMkLst>
            <pc:docMk/>
            <pc:sldMk cId="685367856" sldId="271"/>
            <ac:spMk id="96" creationId="{38FAA1A1-D861-433F-88FA-1E9D6FD31D11}"/>
          </ac:spMkLst>
        </pc:spChg>
        <pc:spChg chg="add">
          <ac:chgData name="Joyce Frankel" userId="f8cc88aa9d7a4b0f" providerId="LiveId" clId="{04CCF921-1382-47CB-829B-41833998E09B}" dt="2022-03-14T14:59:35.248" v="1072" actId="26606"/>
          <ac:spMkLst>
            <pc:docMk/>
            <pc:sldMk cId="685367856" sldId="271"/>
            <ac:spMk id="98" creationId="{8D71EDA1-87BF-4D5D-AB79-F346FD19278A}"/>
          </ac:spMkLst>
        </pc:spChg>
        <pc:spChg chg="mod ord">
          <ac:chgData name="Joyce Frankel" userId="f8cc88aa9d7a4b0f" providerId="LiveId" clId="{04CCF921-1382-47CB-829B-41833998E09B}" dt="2022-03-14T15:04:13.935" v="1108" actId="113"/>
          <ac:spMkLst>
            <pc:docMk/>
            <pc:sldMk cId="685367856" sldId="271"/>
            <ac:spMk id="1360" creationId="{00000000-0000-0000-0000-000000000000}"/>
          </ac:spMkLst>
        </pc:spChg>
        <pc:spChg chg="mod ord">
          <ac:chgData name="Joyce Frankel" userId="f8cc88aa9d7a4b0f" providerId="LiveId" clId="{04CCF921-1382-47CB-829B-41833998E09B}" dt="2022-03-14T15:03:39.317" v="1104" actId="113"/>
          <ac:spMkLst>
            <pc:docMk/>
            <pc:sldMk cId="685367856" sldId="271"/>
            <ac:spMk id="1361" creationId="{00000000-0000-0000-0000-000000000000}"/>
          </ac:spMkLst>
        </pc:spChg>
        <pc:spChg chg="del">
          <ac:chgData name="Joyce Frankel" userId="f8cc88aa9d7a4b0f" providerId="LiveId" clId="{04CCF921-1382-47CB-829B-41833998E09B}" dt="2022-03-14T14:58:22.909" v="1063" actId="478"/>
          <ac:spMkLst>
            <pc:docMk/>
            <pc:sldMk cId="685367856" sldId="271"/>
            <ac:spMk id="1362" creationId="{00000000-0000-0000-0000-000000000000}"/>
          </ac:spMkLst>
        </pc:spChg>
        <pc:picChg chg="add mod">
          <ac:chgData name="Joyce Frankel" userId="f8cc88aa9d7a4b0f" providerId="LiveId" clId="{04CCF921-1382-47CB-829B-41833998E09B}" dt="2022-03-14T15:02:53.396" v="1095" actId="1076"/>
          <ac:picMkLst>
            <pc:docMk/>
            <pc:sldMk cId="685367856" sldId="271"/>
            <ac:picMk id="4" creationId="{07E3FF78-9A75-4944-BD60-5EC91B31F7D9}"/>
          </ac:picMkLst>
        </pc:picChg>
        <pc:picChg chg="add mod">
          <ac:chgData name="Joyce Frankel" userId="f8cc88aa9d7a4b0f" providerId="LiveId" clId="{04CCF921-1382-47CB-829B-41833998E09B}" dt="2022-03-14T15:03:52.546" v="1106" actId="1076"/>
          <ac:picMkLst>
            <pc:docMk/>
            <pc:sldMk cId="685367856" sldId="271"/>
            <ac:picMk id="6" creationId="{E4376E52-614D-4CFA-9305-A20965B9EA98}"/>
          </ac:picMkLst>
        </pc:picChg>
      </pc:sldChg>
      <pc:sldChg chg="addSp delSp modSp add mod setBg modClrScheme chgLayout">
        <pc:chgData name="Joyce Frankel" userId="f8cc88aa9d7a4b0f" providerId="LiveId" clId="{04CCF921-1382-47CB-829B-41833998E09B}" dt="2022-03-14T15:42:08.540" v="1136" actId="1076"/>
        <pc:sldMkLst>
          <pc:docMk/>
          <pc:sldMk cId="3949903928" sldId="272"/>
        </pc:sldMkLst>
        <pc:spChg chg="add del mod ord">
          <ac:chgData name="Joyce Frankel" userId="f8cc88aa9d7a4b0f" providerId="LiveId" clId="{04CCF921-1382-47CB-829B-41833998E09B}" dt="2022-03-14T15:05:30.479" v="1114" actId="931"/>
          <ac:spMkLst>
            <pc:docMk/>
            <pc:sldMk cId="3949903928" sldId="272"/>
            <ac:spMk id="2" creationId="{817C6D62-7381-4B97-81D7-36620FAB9F09}"/>
          </ac:spMkLst>
        </pc:spChg>
        <pc:spChg chg="add">
          <ac:chgData name="Joyce Frankel" userId="f8cc88aa9d7a4b0f" providerId="LiveId" clId="{04CCF921-1382-47CB-829B-41833998E09B}" dt="2022-03-14T15:05:48.815" v="1115" actId="26606"/>
          <ac:spMkLst>
            <pc:docMk/>
            <pc:sldMk cId="3949903928" sldId="272"/>
            <ac:spMk id="93" creationId="{99192C51-B764-4A9B-9587-5EF8B628B8D9}"/>
          </ac:spMkLst>
        </pc:spChg>
        <pc:spChg chg="mod ord">
          <ac:chgData name="Joyce Frankel" userId="f8cc88aa9d7a4b0f" providerId="LiveId" clId="{04CCF921-1382-47CB-829B-41833998E09B}" dt="2022-03-14T15:06:51.998" v="1126" actId="1076"/>
          <ac:spMkLst>
            <pc:docMk/>
            <pc:sldMk cId="3949903928" sldId="272"/>
            <ac:spMk id="1367" creationId="{00000000-0000-0000-0000-000000000000}"/>
          </ac:spMkLst>
        </pc:spChg>
        <pc:spChg chg="mod ord">
          <ac:chgData name="Joyce Frankel" userId="f8cc88aa9d7a4b0f" providerId="LiveId" clId="{04CCF921-1382-47CB-829B-41833998E09B}" dt="2022-03-14T15:07:25.521" v="1133" actId="113"/>
          <ac:spMkLst>
            <pc:docMk/>
            <pc:sldMk cId="3949903928" sldId="272"/>
            <ac:spMk id="1368" creationId="{00000000-0000-0000-0000-000000000000}"/>
          </ac:spMkLst>
        </pc:spChg>
        <pc:spChg chg="del">
          <ac:chgData name="Joyce Frankel" userId="f8cc88aa9d7a4b0f" providerId="LiveId" clId="{04CCF921-1382-47CB-829B-41833998E09B}" dt="2022-03-14T15:04:00.270" v="1107" actId="478"/>
          <ac:spMkLst>
            <pc:docMk/>
            <pc:sldMk cId="3949903928" sldId="272"/>
            <ac:spMk id="1369" creationId="{00000000-0000-0000-0000-000000000000}"/>
          </ac:spMkLst>
        </pc:spChg>
        <pc:picChg chg="add mod ord">
          <ac:chgData name="Joyce Frankel" userId="f8cc88aa9d7a4b0f" providerId="LiveId" clId="{04CCF921-1382-47CB-829B-41833998E09B}" dt="2022-03-14T15:41:40.259" v="1134" actId="14826"/>
          <ac:picMkLst>
            <pc:docMk/>
            <pc:sldMk cId="3949903928" sldId="272"/>
            <ac:picMk id="4" creationId="{38E07250-CACB-4928-B3C1-915240453D26}"/>
          </ac:picMkLst>
        </pc:picChg>
        <pc:picChg chg="add mod">
          <ac:chgData name="Joyce Frankel" userId="f8cc88aa9d7a4b0f" providerId="LiveId" clId="{04CCF921-1382-47CB-829B-41833998E09B}" dt="2022-03-14T15:42:08.540" v="1136" actId="1076"/>
          <ac:picMkLst>
            <pc:docMk/>
            <pc:sldMk cId="3949903928" sldId="272"/>
            <ac:picMk id="6" creationId="{09BC2180-29FF-400B-ADC5-9EB14FC076AD}"/>
          </ac:picMkLst>
        </pc:picChg>
      </pc:sldChg>
      <pc:sldChg chg="addSp delSp modSp add mod setBg modClrScheme delDesignElem chgLayout">
        <pc:chgData name="Joyce Frankel" userId="f8cc88aa9d7a4b0f" providerId="LiveId" clId="{04CCF921-1382-47CB-829B-41833998E09B}" dt="2022-03-14T15:50:07.624" v="1186" actId="1076"/>
        <pc:sldMkLst>
          <pc:docMk/>
          <pc:sldMk cId="616890497" sldId="273"/>
        </pc:sldMkLst>
        <pc:spChg chg="mod ord">
          <ac:chgData name="Joyce Frankel" userId="f8cc88aa9d7a4b0f" providerId="LiveId" clId="{04CCF921-1382-47CB-829B-41833998E09B}" dt="2022-03-14T15:47:22.580" v="1171" actId="1076"/>
          <ac:spMkLst>
            <pc:docMk/>
            <pc:sldMk cId="616890497" sldId="273"/>
            <ac:spMk id="2" creationId="{00000000-0000-0000-0000-000000000000}"/>
          </ac:spMkLst>
        </pc:spChg>
        <pc:spChg chg="mod">
          <ac:chgData name="Joyce Frankel" userId="f8cc88aa9d7a4b0f" providerId="LiveId" clId="{04CCF921-1382-47CB-829B-41833998E09B}" dt="2022-03-14T15:49:45.801" v="1184" actId="1076"/>
          <ac:spMkLst>
            <pc:docMk/>
            <pc:sldMk cId="616890497" sldId="273"/>
            <ac:spMk id="3" creationId="{00000000-0000-0000-0000-000000000000}"/>
          </ac:spMkLst>
        </pc:spChg>
        <pc:spChg chg="add del mod">
          <ac:chgData name="Joyce Frankel" userId="f8cc88aa9d7a4b0f" providerId="LiveId" clId="{04CCF921-1382-47CB-829B-41833998E09B}" dt="2022-03-14T15:42:38.031" v="1142" actId="478"/>
          <ac:spMkLst>
            <pc:docMk/>
            <pc:sldMk cId="616890497" sldId="273"/>
            <ac:spMk id="7" creationId="{5B67B854-4F40-4C8C-B842-9226AE5551BE}"/>
          </ac:spMkLst>
        </pc:spChg>
        <pc:spChg chg="add del mod ord">
          <ac:chgData name="Joyce Frankel" userId="f8cc88aa9d7a4b0f" providerId="LiveId" clId="{04CCF921-1382-47CB-829B-41833998E09B}" dt="2022-03-14T15:45:36.488" v="1156" actId="931"/>
          <ac:spMkLst>
            <pc:docMk/>
            <pc:sldMk cId="616890497" sldId="273"/>
            <ac:spMk id="8" creationId="{4AF07750-E12B-41C0-98BB-E7B6FCC7A8A9}"/>
          </ac:spMkLst>
        </pc:spChg>
        <pc:spChg chg="add">
          <ac:chgData name="Joyce Frankel" userId="f8cc88aa9d7a4b0f" providerId="LiveId" clId="{04CCF921-1382-47CB-829B-41833998E09B}" dt="2022-03-14T15:46:52.593" v="1167" actId="26606"/>
          <ac:spMkLst>
            <pc:docMk/>
            <pc:sldMk cId="616890497" sldId="273"/>
            <ac:spMk id="12" creationId="{A419ADC7-DE7C-464E-9F88-6CAB6F61BC3F}"/>
          </ac:spMkLst>
        </pc:spChg>
        <pc:spChg chg="add del">
          <ac:chgData name="Joyce Frankel" userId="f8cc88aa9d7a4b0f" providerId="LiveId" clId="{04CCF921-1382-47CB-829B-41833998E09B}" dt="2022-03-14T15:46:48.637" v="1166" actId="700"/>
          <ac:spMkLst>
            <pc:docMk/>
            <pc:sldMk cId="616890497" sldId="273"/>
            <ac:spMk id="15" creationId="{A419ADC7-DE7C-464E-9F88-6CAB6F61BC3F}"/>
          </ac:spMkLst>
        </pc:spChg>
        <pc:picChg chg="del mod">
          <ac:chgData name="Joyce Frankel" userId="f8cc88aa9d7a4b0f" providerId="LiveId" clId="{04CCF921-1382-47CB-829B-41833998E09B}" dt="2022-03-14T15:42:27.814" v="1140" actId="478"/>
          <ac:picMkLst>
            <pc:docMk/>
            <pc:sldMk cId="616890497" sldId="273"/>
            <ac:picMk id="4" creationId="{00000000-0000-0000-0000-000000000000}"/>
          </ac:picMkLst>
        </pc:picChg>
        <pc:picChg chg="del mod">
          <ac:chgData name="Joyce Frankel" userId="f8cc88aa9d7a4b0f" providerId="LiveId" clId="{04CCF921-1382-47CB-829B-41833998E09B}" dt="2022-03-14T15:42:17.099" v="1138" actId="478"/>
          <ac:picMkLst>
            <pc:docMk/>
            <pc:sldMk cId="616890497" sldId="273"/>
            <ac:picMk id="5" creationId="{00000000-0000-0000-0000-000000000000}"/>
          </ac:picMkLst>
        </pc:picChg>
        <pc:picChg chg="add mod ord">
          <ac:chgData name="Joyce Frankel" userId="f8cc88aa9d7a4b0f" providerId="LiveId" clId="{04CCF921-1382-47CB-829B-41833998E09B}" dt="2022-03-14T15:49:33.891" v="1183" actId="1076"/>
          <ac:picMkLst>
            <pc:docMk/>
            <pc:sldMk cId="616890497" sldId="273"/>
            <ac:picMk id="10" creationId="{57DE2F5B-8FC5-402F-81B0-12FB389A65B4}"/>
          </ac:picMkLst>
        </pc:picChg>
        <pc:picChg chg="add mod">
          <ac:chgData name="Joyce Frankel" userId="f8cc88aa9d7a4b0f" providerId="LiveId" clId="{04CCF921-1382-47CB-829B-41833998E09B}" dt="2022-03-14T15:50:07.624" v="1186" actId="1076"/>
          <ac:picMkLst>
            <pc:docMk/>
            <pc:sldMk cId="616890497" sldId="273"/>
            <ac:picMk id="13" creationId="{050332CD-2AED-4B7C-A08F-23EE48321D85}"/>
          </ac:picMkLst>
        </pc:picChg>
      </pc:sldChg>
      <pc:sldChg chg="addSp delSp modSp add mod setBg modClrScheme chgLayout">
        <pc:chgData name="Joyce Frankel" userId="f8cc88aa9d7a4b0f" providerId="LiveId" clId="{04CCF921-1382-47CB-829B-41833998E09B}" dt="2022-03-14T22:09:33.232" v="1247" actId="1076"/>
        <pc:sldMkLst>
          <pc:docMk/>
          <pc:sldMk cId="2021766296" sldId="274"/>
        </pc:sldMkLst>
        <pc:spChg chg="add del mod ord">
          <ac:chgData name="Joyce Frankel" userId="f8cc88aa9d7a4b0f" providerId="LiveId" clId="{04CCF921-1382-47CB-829B-41833998E09B}" dt="2022-03-14T15:52:33.451" v="1204" actId="931"/>
          <ac:spMkLst>
            <pc:docMk/>
            <pc:sldMk cId="2021766296" sldId="274"/>
            <ac:spMk id="2" creationId="{9A6A4942-00F6-482F-8851-606B6B270906}"/>
          </ac:spMkLst>
        </pc:spChg>
        <pc:spChg chg="add">
          <ac:chgData name="Joyce Frankel" userId="f8cc88aa9d7a4b0f" providerId="LiveId" clId="{04CCF921-1382-47CB-829B-41833998E09B}" dt="2022-03-14T22:03:37.273" v="1207" actId="26606"/>
          <ac:spMkLst>
            <pc:docMk/>
            <pc:sldMk cId="2021766296" sldId="274"/>
            <ac:spMk id="80" creationId="{8FC9BE17-9A7B-462D-AE50-3D8777387304}"/>
          </ac:spMkLst>
        </pc:spChg>
        <pc:spChg chg="add">
          <ac:chgData name="Joyce Frankel" userId="f8cc88aa9d7a4b0f" providerId="LiveId" clId="{04CCF921-1382-47CB-829B-41833998E09B}" dt="2022-03-14T22:03:37.273" v="1207" actId="26606"/>
          <ac:spMkLst>
            <pc:docMk/>
            <pc:sldMk cId="2021766296" sldId="274"/>
            <ac:spMk id="82" creationId="{3EBE8569-6AEC-4B8C-8D53-2DE337CDBA65}"/>
          </ac:spMkLst>
        </pc:spChg>
        <pc:spChg chg="add">
          <ac:chgData name="Joyce Frankel" userId="f8cc88aa9d7a4b0f" providerId="LiveId" clId="{04CCF921-1382-47CB-829B-41833998E09B}" dt="2022-03-14T22:03:37.273" v="1207" actId="26606"/>
          <ac:spMkLst>
            <pc:docMk/>
            <pc:sldMk cId="2021766296" sldId="274"/>
            <ac:spMk id="84" creationId="{55D4142C-5077-457F-A6AD-3FECFDB39685}"/>
          </ac:spMkLst>
        </pc:spChg>
        <pc:spChg chg="add">
          <ac:chgData name="Joyce Frankel" userId="f8cc88aa9d7a4b0f" providerId="LiveId" clId="{04CCF921-1382-47CB-829B-41833998E09B}" dt="2022-03-14T22:03:37.273" v="1207" actId="26606"/>
          <ac:spMkLst>
            <pc:docMk/>
            <pc:sldMk cId="2021766296" sldId="274"/>
            <ac:spMk id="86" creationId="{7A5F0580-5EE9-419F-96EE-B6529EF6E7D0}"/>
          </ac:spMkLst>
        </pc:spChg>
        <pc:spChg chg="mod ord">
          <ac:chgData name="Joyce Frankel" userId="f8cc88aa9d7a4b0f" providerId="LiveId" clId="{04CCF921-1382-47CB-829B-41833998E09B}" dt="2022-03-14T22:05:20.853" v="1215" actId="1076"/>
          <ac:spMkLst>
            <pc:docMk/>
            <pc:sldMk cId="2021766296" sldId="274"/>
            <ac:spMk id="1418" creationId="{00000000-0000-0000-0000-000000000000}"/>
          </ac:spMkLst>
        </pc:spChg>
        <pc:spChg chg="mod ord">
          <ac:chgData name="Joyce Frankel" userId="f8cc88aa9d7a4b0f" providerId="LiveId" clId="{04CCF921-1382-47CB-829B-41833998E09B}" dt="2022-03-14T22:06:20.113" v="1227" actId="113"/>
          <ac:spMkLst>
            <pc:docMk/>
            <pc:sldMk cId="2021766296" sldId="274"/>
            <ac:spMk id="1419" creationId="{00000000-0000-0000-0000-000000000000}"/>
          </ac:spMkLst>
        </pc:spChg>
        <pc:spChg chg="del">
          <ac:chgData name="Joyce Frankel" userId="f8cc88aa9d7a4b0f" providerId="LiveId" clId="{04CCF921-1382-47CB-829B-41833998E09B}" dt="2022-03-14T15:50:22.862" v="1187" actId="478"/>
          <ac:spMkLst>
            <pc:docMk/>
            <pc:sldMk cId="2021766296" sldId="274"/>
            <ac:spMk id="1420" creationId="{00000000-0000-0000-0000-000000000000}"/>
          </ac:spMkLst>
        </pc:spChg>
        <pc:picChg chg="add mod">
          <ac:chgData name="Joyce Frankel" userId="f8cc88aa9d7a4b0f" providerId="LiveId" clId="{04CCF921-1382-47CB-829B-41833998E09B}" dt="2022-03-14T22:06:29.139" v="1229" actId="962"/>
          <ac:picMkLst>
            <pc:docMk/>
            <pc:sldMk cId="2021766296" sldId="274"/>
            <ac:picMk id="4" creationId="{11A74221-0D0B-40AE-BB26-C2D77E55F71C}"/>
          </ac:picMkLst>
        </pc:picChg>
        <pc:picChg chg="add mod">
          <ac:chgData name="Joyce Frankel" userId="f8cc88aa9d7a4b0f" providerId="LiveId" clId="{04CCF921-1382-47CB-829B-41833998E09B}" dt="2022-03-14T22:04:51.971" v="1209" actId="1076"/>
          <ac:picMkLst>
            <pc:docMk/>
            <pc:sldMk cId="2021766296" sldId="274"/>
            <ac:picMk id="6" creationId="{DABA6AE1-6C45-4D63-A417-732AABDB849E}"/>
          </ac:picMkLst>
        </pc:picChg>
        <pc:picChg chg="add mod">
          <ac:chgData name="Joyce Frankel" userId="f8cc88aa9d7a4b0f" providerId="LiveId" clId="{04CCF921-1382-47CB-829B-41833998E09B}" dt="2022-03-14T22:09:33.232" v="1247" actId="1076"/>
          <ac:picMkLst>
            <pc:docMk/>
            <pc:sldMk cId="2021766296" sldId="274"/>
            <ac:picMk id="8" creationId="{E874A9DE-2BBA-423D-A983-D3BBAFDABF40}"/>
          </ac:picMkLst>
        </pc:picChg>
      </pc:sldChg>
      <pc:sldChg chg="addSp delSp modSp add mod setBg modClrScheme chgLayout">
        <pc:chgData name="Joyce Frankel" userId="f8cc88aa9d7a4b0f" providerId="LiveId" clId="{04CCF921-1382-47CB-829B-41833998E09B}" dt="2022-03-14T22:11:28.501" v="1269" actId="113"/>
        <pc:sldMkLst>
          <pc:docMk/>
          <pc:sldMk cId="2794619641" sldId="275"/>
        </pc:sldMkLst>
        <pc:spChg chg="add del mod ord">
          <ac:chgData name="Joyce Frankel" userId="f8cc88aa9d7a4b0f" providerId="LiveId" clId="{04CCF921-1382-47CB-829B-41833998E09B}" dt="2022-03-14T22:08:49.397" v="1241" actId="931"/>
          <ac:spMkLst>
            <pc:docMk/>
            <pc:sldMk cId="2794619641" sldId="275"/>
            <ac:spMk id="2" creationId="{CC255AD1-6197-4DD1-908E-156D24FCCE6D}"/>
          </ac:spMkLst>
        </pc:spChg>
        <pc:spChg chg="add">
          <ac:chgData name="Joyce Frankel" userId="f8cc88aa9d7a4b0f" providerId="LiveId" clId="{04CCF921-1382-47CB-829B-41833998E09B}" dt="2022-03-14T22:09:08.672" v="1244" actId="26606"/>
          <ac:spMkLst>
            <pc:docMk/>
            <pc:sldMk cId="2794619641" sldId="275"/>
            <ac:spMk id="87" creationId="{3AFE8227-C443-417B-BA91-520EB1EF4559}"/>
          </ac:spMkLst>
        </pc:spChg>
        <pc:spChg chg="add">
          <ac:chgData name="Joyce Frankel" userId="f8cc88aa9d7a4b0f" providerId="LiveId" clId="{04CCF921-1382-47CB-829B-41833998E09B}" dt="2022-03-14T22:09:08.672" v="1244" actId="26606"/>
          <ac:spMkLst>
            <pc:docMk/>
            <pc:sldMk cId="2794619641" sldId="275"/>
            <ac:spMk id="89" creationId="{907741FC-B544-4A6E-B831-6789D042333D}"/>
          </ac:spMkLst>
        </pc:spChg>
        <pc:spChg chg="add">
          <ac:chgData name="Joyce Frankel" userId="f8cc88aa9d7a4b0f" providerId="LiveId" clId="{04CCF921-1382-47CB-829B-41833998E09B}" dt="2022-03-14T22:09:08.672" v="1244" actId="26606"/>
          <ac:spMkLst>
            <pc:docMk/>
            <pc:sldMk cId="2794619641" sldId="275"/>
            <ac:spMk id="91" creationId="{3F0BE7ED-7814-4273-B18A-F26CC0380380}"/>
          </ac:spMkLst>
        </pc:spChg>
        <pc:spChg chg="mod ord">
          <ac:chgData name="Joyce Frankel" userId="f8cc88aa9d7a4b0f" providerId="LiveId" clId="{04CCF921-1382-47CB-829B-41833998E09B}" dt="2022-03-14T22:11:28.501" v="1269" actId="113"/>
          <ac:spMkLst>
            <pc:docMk/>
            <pc:sldMk cId="2794619641" sldId="275"/>
            <ac:spMk id="1425" creationId="{00000000-0000-0000-0000-000000000000}"/>
          </ac:spMkLst>
        </pc:spChg>
        <pc:spChg chg="mod ord">
          <ac:chgData name="Joyce Frankel" userId="f8cc88aa9d7a4b0f" providerId="LiveId" clId="{04CCF921-1382-47CB-829B-41833998E09B}" dt="2022-03-14T22:11:17.231" v="1268" actId="113"/>
          <ac:spMkLst>
            <pc:docMk/>
            <pc:sldMk cId="2794619641" sldId="275"/>
            <ac:spMk id="1426" creationId="{00000000-0000-0000-0000-000000000000}"/>
          </ac:spMkLst>
        </pc:spChg>
        <pc:spChg chg="del">
          <ac:chgData name="Joyce Frankel" userId="f8cc88aa9d7a4b0f" providerId="LiveId" clId="{04CCF921-1382-47CB-829B-41833998E09B}" dt="2022-03-14T22:06:39.559" v="1230" actId="478"/>
          <ac:spMkLst>
            <pc:docMk/>
            <pc:sldMk cId="2794619641" sldId="275"/>
            <ac:spMk id="1427" creationId="{00000000-0000-0000-0000-000000000000}"/>
          </ac:spMkLst>
        </pc:spChg>
        <pc:picChg chg="add mod ord">
          <ac:chgData name="Joyce Frankel" userId="f8cc88aa9d7a4b0f" providerId="LiveId" clId="{04CCF921-1382-47CB-829B-41833998E09B}" dt="2022-03-14T22:09:17.995" v="1245" actId="1076"/>
          <ac:picMkLst>
            <pc:docMk/>
            <pc:sldMk cId="2794619641" sldId="275"/>
            <ac:picMk id="4" creationId="{F1F69146-6627-4170-8A1F-785BE0D0A572}"/>
          </ac:picMkLst>
        </pc:picChg>
        <pc:picChg chg="add mod">
          <ac:chgData name="Joyce Frankel" userId="f8cc88aa9d7a4b0f" providerId="LiveId" clId="{04CCF921-1382-47CB-829B-41833998E09B}" dt="2022-03-14T22:09:48.301" v="1249" actId="1076"/>
          <ac:picMkLst>
            <pc:docMk/>
            <pc:sldMk cId="2794619641" sldId="275"/>
            <ac:picMk id="6" creationId="{F11DC86F-9357-4E85-AD72-496472FAFEA1}"/>
          </ac:picMkLst>
        </pc:picChg>
      </pc:sldChg>
      <pc:sldChg chg="addSp delSp modSp add mod setBg modClrScheme chgLayout">
        <pc:chgData name="Joyce Frankel" userId="f8cc88aa9d7a4b0f" providerId="LiveId" clId="{04CCF921-1382-47CB-829B-41833998E09B}" dt="2022-03-14T22:20:45.195" v="1334" actId="1076"/>
        <pc:sldMkLst>
          <pc:docMk/>
          <pc:sldMk cId="1989968173" sldId="276"/>
        </pc:sldMkLst>
        <pc:spChg chg="mod ord">
          <ac:chgData name="Joyce Frankel" userId="f8cc88aa9d7a4b0f" providerId="LiveId" clId="{04CCF921-1382-47CB-829B-41833998E09B}" dt="2022-03-14T22:18:41.335" v="1313" actId="1076"/>
          <ac:spMkLst>
            <pc:docMk/>
            <pc:sldMk cId="1989968173" sldId="276"/>
            <ac:spMk id="2" creationId="{00000000-0000-0000-0000-000000000000}"/>
          </ac:spMkLst>
        </pc:spChg>
        <pc:spChg chg="mod ord">
          <ac:chgData name="Joyce Frankel" userId="f8cc88aa9d7a4b0f" providerId="LiveId" clId="{04CCF921-1382-47CB-829B-41833998E09B}" dt="2022-03-14T22:20:26.264" v="1332" actId="113"/>
          <ac:spMkLst>
            <pc:docMk/>
            <pc:sldMk cId="1989968173" sldId="276"/>
            <ac:spMk id="3" creationId="{00000000-0000-0000-0000-000000000000}"/>
          </ac:spMkLst>
        </pc:spChg>
        <pc:spChg chg="add del mod ord">
          <ac:chgData name="Joyce Frankel" userId="f8cc88aa9d7a4b0f" providerId="LiveId" clId="{04CCF921-1382-47CB-829B-41833998E09B}" dt="2022-03-14T22:15:33.152" v="1287" actId="931"/>
          <ac:spMkLst>
            <pc:docMk/>
            <pc:sldMk cId="1989968173" sldId="276"/>
            <ac:spMk id="6" creationId="{9713E814-7F86-444F-BB8B-378F317F84CB}"/>
          </ac:spMkLst>
        </pc:spChg>
        <pc:spChg chg="add del">
          <ac:chgData name="Joyce Frankel" userId="f8cc88aa9d7a4b0f" providerId="LiveId" clId="{04CCF921-1382-47CB-829B-41833998E09B}" dt="2022-03-14T22:17:21.118" v="1297" actId="26606"/>
          <ac:spMkLst>
            <pc:docMk/>
            <pc:sldMk cId="1989968173" sldId="276"/>
            <ac:spMk id="13" creationId="{8108D317-7CBD-4897-BD1F-959436D2A3BE}"/>
          </ac:spMkLst>
        </pc:spChg>
        <pc:spChg chg="add del">
          <ac:chgData name="Joyce Frankel" userId="f8cc88aa9d7a4b0f" providerId="LiveId" clId="{04CCF921-1382-47CB-829B-41833998E09B}" dt="2022-03-14T22:17:21.118" v="1297" actId="26606"/>
          <ac:spMkLst>
            <pc:docMk/>
            <pc:sldMk cId="1989968173" sldId="276"/>
            <ac:spMk id="15" creationId="{D6297641-8B9F-4767-9606-8A11313227BF}"/>
          </ac:spMkLst>
        </pc:spChg>
        <pc:spChg chg="add del">
          <ac:chgData name="Joyce Frankel" userId="f8cc88aa9d7a4b0f" providerId="LiveId" clId="{04CCF921-1382-47CB-829B-41833998E09B}" dt="2022-03-14T22:17:21.118" v="1297" actId="26606"/>
          <ac:spMkLst>
            <pc:docMk/>
            <pc:sldMk cId="1989968173" sldId="276"/>
            <ac:spMk id="17" creationId="{D8F3CA65-EA00-46B4-9616-39E6853F7BED}"/>
          </ac:spMkLst>
        </pc:spChg>
        <pc:spChg chg="add">
          <ac:chgData name="Joyce Frankel" userId="f8cc88aa9d7a4b0f" providerId="LiveId" clId="{04CCF921-1382-47CB-829B-41833998E09B}" dt="2022-03-14T22:17:21.118" v="1297" actId="26606"/>
          <ac:spMkLst>
            <pc:docMk/>
            <pc:sldMk cId="1989968173" sldId="276"/>
            <ac:spMk id="22" creationId="{04812C46-200A-4DEB-A05E-3ED6C68C2387}"/>
          </ac:spMkLst>
        </pc:spChg>
        <pc:picChg chg="del">
          <ac:chgData name="Joyce Frankel" userId="f8cc88aa9d7a4b0f" providerId="LiveId" clId="{04CCF921-1382-47CB-829B-41833998E09B}" dt="2022-03-14T22:12:07.170" v="1271" actId="478"/>
          <ac:picMkLst>
            <pc:docMk/>
            <pc:sldMk cId="1989968173" sldId="276"/>
            <ac:picMk id="4" creationId="{00000000-0000-0000-0000-000000000000}"/>
          </ac:picMkLst>
        </pc:picChg>
        <pc:picChg chg="del">
          <ac:chgData name="Joyce Frankel" userId="f8cc88aa9d7a4b0f" providerId="LiveId" clId="{04CCF921-1382-47CB-829B-41833998E09B}" dt="2022-03-14T22:11:58.976" v="1270" actId="478"/>
          <ac:picMkLst>
            <pc:docMk/>
            <pc:sldMk cId="1989968173" sldId="276"/>
            <ac:picMk id="5" creationId="{00000000-0000-0000-0000-000000000000}"/>
          </ac:picMkLst>
        </pc:picChg>
        <pc:picChg chg="add mod ord">
          <ac:chgData name="Joyce Frankel" userId="f8cc88aa9d7a4b0f" providerId="LiveId" clId="{04CCF921-1382-47CB-829B-41833998E09B}" dt="2022-03-14T22:17:21.118" v="1297" actId="26606"/>
          <ac:picMkLst>
            <pc:docMk/>
            <pc:sldMk cId="1989968173" sldId="276"/>
            <ac:picMk id="8" creationId="{F6CAEE5E-34BA-4F74-ABE5-6A544716AC0D}"/>
          </ac:picMkLst>
        </pc:picChg>
        <pc:picChg chg="add mod">
          <ac:chgData name="Joyce Frankel" userId="f8cc88aa9d7a4b0f" providerId="LiveId" clId="{04CCF921-1382-47CB-829B-41833998E09B}" dt="2022-03-14T22:20:45.195" v="1334" actId="1076"/>
          <ac:picMkLst>
            <pc:docMk/>
            <pc:sldMk cId="1989968173" sldId="276"/>
            <ac:picMk id="10" creationId="{C8624EC3-5617-477E-B110-8B356A4B4AC8}"/>
          </ac:picMkLst>
        </pc:picChg>
      </pc:sldChg>
      <pc:sldChg chg="addSp delSp modSp add mod setBg modClrScheme chgLayout">
        <pc:chgData name="Joyce Frankel" userId="f8cc88aa9d7a4b0f" providerId="LiveId" clId="{04CCF921-1382-47CB-829B-41833998E09B}" dt="2022-03-15T02:34:53.905" v="1400" actId="208"/>
        <pc:sldMkLst>
          <pc:docMk/>
          <pc:sldMk cId="2053064130" sldId="277"/>
        </pc:sldMkLst>
        <pc:spChg chg="mod ord">
          <ac:chgData name="Joyce Frankel" userId="f8cc88aa9d7a4b0f" providerId="LiveId" clId="{04CCF921-1382-47CB-829B-41833998E09B}" dt="2022-03-15T02:33:16.689" v="1384" actId="1076"/>
          <ac:spMkLst>
            <pc:docMk/>
            <pc:sldMk cId="2053064130" sldId="277"/>
            <ac:spMk id="2" creationId="{00000000-0000-0000-0000-000000000000}"/>
          </ac:spMkLst>
        </pc:spChg>
        <pc:spChg chg="mod ord">
          <ac:chgData name="Joyce Frankel" userId="f8cc88aa9d7a4b0f" providerId="LiveId" clId="{04CCF921-1382-47CB-829B-41833998E09B}" dt="2022-03-15T02:33:57.159" v="1390" actId="1076"/>
          <ac:spMkLst>
            <pc:docMk/>
            <pc:sldMk cId="2053064130" sldId="277"/>
            <ac:spMk id="3" creationId="{00000000-0000-0000-0000-000000000000}"/>
          </ac:spMkLst>
        </pc:spChg>
        <pc:spChg chg="add del mod ord">
          <ac:chgData name="Joyce Frankel" userId="f8cc88aa9d7a4b0f" providerId="LiveId" clId="{04CCF921-1382-47CB-829B-41833998E09B}" dt="2022-03-15T02:26:04.389" v="1354" actId="931"/>
          <ac:spMkLst>
            <pc:docMk/>
            <pc:sldMk cId="2053064130" sldId="277"/>
            <ac:spMk id="4" creationId="{4FB41AB6-2FB3-466F-9FFD-4551E794F7FD}"/>
          </ac:spMkLst>
        </pc:spChg>
        <pc:spChg chg="del mod ord">
          <ac:chgData name="Joyce Frankel" userId="f8cc88aa9d7a4b0f" providerId="LiveId" clId="{04CCF921-1382-47CB-829B-41833998E09B}" dt="2022-03-15T02:28:43.541" v="1362" actId="478"/>
          <ac:spMkLst>
            <pc:docMk/>
            <pc:sldMk cId="2053064130" sldId="277"/>
            <ac:spMk id="5" creationId="{00000000-0000-0000-0000-000000000000}"/>
          </ac:spMkLst>
        </pc:spChg>
        <pc:spChg chg="add del">
          <ac:chgData name="Joyce Frankel" userId="f8cc88aa9d7a4b0f" providerId="LiveId" clId="{04CCF921-1382-47CB-829B-41833998E09B}" dt="2022-03-15T02:28:30.329" v="1359" actId="26606"/>
          <ac:spMkLst>
            <pc:docMk/>
            <pc:sldMk cId="2053064130" sldId="277"/>
            <ac:spMk id="12" creationId="{327D73B4-9F5C-4A64-A179-51B9500CB8B5}"/>
          </ac:spMkLst>
        </pc:spChg>
        <pc:spChg chg="add del">
          <ac:chgData name="Joyce Frankel" userId="f8cc88aa9d7a4b0f" providerId="LiveId" clId="{04CCF921-1382-47CB-829B-41833998E09B}" dt="2022-03-15T02:28:30.329" v="1359" actId="26606"/>
          <ac:spMkLst>
            <pc:docMk/>
            <pc:sldMk cId="2053064130" sldId="277"/>
            <ac:spMk id="14" creationId="{C1F06963-6374-4B48-844F-071A9BAAAE02}"/>
          </ac:spMkLst>
        </pc:spChg>
        <pc:spChg chg="add del">
          <ac:chgData name="Joyce Frankel" userId="f8cc88aa9d7a4b0f" providerId="LiveId" clId="{04CCF921-1382-47CB-829B-41833998E09B}" dt="2022-03-15T02:28:30.329" v="1359" actId="26606"/>
          <ac:spMkLst>
            <pc:docMk/>
            <pc:sldMk cId="2053064130" sldId="277"/>
            <ac:spMk id="16" creationId="{6CB927A4-E432-4310-9CD5-E89FF5063179}"/>
          </ac:spMkLst>
        </pc:spChg>
        <pc:spChg chg="add del">
          <ac:chgData name="Joyce Frankel" userId="f8cc88aa9d7a4b0f" providerId="LiveId" clId="{04CCF921-1382-47CB-829B-41833998E09B}" dt="2022-03-15T02:28:30.329" v="1359" actId="26606"/>
          <ac:spMkLst>
            <pc:docMk/>
            <pc:sldMk cId="2053064130" sldId="277"/>
            <ac:spMk id="18" creationId="{1453BF6C-B012-48B7-B4E8-6D7AC7C27D02}"/>
          </ac:spMkLst>
        </pc:spChg>
        <pc:spChg chg="add del">
          <ac:chgData name="Joyce Frankel" userId="f8cc88aa9d7a4b0f" providerId="LiveId" clId="{04CCF921-1382-47CB-829B-41833998E09B}" dt="2022-03-15T02:28:30.329" v="1359" actId="26606"/>
          <ac:spMkLst>
            <pc:docMk/>
            <pc:sldMk cId="2053064130" sldId="277"/>
            <ac:spMk id="20" creationId="{E3020543-B24B-4EC4-8FFC-8DD88EEA91A8}"/>
          </ac:spMkLst>
        </pc:spChg>
        <pc:spChg chg="add">
          <ac:chgData name="Joyce Frankel" userId="f8cc88aa9d7a4b0f" providerId="LiveId" clId="{04CCF921-1382-47CB-829B-41833998E09B}" dt="2022-03-15T02:28:30.329" v="1359" actId="26606"/>
          <ac:spMkLst>
            <pc:docMk/>
            <pc:sldMk cId="2053064130" sldId="277"/>
            <ac:spMk id="27" creationId="{8D1AA55E-40D5-461B-A5A8-4AE8AAB71B08}"/>
          </ac:spMkLst>
        </pc:spChg>
        <pc:spChg chg="add">
          <ac:chgData name="Joyce Frankel" userId="f8cc88aa9d7a4b0f" providerId="LiveId" clId="{04CCF921-1382-47CB-829B-41833998E09B}" dt="2022-03-15T02:28:30.329" v="1359" actId="26606"/>
          <ac:spMkLst>
            <pc:docMk/>
            <pc:sldMk cId="2053064130" sldId="277"/>
            <ac:spMk id="31" creationId="{6CB927A4-E432-4310-9CD5-E89FF5063179}"/>
          </ac:spMkLst>
        </pc:spChg>
        <pc:spChg chg="add">
          <ac:chgData name="Joyce Frankel" userId="f8cc88aa9d7a4b0f" providerId="LiveId" clId="{04CCF921-1382-47CB-829B-41833998E09B}" dt="2022-03-15T02:28:30.329" v="1359" actId="26606"/>
          <ac:spMkLst>
            <pc:docMk/>
            <pc:sldMk cId="2053064130" sldId="277"/>
            <ac:spMk id="33" creationId="{E3020543-B24B-4EC4-8FFC-8DD88EEA91A8}"/>
          </ac:spMkLst>
        </pc:spChg>
        <pc:picChg chg="add mod ord">
          <ac:chgData name="Joyce Frankel" userId="f8cc88aa9d7a4b0f" providerId="LiveId" clId="{04CCF921-1382-47CB-829B-41833998E09B}" dt="2022-03-15T02:32:33.249" v="1378" actId="1076"/>
          <ac:picMkLst>
            <pc:docMk/>
            <pc:sldMk cId="2053064130" sldId="277"/>
            <ac:picMk id="7" creationId="{3E15A664-A878-4689-91B6-A56277FD8F6E}"/>
          </ac:picMkLst>
        </pc:picChg>
        <pc:picChg chg="del">
          <ac:chgData name="Joyce Frankel" userId="f8cc88aa9d7a4b0f" providerId="LiveId" clId="{04CCF921-1382-47CB-829B-41833998E09B}" dt="2022-03-14T22:21:10.425" v="1335" actId="478"/>
          <ac:picMkLst>
            <pc:docMk/>
            <pc:sldMk cId="2053064130" sldId="277"/>
            <ac:picMk id="8" creationId="{00000000-0000-0000-0000-000000000000}"/>
          </ac:picMkLst>
        </pc:picChg>
        <pc:picChg chg="del">
          <ac:chgData name="Joyce Frankel" userId="f8cc88aa9d7a4b0f" providerId="LiveId" clId="{04CCF921-1382-47CB-829B-41833998E09B}" dt="2022-03-14T22:21:14.524" v="1336" actId="478"/>
          <ac:picMkLst>
            <pc:docMk/>
            <pc:sldMk cId="2053064130" sldId="277"/>
            <ac:picMk id="9" creationId="{00000000-0000-0000-0000-000000000000}"/>
          </ac:picMkLst>
        </pc:picChg>
        <pc:picChg chg="add mod">
          <ac:chgData name="Joyce Frankel" userId="f8cc88aa9d7a4b0f" providerId="LiveId" clId="{04CCF921-1382-47CB-829B-41833998E09B}" dt="2022-03-15T02:29:41.744" v="1363" actId="931"/>
          <ac:picMkLst>
            <pc:docMk/>
            <pc:sldMk cId="2053064130" sldId="277"/>
            <ac:picMk id="11" creationId="{F493BEFC-DAAE-4A99-B788-53F605788367}"/>
          </ac:picMkLst>
        </pc:picChg>
        <pc:picChg chg="add mod">
          <ac:chgData name="Joyce Frankel" userId="f8cc88aa9d7a4b0f" providerId="LiveId" clId="{04CCF921-1382-47CB-829B-41833998E09B}" dt="2022-03-15T02:31:19.949" v="1368" actId="14100"/>
          <ac:picMkLst>
            <pc:docMk/>
            <pc:sldMk cId="2053064130" sldId="277"/>
            <ac:picMk id="15" creationId="{6513AB38-FB08-4ECA-893D-2B61530BE467}"/>
          </ac:picMkLst>
        </pc:picChg>
        <pc:picChg chg="add mod">
          <ac:chgData name="Joyce Frankel" userId="f8cc88aa9d7a4b0f" providerId="LiveId" clId="{04CCF921-1382-47CB-829B-41833998E09B}" dt="2022-03-15T02:32:03.659" v="1373" actId="14100"/>
          <ac:picMkLst>
            <pc:docMk/>
            <pc:sldMk cId="2053064130" sldId="277"/>
            <ac:picMk id="19" creationId="{22666F3B-8C75-49FE-9475-16A88802695F}"/>
          </ac:picMkLst>
        </pc:picChg>
        <pc:picChg chg="add mod">
          <ac:chgData name="Joyce Frankel" userId="f8cc88aa9d7a4b0f" providerId="LiveId" clId="{04CCF921-1382-47CB-829B-41833998E09B}" dt="2022-03-15T02:34:08.192" v="1392" actId="1076"/>
          <ac:picMkLst>
            <pc:docMk/>
            <pc:sldMk cId="2053064130" sldId="277"/>
            <ac:picMk id="23" creationId="{8291E280-2859-4E2E-9AD4-2B81245A3418}"/>
          </ac:picMkLst>
        </pc:picChg>
        <pc:picChg chg="add mod">
          <ac:chgData name="Joyce Frankel" userId="f8cc88aa9d7a4b0f" providerId="LiveId" clId="{04CCF921-1382-47CB-829B-41833998E09B}" dt="2022-03-15T02:34:53.905" v="1400" actId="208"/>
          <ac:picMkLst>
            <pc:docMk/>
            <pc:sldMk cId="2053064130" sldId="277"/>
            <ac:picMk id="25" creationId="{35C64477-4FAD-4638-A3D9-EB1CA71E7728}"/>
          </ac:picMkLst>
        </pc:picChg>
        <pc:picChg chg="del">
          <ac:chgData name="Joyce Frankel" userId="f8cc88aa9d7a4b0f" providerId="LiveId" clId="{04CCF921-1382-47CB-829B-41833998E09B}" dt="2022-03-15T02:23:45.609" v="1337" actId="478"/>
          <ac:picMkLst>
            <pc:docMk/>
            <pc:sldMk cId="2053064130" sldId="277"/>
            <ac:picMk id="1026" creationId="{00000000-0000-0000-0000-000000000000}"/>
          </ac:picMkLst>
        </pc:picChg>
        <pc:cxnChg chg="add del">
          <ac:chgData name="Joyce Frankel" userId="f8cc88aa9d7a4b0f" providerId="LiveId" clId="{04CCF921-1382-47CB-829B-41833998E09B}" dt="2022-03-15T02:28:30.329" v="1359" actId="26606"/>
          <ac:cxnSpMkLst>
            <pc:docMk/>
            <pc:sldMk cId="2053064130" sldId="277"/>
            <ac:cxnSpMk id="22" creationId="{C49DA8F6-BCC1-4447-B54C-57856834B94B}"/>
          </ac:cxnSpMkLst>
        </pc:cxnChg>
        <pc:cxnChg chg="add">
          <ac:chgData name="Joyce Frankel" userId="f8cc88aa9d7a4b0f" providerId="LiveId" clId="{04CCF921-1382-47CB-829B-41833998E09B}" dt="2022-03-15T02:28:30.329" v="1359" actId="26606"/>
          <ac:cxnSpMkLst>
            <pc:docMk/>
            <pc:sldMk cId="2053064130" sldId="277"/>
            <ac:cxnSpMk id="29" creationId="{7EB498BD-8089-4626-91EA-4978EBEF535E}"/>
          </ac:cxnSpMkLst>
        </pc:cxnChg>
      </pc:sldChg>
      <pc:sldChg chg="addSp delSp modSp add mod setBg modClrScheme chgLayout">
        <pc:chgData name="Joyce Frankel" userId="f8cc88aa9d7a4b0f" providerId="LiveId" clId="{04CCF921-1382-47CB-829B-41833998E09B}" dt="2022-03-15T04:32:35.723" v="1452" actId="1076"/>
        <pc:sldMkLst>
          <pc:docMk/>
          <pc:sldMk cId="1657302200" sldId="278"/>
        </pc:sldMkLst>
        <pc:spChg chg="mod ord">
          <ac:chgData name="Joyce Frankel" userId="f8cc88aa9d7a4b0f" providerId="LiveId" clId="{04CCF921-1382-47CB-829B-41833998E09B}" dt="2022-03-15T04:30:04.542" v="1426" actId="1076"/>
          <ac:spMkLst>
            <pc:docMk/>
            <pc:sldMk cId="1657302200" sldId="278"/>
            <ac:spMk id="2" creationId="{00000000-0000-0000-0000-000000000000}"/>
          </ac:spMkLst>
        </pc:spChg>
        <pc:spChg chg="mod ord">
          <ac:chgData name="Joyce Frankel" userId="f8cc88aa9d7a4b0f" providerId="LiveId" clId="{04CCF921-1382-47CB-829B-41833998E09B}" dt="2022-03-15T04:32:12.683" v="1450" actId="27636"/>
          <ac:spMkLst>
            <pc:docMk/>
            <pc:sldMk cId="1657302200" sldId="278"/>
            <ac:spMk id="3" creationId="{00000000-0000-0000-0000-000000000000}"/>
          </ac:spMkLst>
        </pc:spChg>
        <pc:spChg chg="del mod">
          <ac:chgData name="Joyce Frankel" userId="f8cc88aa9d7a4b0f" providerId="LiveId" clId="{04CCF921-1382-47CB-829B-41833998E09B}" dt="2022-03-15T04:25:29.647" v="1409" actId="478"/>
          <ac:spMkLst>
            <pc:docMk/>
            <pc:sldMk cId="1657302200" sldId="278"/>
            <ac:spMk id="5" creationId="{00000000-0000-0000-0000-000000000000}"/>
          </ac:spMkLst>
        </pc:spChg>
        <pc:spChg chg="add del mod ord">
          <ac:chgData name="Joyce Frankel" userId="f8cc88aa9d7a4b0f" providerId="LiveId" clId="{04CCF921-1382-47CB-829B-41833998E09B}" dt="2022-03-15T04:28:40.565" v="1421" actId="931"/>
          <ac:spMkLst>
            <pc:docMk/>
            <pc:sldMk cId="1657302200" sldId="278"/>
            <ac:spMk id="6" creationId="{72D80D8A-D32E-48BF-9B0A-17E1D01821EF}"/>
          </ac:spMkLst>
        </pc:spChg>
        <pc:spChg chg="add">
          <ac:chgData name="Joyce Frankel" userId="f8cc88aa9d7a4b0f" providerId="LiveId" clId="{04CCF921-1382-47CB-829B-41833998E09B}" dt="2022-03-15T04:29:30.968" v="1422" actId="26606"/>
          <ac:spMkLst>
            <pc:docMk/>
            <pc:sldMk cId="1657302200" sldId="278"/>
            <ac:spMk id="15" creationId="{D009D6D5-DAC2-4A8B-A17A-E206B9012D09}"/>
          </ac:spMkLst>
        </pc:spChg>
        <pc:picChg chg="del">
          <ac:chgData name="Joyce Frankel" userId="f8cc88aa9d7a4b0f" providerId="LiveId" clId="{04CCF921-1382-47CB-829B-41833998E09B}" dt="2022-03-15T04:24:45.022" v="1401" actId="478"/>
          <ac:picMkLst>
            <pc:docMk/>
            <pc:sldMk cId="1657302200" sldId="278"/>
            <ac:picMk id="4" creationId="{00000000-0000-0000-0000-000000000000}"/>
          </ac:picMkLst>
        </pc:picChg>
        <pc:picChg chg="del">
          <ac:chgData name="Joyce Frankel" userId="f8cc88aa9d7a4b0f" providerId="LiveId" clId="{04CCF921-1382-47CB-829B-41833998E09B}" dt="2022-03-15T04:24:49.777" v="1402" actId="478"/>
          <ac:picMkLst>
            <pc:docMk/>
            <pc:sldMk cId="1657302200" sldId="278"/>
            <ac:picMk id="7" creationId="{00000000-0000-0000-0000-000000000000}"/>
          </ac:picMkLst>
        </pc:picChg>
        <pc:picChg chg="del">
          <ac:chgData name="Joyce Frankel" userId="f8cc88aa9d7a4b0f" providerId="LiveId" clId="{04CCF921-1382-47CB-829B-41833998E09B}" dt="2022-03-15T04:24:53.756" v="1403" actId="478"/>
          <ac:picMkLst>
            <pc:docMk/>
            <pc:sldMk cId="1657302200" sldId="278"/>
            <ac:picMk id="8" creationId="{00000000-0000-0000-0000-000000000000}"/>
          </ac:picMkLst>
        </pc:picChg>
        <pc:picChg chg="add mod ord">
          <ac:chgData name="Joyce Frankel" userId="f8cc88aa9d7a4b0f" providerId="LiveId" clId="{04CCF921-1382-47CB-829B-41833998E09B}" dt="2022-03-15T04:29:30.968" v="1422" actId="26606"/>
          <ac:picMkLst>
            <pc:docMk/>
            <pc:sldMk cId="1657302200" sldId="278"/>
            <ac:picMk id="10" creationId="{2E2697B7-AC65-4E4C-BA21-7D128ED73D0E}"/>
          </ac:picMkLst>
        </pc:picChg>
        <pc:picChg chg="add mod">
          <ac:chgData name="Joyce Frankel" userId="f8cc88aa9d7a4b0f" providerId="LiveId" clId="{04CCF921-1382-47CB-829B-41833998E09B}" dt="2022-03-15T04:32:35.723" v="1452" actId="1076"/>
          <ac:picMkLst>
            <pc:docMk/>
            <pc:sldMk cId="1657302200" sldId="278"/>
            <ac:picMk id="12" creationId="{6A4BFAF7-EB9E-4D6F-AFFE-C00C6ABAE796}"/>
          </ac:picMkLst>
        </pc:picChg>
      </pc:sldChg>
      <pc:sldChg chg="addSp delSp modSp add mod setBg modClrScheme chgLayout">
        <pc:chgData name="Joyce Frankel" userId="f8cc88aa9d7a4b0f" providerId="LiveId" clId="{04CCF921-1382-47CB-829B-41833998E09B}" dt="2022-03-15T04:39:10.896" v="1492" actId="478"/>
        <pc:sldMkLst>
          <pc:docMk/>
          <pc:sldMk cId="3506549348" sldId="279"/>
        </pc:sldMkLst>
        <pc:spChg chg="mod ord">
          <ac:chgData name="Joyce Frankel" userId="f8cc88aa9d7a4b0f" providerId="LiveId" clId="{04CCF921-1382-47CB-829B-41833998E09B}" dt="2022-03-15T04:36:32.798" v="1472" actId="1076"/>
          <ac:spMkLst>
            <pc:docMk/>
            <pc:sldMk cId="3506549348" sldId="279"/>
            <ac:spMk id="2" creationId="{00000000-0000-0000-0000-000000000000}"/>
          </ac:spMkLst>
        </pc:spChg>
        <pc:spChg chg="mod ord">
          <ac:chgData name="Joyce Frankel" userId="f8cc88aa9d7a4b0f" providerId="LiveId" clId="{04CCF921-1382-47CB-829B-41833998E09B}" dt="2022-03-15T04:38:56.720" v="1489" actId="114"/>
          <ac:spMkLst>
            <pc:docMk/>
            <pc:sldMk cId="3506549348" sldId="279"/>
            <ac:spMk id="3" creationId="{00000000-0000-0000-0000-000000000000}"/>
          </ac:spMkLst>
        </pc:spChg>
        <pc:spChg chg="del mod ord">
          <ac:chgData name="Joyce Frankel" userId="f8cc88aa9d7a4b0f" providerId="LiveId" clId="{04CCF921-1382-47CB-829B-41833998E09B}" dt="2022-03-15T04:39:10.896" v="1492" actId="478"/>
          <ac:spMkLst>
            <pc:docMk/>
            <pc:sldMk cId="3506549348" sldId="279"/>
            <ac:spMk id="5" creationId="{00000000-0000-0000-0000-000000000000}"/>
          </ac:spMkLst>
        </pc:spChg>
        <pc:spChg chg="add del mod ord">
          <ac:chgData name="Joyce Frankel" userId="f8cc88aa9d7a4b0f" providerId="LiveId" clId="{04CCF921-1382-47CB-829B-41833998E09B}" dt="2022-03-15T04:34:35.146" v="1463" actId="931"/>
          <ac:spMkLst>
            <pc:docMk/>
            <pc:sldMk cId="3506549348" sldId="279"/>
            <ac:spMk id="6" creationId="{06CFC2FE-06F5-4B76-B0BF-F9FBEF66E199}"/>
          </ac:spMkLst>
        </pc:spChg>
        <pc:picChg chg="del">
          <ac:chgData name="Joyce Frankel" userId="f8cc88aa9d7a4b0f" providerId="LiveId" clId="{04CCF921-1382-47CB-829B-41833998E09B}" dt="2022-03-15T04:32:55.199" v="1455" actId="478"/>
          <ac:picMkLst>
            <pc:docMk/>
            <pc:sldMk cId="3506549348" sldId="279"/>
            <ac:picMk id="4" creationId="{00000000-0000-0000-0000-000000000000}"/>
          </ac:picMkLst>
        </pc:picChg>
        <pc:picChg chg="add mod ord">
          <ac:chgData name="Joyce Frankel" userId="f8cc88aa9d7a4b0f" providerId="LiveId" clId="{04CCF921-1382-47CB-829B-41833998E09B}" dt="2022-03-15T04:35:50.863" v="1466" actId="26606"/>
          <ac:picMkLst>
            <pc:docMk/>
            <pc:sldMk cId="3506549348" sldId="279"/>
            <ac:picMk id="8" creationId="{00CFED92-0837-457D-A737-B793FB2A070A}"/>
          </ac:picMkLst>
        </pc:picChg>
        <pc:picChg chg="add mod">
          <ac:chgData name="Joyce Frankel" userId="f8cc88aa9d7a4b0f" providerId="LiveId" clId="{04CCF921-1382-47CB-829B-41833998E09B}" dt="2022-03-15T04:38:24.471" v="1487" actId="1076"/>
          <ac:picMkLst>
            <pc:docMk/>
            <pc:sldMk cId="3506549348" sldId="279"/>
            <ac:picMk id="10" creationId="{8989334A-C518-4568-99BA-7B2E3E6BD7D6}"/>
          </ac:picMkLst>
        </pc:picChg>
      </pc:sldChg>
      <pc:sldChg chg="addSp delSp modSp add mod setBg modClrScheme chgLayout">
        <pc:chgData name="Joyce Frankel" userId="f8cc88aa9d7a4b0f" providerId="LiveId" clId="{04CCF921-1382-47CB-829B-41833998E09B}" dt="2022-03-15T04:49:10.496" v="1547" actId="1076"/>
        <pc:sldMkLst>
          <pc:docMk/>
          <pc:sldMk cId="2942420099" sldId="280"/>
        </pc:sldMkLst>
        <pc:spChg chg="mod ord">
          <ac:chgData name="Joyce Frankel" userId="f8cc88aa9d7a4b0f" providerId="LiveId" clId="{04CCF921-1382-47CB-829B-41833998E09B}" dt="2022-03-15T04:47:50.405" v="1538" actId="1076"/>
          <ac:spMkLst>
            <pc:docMk/>
            <pc:sldMk cId="2942420099" sldId="280"/>
            <ac:spMk id="2" creationId="{00000000-0000-0000-0000-000000000000}"/>
          </ac:spMkLst>
        </pc:spChg>
        <pc:spChg chg="mod ord">
          <ac:chgData name="Joyce Frankel" userId="f8cc88aa9d7a4b0f" providerId="LiveId" clId="{04CCF921-1382-47CB-829B-41833998E09B}" dt="2022-03-15T04:48:38.127" v="1545" actId="113"/>
          <ac:spMkLst>
            <pc:docMk/>
            <pc:sldMk cId="2942420099" sldId="280"/>
            <ac:spMk id="3" creationId="{00000000-0000-0000-0000-000000000000}"/>
          </ac:spMkLst>
        </pc:spChg>
        <pc:spChg chg="del mod">
          <ac:chgData name="Joyce Frankel" userId="f8cc88aa9d7a4b0f" providerId="LiveId" clId="{04CCF921-1382-47CB-829B-41833998E09B}" dt="2022-03-15T04:43:54.835" v="1521" actId="478"/>
          <ac:spMkLst>
            <pc:docMk/>
            <pc:sldMk cId="2942420099" sldId="280"/>
            <ac:spMk id="5" creationId="{00000000-0000-0000-0000-000000000000}"/>
          </ac:spMkLst>
        </pc:spChg>
        <pc:spChg chg="add del mod ord">
          <ac:chgData name="Joyce Frankel" userId="f8cc88aa9d7a4b0f" providerId="LiveId" clId="{04CCF921-1382-47CB-829B-41833998E09B}" dt="2022-03-15T04:45:03.709" v="1529" actId="931"/>
          <ac:spMkLst>
            <pc:docMk/>
            <pc:sldMk cId="2942420099" sldId="280"/>
            <ac:spMk id="6" creationId="{7B0C3B81-D1A6-421C-9532-ED8D3C4E93F3}"/>
          </ac:spMkLst>
        </pc:spChg>
        <pc:spChg chg="add">
          <ac:chgData name="Joyce Frankel" userId="f8cc88aa9d7a4b0f" providerId="LiveId" clId="{04CCF921-1382-47CB-829B-41833998E09B}" dt="2022-03-15T04:46:55.091" v="1532" actId="26606"/>
          <ac:spMkLst>
            <pc:docMk/>
            <pc:sldMk cId="2942420099" sldId="280"/>
            <ac:spMk id="13" creationId="{C0BFBD50-06CE-42F1-9AB9-3D9079057D1B}"/>
          </ac:spMkLst>
        </pc:spChg>
        <pc:spChg chg="add">
          <ac:chgData name="Joyce Frankel" userId="f8cc88aa9d7a4b0f" providerId="LiveId" clId="{04CCF921-1382-47CB-829B-41833998E09B}" dt="2022-03-15T04:46:55.091" v="1532" actId="26606"/>
          <ac:spMkLst>
            <pc:docMk/>
            <pc:sldMk cId="2942420099" sldId="280"/>
            <ac:spMk id="15" creationId="{787900AF-3ED0-4C02-A309-3984EBBD202C}"/>
          </ac:spMkLst>
        </pc:spChg>
        <pc:spChg chg="add">
          <ac:chgData name="Joyce Frankel" userId="f8cc88aa9d7a4b0f" providerId="LiveId" clId="{04CCF921-1382-47CB-829B-41833998E09B}" dt="2022-03-15T04:46:55.091" v="1532" actId="26606"/>
          <ac:spMkLst>
            <pc:docMk/>
            <pc:sldMk cId="2942420099" sldId="280"/>
            <ac:spMk id="17" creationId="{8DEDEE5C-3126-4336-A7D4-9277AF5A04B4}"/>
          </ac:spMkLst>
        </pc:spChg>
        <pc:picChg chg="del">
          <ac:chgData name="Joyce Frankel" userId="f8cc88aa9d7a4b0f" providerId="LiveId" clId="{04CCF921-1382-47CB-829B-41833998E09B}" dt="2022-03-15T04:43:27.425" v="1517" actId="478"/>
          <ac:picMkLst>
            <pc:docMk/>
            <pc:sldMk cId="2942420099" sldId="280"/>
            <ac:picMk id="4" creationId="{00000000-0000-0000-0000-000000000000}"/>
          </ac:picMkLst>
        </pc:picChg>
        <pc:picChg chg="add mod ord">
          <ac:chgData name="Joyce Frankel" userId="f8cc88aa9d7a4b0f" providerId="LiveId" clId="{04CCF921-1382-47CB-829B-41833998E09B}" dt="2022-03-15T04:46:55.091" v="1532" actId="26606"/>
          <ac:picMkLst>
            <pc:docMk/>
            <pc:sldMk cId="2942420099" sldId="280"/>
            <ac:picMk id="8" creationId="{097EE067-7962-4E45-96D4-F5CE85532C04}"/>
          </ac:picMkLst>
        </pc:picChg>
        <pc:picChg chg="add mod">
          <ac:chgData name="Joyce Frankel" userId="f8cc88aa9d7a4b0f" providerId="LiveId" clId="{04CCF921-1382-47CB-829B-41833998E09B}" dt="2022-03-15T04:49:10.496" v="1547" actId="1076"/>
          <ac:picMkLst>
            <pc:docMk/>
            <pc:sldMk cId="2942420099" sldId="280"/>
            <ac:picMk id="10" creationId="{6777FCC9-BAC3-45CB-AC1E-82664D8C39A2}"/>
          </ac:picMkLst>
        </pc:picChg>
      </pc:sldChg>
      <pc:sldChg chg="addSp delSp modSp add mod setBg modClrScheme chgLayout">
        <pc:chgData name="Joyce Frankel" userId="f8cc88aa9d7a4b0f" providerId="LiveId" clId="{04CCF921-1382-47CB-829B-41833998E09B}" dt="2022-03-14T14:11:03.971" v="1022" actId="1076"/>
        <pc:sldMkLst>
          <pc:docMk/>
          <pc:sldMk cId="2120167016" sldId="281"/>
        </pc:sldMkLst>
        <pc:spChg chg="mod ord">
          <ac:chgData name="Joyce Frankel" userId="f8cc88aa9d7a4b0f" providerId="LiveId" clId="{04CCF921-1382-47CB-829B-41833998E09B}" dt="2022-03-14T14:10:08.527" v="1015" actId="1076"/>
          <ac:spMkLst>
            <pc:docMk/>
            <pc:sldMk cId="2120167016" sldId="281"/>
            <ac:spMk id="2" creationId="{00000000-0000-0000-0000-000000000000}"/>
          </ac:spMkLst>
        </pc:spChg>
        <pc:spChg chg="mod ord">
          <ac:chgData name="Joyce Frankel" userId="f8cc88aa9d7a4b0f" providerId="LiveId" clId="{04CCF921-1382-47CB-829B-41833998E09B}" dt="2022-03-14T14:10:49.422" v="1020" actId="1076"/>
          <ac:spMkLst>
            <pc:docMk/>
            <pc:sldMk cId="2120167016" sldId="281"/>
            <ac:spMk id="3" creationId="{00000000-0000-0000-0000-000000000000}"/>
          </ac:spMkLst>
        </pc:spChg>
        <pc:spChg chg="del mod">
          <ac:chgData name="Joyce Frankel" userId="f8cc88aa9d7a4b0f" providerId="LiveId" clId="{04CCF921-1382-47CB-829B-41833998E09B}" dt="2022-03-14T14:05:46.769" v="981" actId="478"/>
          <ac:spMkLst>
            <pc:docMk/>
            <pc:sldMk cId="2120167016" sldId="281"/>
            <ac:spMk id="5" creationId="{00000000-0000-0000-0000-000000000000}"/>
          </ac:spMkLst>
        </pc:spChg>
        <pc:spChg chg="add del mod ord">
          <ac:chgData name="Joyce Frankel" userId="f8cc88aa9d7a4b0f" providerId="LiveId" clId="{04CCF921-1382-47CB-829B-41833998E09B}" dt="2022-03-14T14:08:13.740" v="1005" actId="931"/>
          <ac:spMkLst>
            <pc:docMk/>
            <pc:sldMk cId="2120167016" sldId="281"/>
            <ac:spMk id="6" creationId="{53E3BC95-7440-4C99-9FE3-69994715883B}"/>
          </ac:spMkLst>
        </pc:spChg>
        <pc:spChg chg="add">
          <ac:chgData name="Joyce Frankel" userId="f8cc88aa9d7a4b0f" providerId="LiveId" clId="{04CCF921-1382-47CB-829B-41833998E09B}" dt="2022-03-14T14:09:37.872" v="1011" actId="26606"/>
          <ac:spMkLst>
            <pc:docMk/>
            <pc:sldMk cId="2120167016" sldId="281"/>
            <ac:spMk id="13" creationId="{0CCC4BA0-1298-4DBD-86F1-B51D8C9D3437}"/>
          </ac:spMkLst>
        </pc:spChg>
        <pc:spChg chg="add">
          <ac:chgData name="Joyce Frankel" userId="f8cc88aa9d7a4b0f" providerId="LiveId" clId="{04CCF921-1382-47CB-829B-41833998E09B}" dt="2022-03-14T14:09:37.872" v="1011" actId="26606"/>
          <ac:spMkLst>
            <pc:docMk/>
            <pc:sldMk cId="2120167016" sldId="281"/>
            <ac:spMk id="15" creationId="{EEBF1590-3B36-48EE-A89D-3B6F3CB256AB}"/>
          </ac:spMkLst>
        </pc:spChg>
        <pc:spChg chg="add">
          <ac:chgData name="Joyce Frankel" userId="f8cc88aa9d7a4b0f" providerId="LiveId" clId="{04CCF921-1382-47CB-829B-41833998E09B}" dt="2022-03-14T14:09:37.872" v="1011" actId="26606"/>
          <ac:spMkLst>
            <pc:docMk/>
            <pc:sldMk cId="2120167016" sldId="281"/>
            <ac:spMk id="17" creationId="{AC8F6C8C-AB5A-4548-942D-E3FD40ACBC49}"/>
          </ac:spMkLst>
        </pc:spChg>
        <pc:picChg chg="del">
          <ac:chgData name="Joyce Frankel" userId="f8cc88aa9d7a4b0f" providerId="LiveId" clId="{04CCF921-1382-47CB-829B-41833998E09B}" dt="2022-03-14T14:06:01.139" v="982" actId="478"/>
          <ac:picMkLst>
            <pc:docMk/>
            <pc:sldMk cId="2120167016" sldId="281"/>
            <ac:picMk id="4" creationId="{00000000-0000-0000-0000-000000000000}"/>
          </ac:picMkLst>
        </pc:picChg>
        <pc:picChg chg="add mod ord">
          <ac:chgData name="Joyce Frankel" userId="f8cc88aa9d7a4b0f" providerId="LiveId" clId="{04CCF921-1382-47CB-829B-41833998E09B}" dt="2022-03-14T14:09:37.872" v="1011" actId="26606"/>
          <ac:picMkLst>
            <pc:docMk/>
            <pc:sldMk cId="2120167016" sldId="281"/>
            <ac:picMk id="8" creationId="{EC8C1C91-EDAD-4ADE-BA96-8310492DE9C1}"/>
          </ac:picMkLst>
        </pc:picChg>
        <pc:picChg chg="add mod">
          <ac:chgData name="Joyce Frankel" userId="f8cc88aa9d7a4b0f" providerId="LiveId" clId="{04CCF921-1382-47CB-829B-41833998E09B}" dt="2022-03-14T14:11:03.971" v="1022" actId="1076"/>
          <ac:picMkLst>
            <pc:docMk/>
            <pc:sldMk cId="2120167016" sldId="281"/>
            <ac:picMk id="10" creationId="{6B30E164-85CD-4A52-AEA4-4E2A93657C43}"/>
          </ac:picMkLst>
        </pc:picChg>
      </pc:sldChg>
      <pc:sldChg chg="addSp delSp modSp add mod setBg modClrScheme chgLayout">
        <pc:chgData name="Joyce Frankel" userId="f8cc88aa9d7a4b0f" providerId="LiveId" clId="{04CCF921-1382-47CB-829B-41833998E09B}" dt="2022-03-14T14:58:05.463" v="1062" actId="1076"/>
        <pc:sldMkLst>
          <pc:docMk/>
          <pc:sldMk cId="1266210423" sldId="282"/>
        </pc:sldMkLst>
        <pc:spChg chg="add del mod ord">
          <ac:chgData name="Joyce Frankel" userId="f8cc88aa9d7a4b0f" providerId="LiveId" clId="{04CCF921-1382-47CB-829B-41833998E09B}" dt="2022-03-14T14:54:02.781" v="1036" actId="931"/>
          <ac:spMkLst>
            <pc:docMk/>
            <pc:sldMk cId="1266210423" sldId="282"/>
            <ac:spMk id="2" creationId="{B0C946A9-0F1C-4E33-94BA-73C685D32C32}"/>
          </ac:spMkLst>
        </pc:spChg>
        <pc:spChg chg="mod ord">
          <ac:chgData name="Joyce Frankel" userId="f8cc88aa9d7a4b0f" providerId="LiveId" clId="{04CCF921-1382-47CB-829B-41833998E09B}" dt="2022-03-14T14:57:23.050" v="1055" actId="14100"/>
          <ac:spMkLst>
            <pc:docMk/>
            <pc:sldMk cId="1266210423" sldId="282"/>
            <ac:spMk id="772" creationId="{00000000-0000-0000-0000-000000000000}"/>
          </ac:spMkLst>
        </pc:spChg>
        <pc:spChg chg="mod ord">
          <ac:chgData name="Joyce Frankel" userId="f8cc88aa9d7a4b0f" providerId="LiveId" clId="{04CCF921-1382-47CB-829B-41833998E09B}" dt="2022-03-14T14:57:41.925" v="1059" actId="313"/>
          <ac:spMkLst>
            <pc:docMk/>
            <pc:sldMk cId="1266210423" sldId="282"/>
            <ac:spMk id="773" creationId="{00000000-0000-0000-0000-000000000000}"/>
          </ac:spMkLst>
        </pc:spChg>
        <pc:spChg chg="del">
          <ac:chgData name="Joyce Frankel" userId="f8cc88aa9d7a4b0f" providerId="LiveId" clId="{04CCF921-1382-47CB-829B-41833998E09B}" dt="2022-03-14T14:11:21.102" v="1023" actId="478"/>
          <ac:spMkLst>
            <pc:docMk/>
            <pc:sldMk cId="1266210423" sldId="282"/>
            <ac:spMk id="774" creationId="{00000000-0000-0000-0000-000000000000}"/>
          </ac:spMkLst>
        </pc:spChg>
        <pc:picChg chg="add mod ord">
          <ac:chgData name="Joyce Frankel" userId="f8cc88aa9d7a4b0f" providerId="LiveId" clId="{04CCF921-1382-47CB-829B-41833998E09B}" dt="2022-03-14T14:56:02.331" v="1046" actId="26606"/>
          <ac:picMkLst>
            <pc:docMk/>
            <pc:sldMk cId="1266210423" sldId="282"/>
            <ac:picMk id="4" creationId="{C49D35AD-0E21-43B4-8624-97B32AA7016E}"/>
          </ac:picMkLst>
        </pc:picChg>
        <pc:picChg chg="add mod">
          <ac:chgData name="Joyce Frankel" userId="f8cc88aa9d7a4b0f" providerId="LiveId" clId="{04CCF921-1382-47CB-829B-41833998E09B}" dt="2022-03-14T14:58:05.463" v="1062" actId="1076"/>
          <ac:picMkLst>
            <pc:docMk/>
            <pc:sldMk cId="1266210423" sldId="282"/>
            <ac:picMk id="6" creationId="{A6256F49-58D6-4515-AC69-EF5E93F969CF}"/>
          </ac:picMkLst>
        </pc:picChg>
      </pc:sldChg>
      <pc:sldChg chg="addSp delSp modSp add mod setBg modClrScheme chgLayout">
        <pc:chgData name="Joyce Frankel" userId="f8cc88aa9d7a4b0f" providerId="LiveId" clId="{04CCF921-1382-47CB-829B-41833998E09B}" dt="2022-03-14T14:04:34.555" v="978" actId="208"/>
        <pc:sldMkLst>
          <pc:docMk/>
          <pc:sldMk cId="1748913452" sldId="283"/>
        </pc:sldMkLst>
        <pc:spChg chg="add del mod ord">
          <ac:chgData name="Joyce Frankel" userId="f8cc88aa9d7a4b0f" providerId="LiveId" clId="{04CCF921-1382-47CB-829B-41833998E09B}" dt="2022-03-14T13:53:31.882" v="916" actId="931"/>
          <ac:spMkLst>
            <pc:docMk/>
            <pc:sldMk cId="1748913452" sldId="283"/>
            <ac:spMk id="2" creationId="{5AE12B81-C8BD-4CFA-960B-EB90012A3102}"/>
          </ac:spMkLst>
        </pc:spChg>
        <pc:spChg chg="add">
          <ac:chgData name="Joyce Frankel" userId="f8cc88aa9d7a4b0f" providerId="LiveId" clId="{04CCF921-1382-47CB-829B-41833998E09B}" dt="2022-03-14T13:56:11.589" v="922" actId="26606"/>
          <ac:spMkLst>
            <pc:docMk/>
            <pc:sldMk cId="1748913452" sldId="283"/>
            <ac:spMk id="92" creationId="{12609869-9E80-471B-A487-A53288E0E791}"/>
          </ac:spMkLst>
        </pc:spChg>
        <pc:spChg chg="add">
          <ac:chgData name="Joyce Frankel" userId="f8cc88aa9d7a4b0f" providerId="LiveId" clId="{04CCF921-1382-47CB-829B-41833998E09B}" dt="2022-03-14T13:56:11.589" v="922" actId="26606"/>
          <ac:spMkLst>
            <pc:docMk/>
            <pc:sldMk cId="1748913452" sldId="283"/>
            <ac:spMk id="94" creationId="{7004738A-9D34-43E8-97D2-CA0EED4F8BE0}"/>
          </ac:spMkLst>
        </pc:spChg>
        <pc:spChg chg="add">
          <ac:chgData name="Joyce Frankel" userId="f8cc88aa9d7a4b0f" providerId="LiveId" clId="{04CCF921-1382-47CB-829B-41833998E09B}" dt="2022-03-14T13:56:11.589" v="922" actId="26606"/>
          <ac:spMkLst>
            <pc:docMk/>
            <pc:sldMk cId="1748913452" sldId="283"/>
            <ac:spMk id="96" creationId="{B8B8D07F-F13E-443E-BA68-2D26672D76B9}"/>
          </ac:spMkLst>
        </pc:spChg>
        <pc:spChg chg="add">
          <ac:chgData name="Joyce Frankel" userId="f8cc88aa9d7a4b0f" providerId="LiveId" clId="{04CCF921-1382-47CB-829B-41833998E09B}" dt="2022-03-14T13:56:11.589" v="922" actId="26606"/>
          <ac:spMkLst>
            <pc:docMk/>
            <pc:sldMk cId="1748913452" sldId="283"/>
            <ac:spMk id="98" creationId="{2813A4FA-24A5-41ED-A534-3807D1B2F344}"/>
          </ac:spMkLst>
        </pc:spChg>
        <pc:spChg chg="add">
          <ac:chgData name="Joyce Frankel" userId="f8cc88aa9d7a4b0f" providerId="LiveId" clId="{04CCF921-1382-47CB-829B-41833998E09B}" dt="2022-03-14T13:56:11.589" v="922" actId="26606"/>
          <ac:spMkLst>
            <pc:docMk/>
            <pc:sldMk cId="1748913452" sldId="283"/>
            <ac:spMk id="100" creationId="{C3944F27-CA70-4E84-A51A-E6BF89558979}"/>
          </ac:spMkLst>
        </pc:spChg>
        <pc:spChg chg="mod ord">
          <ac:chgData name="Joyce Frankel" userId="f8cc88aa9d7a4b0f" providerId="LiveId" clId="{04CCF921-1382-47CB-829B-41833998E09B}" dt="2022-03-14T13:57:06.724" v="932" actId="1076"/>
          <ac:spMkLst>
            <pc:docMk/>
            <pc:sldMk cId="1748913452" sldId="283"/>
            <ac:spMk id="790" creationId="{00000000-0000-0000-0000-000000000000}"/>
          </ac:spMkLst>
        </pc:spChg>
        <pc:spChg chg="mod ord">
          <ac:chgData name="Joyce Frankel" userId="f8cc88aa9d7a4b0f" providerId="LiveId" clId="{04CCF921-1382-47CB-829B-41833998E09B}" dt="2022-03-14T13:59:46.599" v="956" actId="113"/>
          <ac:spMkLst>
            <pc:docMk/>
            <pc:sldMk cId="1748913452" sldId="283"/>
            <ac:spMk id="791" creationId="{00000000-0000-0000-0000-000000000000}"/>
          </ac:spMkLst>
        </pc:spChg>
        <pc:spChg chg="del">
          <ac:chgData name="Joyce Frankel" userId="f8cc88aa9d7a4b0f" providerId="LiveId" clId="{04CCF921-1382-47CB-829B-41833998E09B}" dt="2022-03-14T13:47:51.289" v="894" actId="478"/>
          <ac:spMkLst>
            <pc:docMk/>
            <pc:sldMk cId="1748913452" sldId="283"/>
            <ac:spMk id="792" creationId="{00000000-0000-0000-0000-000000000000}"/>
          </ac:spMkLst>
        </pc:spChg>
        <pc:spChg chg="del">
          <ac:chgData name="Joyce Frankel" userId="f8cc88aa9d7a4b0f" providerId="LiveId" clId="{04CCF921-1382-47CB-829B-41833998E09B}" dt="2022-03-14T13:47:55.280" v="895" actId="478"/>
          <ac:spMkLst>
            <pc:docMk/>
            <pc:sldMk cId="1748913452" sldId="283"/>
            <ac:spMk id="793" creationId="{00000000-0000-0000-0000-000000000000}"/>
          </ac:spMkLst>
        </pc:spChg>
        <pc:spChg chg="del mod">
          <ac:chgData name="Joyce Frankel" userId="f8cc88aa9d7a4b0f" providerId="LiveId" clId="{04CCF921-1382-47CB-829B-41833998E09B}" dt="2022-03-14T13:48:00.301" v="897" actId="478"/>
          <ac:spMkLst>
            <pc:docMk/>
            <pc:sldMk cId="1748913452" sldId="283"/>
            <ac:spMk id="794" creationId="{00000000-0000-0000-0000-000000000000}"/>
          </ac:spMkLst>
        </pc:spChg>
        <pc:picChg chg="add mod ord">
          <ac:chgData name="Joyce Frankel" userId="f8cc88aa9d7a4b0f" providerId="LiveId" clId="{04CCF921-1382-47CB-829B-41833998E09B}" dt="2022-03-14T14:04:19.958" v="975" actId="1076"/>
          <ac:picMkLst>
            <pc:docMk/>
            <pc:sldMk cId="1748913452" sldId="283"/>
            <ac:picMk id="4" creationId="{1D593EF0-E7CF-4566-B35C-FD63177B0257}"/>
          </ac:picMkLst>
        </pc:picChg>
        <pc:picChg chg="add mod">
          <ac:chgData name="Joyce Frankel" userId="f8cc88aa9d7a4b0f" providerId="LiveId" clId="{04CCF921-1382-47CB-829B-41833998E09B}" dt="2022-03-14T14:00:05.193" v="958" actId="1076"/>
          <ac:picMkLst>
            <pc:docMk/>
            <pc:sldMk cId="1748913452" sldId="283"/>
            <ac:picMk id="6" creationId="{4CBF34A5-0E6A-4913-B44B-59493ECA0BFE}"/>
          </ac:picMkLst>
        </pc:picChg>
        <pc:picChg chg="add mod">
          <ac:chgData name="Joyce Frankel" userId="f8cc88aa9d7a4b0f" providerId="LiveId" clId="{04CCF921-1382-47CB-829B-41833998E09B}" dt="2022-03-14T14:02:12.540" v="964" actId="1076"/>
          <ac:picMkLst>
            <pc:docMk/>
            <pc:sldMk cId="1748913452" sldId="283"/>
            <ac:picMk id="8" creationId="{20556D56-D950-44B9-8A32-7FE0264731BA}"/>
          </ac:picMkLst>
        </pc:picChg>
        <pc:picChg chg="add mod">
          <ac:chgData name="Joyce Frankel" userId="f8cc88aa9d7a4b0f" providerId="LiveId" clId="{04CCF921-1382-47CB-829B-41833998E09B}" dt="2022-03-14T14:04:34.555" v="978" actId="208"/>
          <ac:picMkLst>
            <pc:docMk/>
            <pc:sldMk cId="1748913452" sldId="283"/>
            <ac:picMk id="10" creationId="{74FA12BD-FE8B-42CE-95F3-4049E29E5137}"/>
          </ac:picMkLst>
        </pc:picChg>
      </pc:sldChg>
      <pc:sldChg chg="addSp delSp modSp add mod modClrScheme chgLayout">
        <pc:chgData name="Joyce Frankel" userId="f8cc88aa9d7a4b0f" providerId="LiveId" clId="{04CCF921-1382-47CB-829B-41833998E09B}" dt="2022-03-15T10:46:00.244" v="2171" actId="1076"/>
        <pc:sldMkLst>
          <pc:docMk/>
          <pc:sldMk cId="4188349031" sldId="284"/>
        </pc:sldMkLst>
        <pc:spChg chg="add del mod ord">
          <ac:chgData name="Joyce Frankel" userId="f8cc88aa9d7a4b0f" providerId="LiveId" clId="{04CCF921-1382-47CB-829B-41833998E09B}" dt="2022-03-15T10:40:31.629" v="1919" actId="931"/>
          <ac:spMkLst>
            <pc:docMk/>
            <pc:sldMk cId="4188349031" sldId="284"/>
            <ac:spMk id="2" creationId="{ACB72902-5FBD-4D18-9209-3904DE6FC661}"/>
          </ac:spMkLst>
        </pc:spChg>
        <pc:spChg chg="add del mod">
          <ac:chgData name="Joyce Frankel" userId="f8cc88aa9d7a4b0f" providerId="LiveId" clId="{04CCF921-1382-47CB-829B-41833998E09B}" dt="2022-03-15T10:43:49.094" v="2151"/>
          <ac:spMkLst>
            <pc:docMk/>
            <pc:sldMk cId="4188349031" sldId="284"/>
            <ac:spMk id="5" creationId="{8FCA1F7A-F27A-4A1C-91EC-DB6DF24D4D68}"/>
          </ac:spMkLst>
        </pc:spChg>
        <pc:spChg chg="mod ord">
          <ac:chgData name="Joyce Frankel" userId="f8cc88aa9d7a4b0f" providerId="LiveId" clId="{04CCF921-1382-47CB-829B-41833998E09B}" dt="2022-03-15T10:43:59.964" v="2152" actId="1076"/>
          <ac:spMkLst>
            <pc:docMk/>
            <pc:sldMk cId="4188349031" sldId="284"/>
            <ac:spMk id="800" creationId="{00000000-0000-0000-0000-000000000000}"/>
          </ac:spMkLst>
        </pc:spChg>
        <pc:spChg chg="mod ord">
          <ac:chgData name="Joyce Frankel" userId="f8cc88aa9d7a4b0f" providerId="LiveId" clId="{04CCF921-1382-47CB-829B-41833998E09B}" dt="2022-03-15T10:43:26.202" v="2148" actId="700"/>
          <ac:spMkLst>
            <pc:docMk/>
            <pc:sldMk cId="4188349031" sldId="284"/>
            <ac:spMk id="801" creationId="{00000000-0000-0000-0000-000000000000}"/>
          </ac:spMkLst>
        </pc:spChg>
        <pc:spChg chg="del">
          <ac:chgData name="Joyce Frankel" userId="f8cc88aa9d7a4b0f" providerId="LiveId" clId="{04CCF921-1382-47CB-829B-41833998E09B}" dt="2022-03-15T10:39:29.150" v="1914" actId="478"/>
          <ac:spMkLst>
            <pc:docMk/>
            <pc:sldMk cId="4188349031" sldId="284"/>
            <ac:spMk id="802" creationId="{00000000-0000-0000-0000-000000000000}"/>
          </ac:spMkLst>
        </pc:spChg>
        <pc:spChg chg="del">
          <ac:chgData name="Joyce Frankel" userId="f8cc88aa9d7a4b0f" providerId="LiveId" clId="{04CCF921-1382-47CB-829B-41833998E09B}" dt="2022-03-15T10:39:44.690" v="1915" actId="478"/>
          <ac:spMkLst>
            <pc:docMk/>
            <pc:sldMk cId="4188349031" sldId="284"/>
            <ac:spMk id="803" creationId="{00000000-0000-0000-0000-000000000000}"/>
          </ac:spMkLst>
        </pc:spChg>
        <pc:spChg chg="del">
          <ac:chgData name="Joyce Frankel" userId="f8cc88aa9d7a4b0f" providerId="LiveId" clId="{04CCF921-1382-47CB-829B-41833998E09B}" dt="2022-03-15T10:39:12.669" v="1913" actId="478"/>
          <ac:spMkLst>
            <pc:docMk/>
            <pc:sldMk cId="4188349031" sldId="284"/>
            <ac:spMk id="804" creationId="{00000000-0000-0000-0000-000000000000}"/>
          </ac:spMkLst>
        </pc:spChg>
        <pc:picChg chg="add mod ord modCrop">
          <ac:chgData name="Joyce Frankel" userId="f8cc88aa9d7a4b0f" providerId="LiveId" clId="{04CCF921-1382-47CB-829B-41833998E09B}" dt="2022-03-15T10:43:26.202" v="2148" actId="700"/>
          <ac:picMkLst>
            <pc:docMk/>
            <pc:sldMk cId="4188349031" sldId="284"/>
            <ac:picMk id="4" creationId="{D78043E7-2574-4030-AF3B-C4A2351938D8}"/>
          </ac:picMkLst>
        </pc:picChg>
        <pc:picChg chg="add mod">
          <ac:chgData name="Joyce Frankel" userId="f8cc88aa9d7a4b0f" providerId="LiveId" clId="{04CCF921-1382-47CB-829B-41833998E09B}" dt="2022-03-15T10:45:57.370" v="2170" actId="1076"/>
          <ac:picMkLst>
            <pc:docMk/>
            <pc:sldMk cId="4188349031" sldId="284"/>
            <ac:picMk id="7" creationId="{62F4359F-4B24-4F0C-9990-AA7F04A3690B}"/>
          </ac:picMkLst>
        </pc:picChg>
        <pc:picChg chg="add mod">
          <ac:chgData name="Joyce Frankel" userId="f8cc88aa9d7a4b0f" providerId="LiveId" clId="{04CCF921-1382-47CB-829B-41833998E09B}" dt="2022-03-15T10:44:41.082" v="2159" actId="208"/>
          <ac:picMkLst>
            <pc:docMk/>
            <pc:sldMk cId="4188349031" sldId="284"/>
            <ac:picMk id="9" creationId="{903BEC40-993E-430C-B152-21BC9CA0CC70}"/>
          </ac:picMkLst>
        </pc:picChg>
        <pc:picChg chg="add mod">
          <ac:chgData name="Joyce Frankel" userId="f8cc88aa9d7a4b0f" providerId="LiveId" clId="{04CCF921-1382-47CB-829B-41833998E09B}" dt="2022-03-15T10:45:16.902" v="2164" actId="1076"/>
          <ac:picMkLst>
            <pc:docMk/>
            <pc:sldMk cId="4188349031" sldId="284"/>
            <ac:picMk id="11" creationId="{4B916C44-0F6B-4A78-A4D8-49F6F8219EE8}"/>
          </ac:picMkLst>
        </pc:picChg>
        <pc:picChg chg="add mod">
          <ac:chgData name="Joyce Frankel" userId="f8cc88aa9d7a4b0f" providerId="LiveId" clId="{04CCF921-1382-47CB-829B-41833998E09B}" dt="2022-03-15T10:46:00.244" v="2171" actId="1076"/>
          <ac:picMkLst>
            <pc:docMk/>
            <pc:sldMk cId="4188349031" sldId="284"/>
            <ac:picMk id="13" creationId="{8822F9CC-DED7-4E6B-AA18-25A42A3CA371}"/>
          </ac:picMkLst>
        </pc:picChg>
      </pc:sldChg>
      <pc:sldChg chg="addSp delSp modSp add mod modClrScheme chgLayout">
        <pc:chgData name="Joyce Frankel" userId="f8cc88aa9d7a4b0f" providerId="LiveId" clId="{04CCF921-1382-47CB-829B-41833998E09B}" dt="2022-03-14T13:28:22.591" v="808" actId="14100"/>
        <pc:sldMkLst>
          <pc:docMk/>
          <pc:sldMk cId="2547710102" sldId="285"/>
        </pc:sldMkLst>
        <pc:spChg chg="add del mod ord">
          <ac:chgData name="Joyce Frankel" userId="f8cc88aa9d7a4b0f" providerId="LiveId" clId="{04CCF921-1382-47CB-829B-41833998E09B}" dt="2022-03-14T13:23:28.408" v="778" actId="931"/>
          <ac:spMkLst>
            <pc:docMk/>
            <pc:sldMk cId="2547710102" sldId="285"/>
            <ac:spMk id="3" creationId="{F86B87D2-21BE-45EC-AFD8-95BE806EE3D5}"/>
          </ac:spMkLst>
        </pc:spChg>
        <pc:spChg chg="mod ord">
          <ac:chgData name="Joyce Frankel" userId="f8cc88aa9d7a4b0f" providerId="LiveId" clId="{04CCF921-1382-47CB-829B-41833998E09B}" dt="2022-03-14T13:24:44.825" v="783" actId="1076"/>
          <ac:spMkLst>
            <pc:docMk/>
            <pc:sldMk cId="2547710102" sldId="285"/>
            <ac:spMk id="841" creationId="{00000000-0000-0000-0000-000000000000}"/>
          </ac:spMkLst>
        </pc:spChg>
        <pc:spChg chg="mod ord">
          <ac:chgData name="Joyce Frankel" userId="f8cc88aa9d7a4b0f" providerId="LiveId" clId="{04CCF921-1382-47CB-829B-41833998E09B}" dt="2022-03-14T13:28:01.653" v="806" actId="1076"/>
          <ac:spMkLst>
            <pc:docMk/>
            <pc:sldMk cId="2547710102" sldId="285"/>
            <ac:spMk id="842" creationId="{00000000-0000-0000-0000-000000000000}"/>
          </ac:spMkLst>
        </pc:spChg>
        <pc:spChg chg="del">
          <ac:chgData name="Joyce Frankel" userId="f8cc88aa9d7a4b0f" providerId="LiveId" clId="{04CCF921-1382-47CB-829B-41833998E09B}" dt="2022-03-14T13:22:16.247" v="766" actId="478"/>
          <ac:spMkLst>
            <pc:docMk/>
            <pc:sldMk cId="2547710102" sldId="285"/>
            <ac:spMk id="843" creationId="{00000000-0000-0000-0000-000000000000}"/>
          </ac:spMkLst>
        </pc:spChg>
        <pc:spChg chg="del">
          <ac:chgData name="Joyce Frankel" userId="f8cc88aa9d7a4b0f" providerId="LiveId" clId="{04CCF921-1382-47CB-829B-41833998E09B}" dt="2022-03-14T13:22:11.535" v="765" actId="478"/>
          <ac:spMkLst>
            <pc:docMk/>
            <pc:sldMk cId="2547710102" sldId="285"/>
            <ac:spMk id="844" creationId="{00000000-0000-0000-0000-000000000000}"/>
          </ac:spMkLst>
        </pc:spChg>
        <pc:picChg chg="del">
          <ac:chgData name="Joyce Frankel" userId="f8cc88aa9d7a4b0f" providerId="LiveId" clId="{04CCF921-1382-47CB-829B-41833998E09B}" dt="2022-03-14T13:22:20.176" v="767" actId="478"/>
          <ac:picMkLst>
            <pc:docMk/>
            <pc:sldMk cId="2547710102" sldId="285"/>
            <ac:picMk id="2" creationId="{00000000-0000-0000-0000-000000000000}"/>
          </ac:picMkLst>
        </pc:picChg>
        <pc:picChg chg="add mod ord modCrop">
          <ac:chgData name="Joyce Frankel" userId="f8cc88aa9d7a4b0f" providerId="LiveId" clId="{04CCF921-1382-47CB-829B-41833998E09B}" dt="2022-03-14T13:28:22.591" v="808" actId="14100"/>
          <ac:picMkLst>
            <pc:docMk/>
            <pc:sldMk cId="2547710102" sldId="285"/>
            <ac:picMk id="5" creationId="{E4C840DE-A5F3-4909-B089-DC3EC283546D}"/>
          </ac:picMkLst>
        </pc:picChg>
        <pc:picChg chg="add mod">
          <ac:chgData name="Joyce Frankel" userId="f8cc88aa9d7a4b0f" providerId="LiveId" clId="{04CCF921-1382-47CB-829B-41833998E09B}" dt="2022-03-14T13:27:56.507" v="805" actId="1076"/>
          <ac:picMkLst>
            <pc:docMk/>
            <pc:sldMk cId="2547710102" sldId="285"/>
            <ac:picMk id="7" creationId="{8884B1C4-2354-4382-A258-446F21C20446}"/>
          </ac:picMkLst>
        </pc:picChg>
      </pc:sldChg>
      <pc:sldChg chg="addSp delSp modSp add mod setBg modClrScheme addAnim chgLayout">
        <pc:chgData name="Joyce Frankel" userId="f8cc88aa9d7a4b0f" providerId="LiveId" clId="{04CCF921-1382-47CB-829B-41833998E09B}" dt="2022-03-15T11:00:59.977" v="2220" actId="14100"/>
        <pc:sldMkLst>
          <pc:docMk/>
          <pc:sldMk cId="1520836595" sldId="286"/>
        </pc:sldMkLst>
        <pc:spChg chg="add del mod ord">
          <ac:chgData name="Joyce Frankel" userId="f8cc88aa9d7a4b0f" providerId="LiveId" clId="{04CCF921-1382-47CB-829B-41833998E09B}" dt="2022-03-15T10:54:29.129" v="2176" actId="931"/>
          <ac:spMkLst>
            <pc:docMk/>
            <pc:sldMk cId="1520836595" sldId="286"/>
            <ac:spMk id="2" creationId="{C28CACB3-8BBC-4289-B954-C9B38CF3F061}"/>
          </ac:spMkLst>
        </pc:spChg>
        <pc:spChg chg="add">
          <ac:chgData name="Joyce Frankel" userId="f8cc88aa9d7a4b0f" providerId="LiveId" clId="{04CCF921-1382-47CB-829B-41833998E09B}" dt="2022-03-15T10:55:30.722" v="2183" actId="26606"/>
          <ac:spMkLst>
            <pc:docMk/>
            <pc:sldMk cId="1520836595" sldId="286"/>
            <ac:spMk id="87" creationId="{8D0D6D3E-D7F9-4591-9CA9-DDF4DB1F73DA}"/>
          </ac:spMkLst>
        </pc:spChg>
        <pc:spChg chg="add">
          <ac:chgData name="Joyce Frankel" userId="f8cc88aa9d7a4b0f" providerId="LiveId" clId="{04CCF921-1382-47CB-829B-41833998E09B}" dt="2022-03-15T10:55:30.722" v="2183" actId="26606"/>
          <ac:spMkLst>
            <pc:docMk/>
            <pc:sldMk cId="1520836595" sldId="286"/>
            <ac:spMk id="89" creationId="{C4C9F2B0-1044-46EB-8AEB-C3BFFDE6C2CC}"/>
          </ac:spMkLst>
        </pc:spChg>
        <pc:spChg chg="add">
          <ac:chgData name="Joyce Frankel" userId="f8cc88aa9d7a4b0f" providerId="LiveId" clId="{04CCF921-1382-47CB-829B-41833998E09B}" dt="2022-03-15T10:55:30.722" v="2183" actId="26606"/>
          <ac:spMkLst>
            <pc:docMk/>
            <pc:sldMk cId="1520836595" sldId="286"/>
            <ac:spMk id="91" creationId="{D28B54C3-B57B-472A-B96E-1FCB67093DC2}"/>
          </ac:spMkLst>
        </pc:spChg>
        <pc:spChg chg="add">
          <ac:chgData name="Joyce Frankel" userId="f8cc88aa9d7a4b0f" providerId="LiveId" clId="{04CCF921-1382-47CB-829B-41833998E09B}" dt="2022-03-15T10:55:30.722" v="2183" actId="26606"/>
          <ac:spMkLst>
            <pc:docMk/>
            <pc:sldMk cId="1520836595" sldId="286"/>
            <ac:spMk id="93" creationId="{7DB3C429-F8DA-49B9-AF84-21996FCF78B5}"/>
          </ac:spMkLst>
        </pc:spChg>
        <pc:spChg chg="mod ord">
          <ac:chgData name="Joyce Frankel" userId="f8cc88aa9d7a4b0f" providerId="LiveId" clId="{04CCF921-1382-47CB-829B-41833998E09B}" dt="2022-03-15T10:56:32.957" v="2194" actId="1076"/>
          <ac:spMkLst>
            <pc:docMk/>
            <pc:sldMk cId="1520836595" sldId="286"/>
            <ac:spMk id="850" creationId="{00000000-0000-0000-0000-000000000000}"/>
          </ac:spMkLst>
        </pc:spChg>
        <pc:spChg chg="del mod ord">
          <ac:chgData name="Joyce Frankel" userId="f8cc88aa9d7a4b0f" providerId="LiveId" clId="{04CCF921-1382-47CB-829B-41833998E09B}" dt="2022-03-15T10:54:45.865" v="2182" actId="478"/>
          <ac:spMkLst>
            <pc:docMk/>
            <pc:sldMk cId="1520836595" sldId="286"/>
            <ac:spMk id="851" creationId="{00000000-0000-0000-0000-000000000000}"/>
          </ac:spMkLst>
        </pc:spChg>
        <pc:spChg chg="del">
          <ac:chgData name="Joyce Frankel" userId="f8cc88aa9d7a4b0f" providerId="LiveId" clId="{04CCF921-1382-47CB-829B-41833998E09B}" dt="2022-03-15T10:53:40.741" v="2173" actId="478"/>
          <ac:spMkLst>
            <pc:docMk/>
            <pc:sldMk cId="1520836595" sldId="286"/>
            <ac:spMk id="852" creationId="{00000000-0000-0000-0000-000000000000}"/>
          </ac:spMkLst>
        </pc:spChg>
        <pc:spChg chg="del">
          <ac:chgData name="Joyce Frankel" userId="f8cc88aa9d7a4b0f" providerId="LiveId" clId="{04CCF921-1382-47CB-829B-41833998E09B}" dt="2022-03-15T10:53:55.189" v="2174" actId="478"/>
          <ac:spMkLst>
            <pc:docMk/>
            <pc:sldMk cId="1520836595" sldId="286"/>
            <ac:spMk id="853" creationId="{00000000-0000-0000-0000-000000000000}"/>
          </ac:spMkLst>
        </pc:spChg>
        <pc:spChg chg="del">
          <ac:chgData name="Joyce Frankel" userId="f8cc88aa9d7a4b0f" providerId="LiveId" clId="{04CCF921-1382-47CB-829B-41833998E09B}" dt="2022-03-15T10:53:26.390" v="2172" actId="478"/>
          <ac:spMkLst>
            <pc:docMk/>
            <pc:sldMk cId="1520836595" sldId="286"/>
            <ac:spMk id="854" creationId="{00000000-0000-0000-0000-000000000000}"/>
          </ac:spMkLst>
        </pc:spChg>
        <pc:picChg chg="add mod ord">
          <ac:chgData name="Joyce Frankel" userId="f8cc88aa9d7a4b0f" providerId="LiveId" clId="{04CCF921-1382-47CB-829B-41833998E09B}" dt="2022-03-15T10:55:30.722" v="2183" actId="26606"/>
          <ac:picMkLst>
            <pc:docMk/>
            <pc:sldMk cId="1520836595" sldId="286"/>
            <ac:picMk id="4" creationId="{FC0E771C-954E-4B08-8871-8C95D79DDB59}"/>
          </ac:picMkLst>
        </pc:picChg>
        <pc:picChg chg="add mod">
          <ac:chgData name="Joyce Frankel" userId="f8cc88aa9d7a4b0f" providerId="LiveId" clId="{04CCF921-1382-47CB-829B-41833998E09B}" dt="2022-03-15T10:58:18.377" v="2196" actId="1076"/>
          <ac:picMkLst>
            <pc:docMk/>
            <pc:sldMk cId="1520836595" sldId="286"/>
            <ac:picMk id="6" creationId="{B2E72BA4-E989-4FB2-8C61-97D75AF00575}"/>
          </ac:picMkLst>
        </pc:picChg>
        <pc:picChg chg="add mod">
          <ac:chgData name="Joyce Frankel" userId="f8cc88aa9d7a4b0f" providerId="LiveId" clId="{04CCF921-1382-47CB-829B-41833998E09B}" dt="2022-03-15T10:59:35.629" v="2206" actId="208"/>
          <ac:picMkLst>
            <pc:docMk/>
            <pc:sldMk cId="1520836595" sldId="286"/>
            <ac:picMk id="8" creationId="{51F2D84E-EC17-43FA-B76D-6C8B60C80FCA}"/>
          </ac:picMkLst>
        </pc:picChg>
        <pc:picChg chg="add mod">
          <ac:chgData name="Joyce Frankel" userId="f8cc88aa9d7a4b0f" providerId="LiveId" clId="{04CCF921-1382-47CB-829B-41833998E09B}" dt="2022-03-15T11:00:16.647" v="2212" actId="14100"/>
          <ac:picMkLst>
            <pc:docMk/>
            <pc:sldMk cId="1520836595" sldId="286"/>
            <ac:picMk id="10" creationId="{6C8E73F8-77A2-400B-B4D3-989A2E24024D}"/>
          </ac:picMkLst>
        </pc:picChg>
        <pc:picChg chg="add mod">
          <ac:chgData name="Joyce Frankel" userId="f8cc88aa9d7a4b0f" providerId="LiveId" clId="{04CCF921-1382-47CB-829B-41833998E09B}" dt="2022-03-15T11:00:59.977" v="2220" actId="14100"/>
          <ac:picMkLst>
            <pc:docMk/>
            <pc:sldMk cId="1520836595" sldId="286"/>
            <ac:picMk id="12" creationId="{C6767709-1F67-4E1B-A8A4-A4732AB7C23B}"/>
          </ac:picMkLst>
        </pc:picChg>
      </pc:sldChg>
      <pc:sldChg chg="addSp delSp modSp add mod setBg modClrScheme chgLayout">
        <pc:chgData name="Joyce Frankel" userId="f8cc88aa9d7a4b0f" providerId="LiveId" clId="{04CCF921-1382-47CB-829B-41833998E09B}" dt="2022-03-14T00:56:19.432" v="713" actId="1076"/>
        <pc:sldMkLst>
          <pc:docMk/>
          <pc:sldMk cId="1464301970" sldId="287"/>
        </pc:sldMkLst>
        <pc:spChg chg="add mod">
          <ac:chgData name="Joyce Frankel" userId="f8cc88aa9d7a4b0f" providerId="LiveId" clId="{04CCF921-1382-47CB-829B-41833998E09B}" dt="2022-03-14T00:51:43.532" v="673" actId="1076"/>
          <ac:spMkLst>
            <pc:docMk/>
            <pc:sldMk cId="1464301970" sldId="287"/>
            <ac:spMk id="2" creationId="{03F71597-907D-499D-A3BF-A700E99016C1}"/>
          </ac:spMkLst>
        </pc:spChg>
        <pc:spChg chg="add del mod ord">
          <ac:chgData name="Joyce Frankel" userId="f8cc88aa9d7a4b0f" providerId="LiveId" clId="{04CCF921-1382-47CB-829B-41833998E09B}" dt="2022-03-14T00:50:21.931" v="666" actId="931"/>
          <ac:spMkLst>
            <pc:docMk/>
            <pc:sldMk cId="1464301970" sldId="287"/>
            <ac:spMk id="3" creationId="{0A2F42A2-F5FF-47F4-A879-ED175459999A}"/>
          </ac:spMkLst>
        </pc:spChg>
        <pc:spChg chg="add">
          <ac:chgData name="Joyce Frankel" userId="f8cc88aa9d7a4b0f" providerId="LiveId" clId="{04CCF921-1382-47CB-829B-41833998E09B}" dt="2022-03-14T00:51:08.003" v="669" actId="26606"/>
          <ac:spMkLst>
            <pc:docMk/>
            <pc:sldMk cId="1464301970" sldId="287"/>
            <ac:spMk id="127" creationId="{98C94856-200D-405A-AB35-F9553D46E043}"/>
          </ac:spMkLst>
        </pc:spChg>
        <pc:spChg chg="mod ord">
          <ac:chgData name="Joyce Frankel" userId="f8cc88aa9d7a4b0f" providerId="LiveId" clId="{04CCF921-1382-47CB-829B-41833998E09B}" dt="2022-03-14T00:53:48.199" v="693" actId="1076"/>
          <ac:spMkLst>
            <pc:docMk/>
            <pc:sldMk cId="1464301970" sldId="287"/>
            <ac:spMk id="890" creationId="{00000000-0000-0000-0000-000000000000}"/>
          </ac:spMkLst>
        </pc:spChg>
        <pc:spChg chg="del">
          <ac:chgData name="Joyce Frankel" userId="f8cc88aa9d7a4b0f" providerId="LiveId" clId="{04CCF921-1382-47CB-829B-41833998E09B}" dt="2022-03-14T00:47:39.058" v="642" actId="478"/>
          <ac:spMkLst>
            <pc:docMk/>
            <pc:sldMk cId="1464301970" sldId="287"/>
            <ac:spMk id="891" creationId="{00000000-0000-0000-0000-000000000000}"/>
          </ac:spMkLst>
        </pc:spChg>
        <pc:spChg chg="del">
          <ac:chgData name="Joyce Frankel" userId="f8cc88aa9d7a4b0f" providerId="LiveId" clId="{04CCF921-1382-47CB-829B-41833998E09B}" dt="2022-03-14T00:47:42.789" v="643" actId="478"/>
          <ac:spMkLst>
            <pc:docMk/>
            <pc:sldMk cId="1464301970" sldId="287"/>
            <ac:spMk id="892" creationId="{00000000-0000-0000-0000-000000000000}"/>
          </ac:spMkLst>
        </pc:spChg>
        <pc:picChg chg="add mod ord">
          <ac:chgData name="Joyce Frankel" userId="f8cc88aa9d7a4b0f" providerId="LiveId" clId="{04CCF921-1382-47CB-829B-41833998E09B}" dt="2022-03-14T00:51:08.003" v="669" actId="26606"/>
          <ac:picMkLst>
            <pc:docMk/>
            <pc:sldMk cId="1464301970" sldId="287"/>
            <ac:picMk id="5" creationId="{21C27235-4FC8-4C74-BF34-D77237C6AD26}"/>
          </ac:picMkLst>
        </pc:picChg>
        <pc:picChg chg="add mod">
          <ac:chgData name="Joyce Frankel" userId="f8cc88aa9d7a4b0f" providerId="LiveId" clId="{04CCF921-1382-47CB-829B-41833998E09B}" dt="2022-03-14T00:55:33.841" v="708" actId="14100"/>
          <ac:picMkLst>
            <pc:docMk/>
            <pc:sldMk cId="1464301970" sldId="287"/>
            <ac:picMk id="7" creationId="{8E1659F0-C357-41CA-B5FF-E87CFE2CF06A}"/>
          </ac:picMkLst>
        </pc:picChg>
        <pc:picChg chg="add mod">
          <ac:chgData name="Joyce Frankel" userId="f8cc88aa9d7a4b0f" providerId="LiveId" clId="{04CCF921-1382-47CB-829B-41833998E09B}" dt="2022-03-14T00:55:55.039" v="711" actId="1076"/>
          <ac:picMkLst>
            <pc:docMk/>
            <pc:sldMk cId="1464301970" sldId="287"/>
            <ac:picMk id="9" creationId="{689D84F3-864C-4B10-B845-DDAEFAECF1E0}"/>
          </ac:picMkLst>
        </pc:picChg>
        <pc:picChg chg="add mod">
          <ac:chgData name="Joyce Frankel" userId="f8cc88aa9d7a4b0f" providerId="LiveId" clId="{04CCF921-1382-47CB-829B-41833998E09B}" dt="2022-03-14T00:56:19.432" v="713" actId="1076"/>
          <ac:picMkLst>
            <pc:docMk/>
            <pc:sldMk cId="1464301970" sldId="287"/>
            <ac:picMk id="11" creationId="{672B0664-9060-4067-A292-363AAFD0CBBA}"/>
          </ac:picMkLst>
        </pc:picChg>
      </pc:sldChg>
      <pc:sldChg chg="addSp delSp modSp add mod modClrScheme chgLayout">
        <pc:chgData name="Joyce Frankel" userId="f8cc88aa9d7a4b0f" providerId="LiveId" clId="{04CCF921-1382-47CB-829B-41833998E09B}" dt="2022-03-13T20:06:23.952" v="641" actId="1076"/>
        <pc:sldMkLst>
          <pc:docMk/>
          <pc:sldMk cId="3804899454" sldId="288"/>
        </pc:sldMkLst>
        <pc:spChg chg="mod ord">
          <ac:chgData name="Joyce Frankel" userId="f8cc88aa9d7a4b0f" providerId="LiveId" clId="{04CCF921-1382-47CB-829B-41833998E09B}" dt="2022-03-13T20:06:23.952" v="641" actId="1076"/>
          <ac:spMkLst>
            <pc:docMk/>
            <pc:sldMk cId="3804899454" sldId="288"/>
            <ac:spMk id="2" creationId="{00000000-0000-0000-0000-000000000000}"/>
          </ac:spMkLst>
        </pc:spChg>
        <pc:spChg chg="mod ord">
          <ac:chgData name="Joyce Frankel" userId="f8cc88aa9d7a4b0f" providerId="LiveId" clId="{04CCF921-1382-47CB-829B-41833998E09B}" dt="2022-03-13T20:05:45.406" v="639" actId="1076"/>
          <ac:spMkLst>
            <pc:docMk/>
            <pc:sldMk cId="3804899454" sldId="288"/>
            <ac:spMk id="3" creationId="{00000000-0000-0000-0000-000000000000}"/>
          </ac:spMkLst>
        </pc:spChg>
        <pc:spChg chg="add del mod ord">
          <ac:chgData name="Joyce Frankel" userId="f8cc88aa9d7a4b0f" providerId="LiveId" clId="{04CCF921-1382-47CB-829B-41833998E09B}" dt="2022-03-13T20:01:15.132" v="626" actId="931"/>
          <ac:spMkLst>
            <pc:docMk/>
            <pc:sldMk cId="3804899454" sldId="288"/>
            <ac:spMk id="5" creationId="{1C9B0A4F-C8A8-486F-B1A3-B5890C3B6663}"/>
          </ac:spMkLst>
        </pc:spChg>
        <pc:picChg chg="del">
          <ac:chgData name="Joyce Frankel" userId="f8cc88aa9d7a4b0f" providerId="LiveId" clId="{04CCF921-1382-47CB-829B-41833998E09B}" dt="2022-03-13T19:58:30.277" v="609" actId="478"/>
          <ac:picMkLst>
            <pc:docMk/>
            <pc:sldMk cId="3804899454" sldId="288"/>
            <ac:picMk id="4" creationId="{00000000-0000-0000-0000-000000000000}"/>
          </ac:picMkLst>
        </pc:picChg>
        <pc:picChg chg="add mod">
          <ac:chgData name="Joyce Frankel" userId="f8cc88aa9d7a4b0f" providerId="LiveId" clId="{04CCF921-1382-47CB-829B-41833998E09B}" dt="2022-03-13T20:01:22.625" v="628" actId="962"/>
          <ac:picMkLst>
            <pc:docMk/>
            <pc:sldMk cId="3804899454" sldId="288"/>
            <ac:picMk id="7" creationId="{379ACEF3-74E8-4585-8416-946BD6E10CC7}"/>
          </ac:picMkLst>
        </pc:picChg>
        <pc:picChg chg="add mod">
          <ac:chgData name="Joyce Frankel" userId="f8cc88aa9d7a4b0f" providerId="LiveId" clId="{04CCF921-1382-47CB-829B-41833998E09B}" dt="2022-03-13T20:05:29.470" v="638" actId="1076"/>
          <ac:picMkLst>
            <pc:docMk/>
            <pc:sldMk cId="3804899454" sldId="288"/>
            <ac:picMk id="9" creationId="{4CA8A621-7952-4A88-B127-65E9E6634ABD}"/>
          </ac:picMkLst>
        </pc:picChg>
      </pc:sldChg>
      <pc:sldChg chg="addSp delSp modSp add mod setBg modClrScheme chgLayout">
        <pc:chgData name="Joyce Frankel" userId="f8cc88aa9d7a4b0f" providerId="LiveId" clId="{04CCF921-1382-47CB-829B-41833998E09B}" dt="2022-03-13T19:58:06.543" v="608" actId="1076"/>
        <pc:sldMkLst>
          <pc:docMk/>
          <pc:sldMk cId="2553316599" sldId="289"/>
        </pc:sldMkLst>
        <pc:spChg chg="mod ord">
          <ac:chgData name="Joyce Frankel" userId="f8cc88aa9d7a4b0f" providerId="LiveId" clId="{04CCF921-1382-47CB-829B-41833998E09B}" dt="2022-03-13T19:57:51.619" v="606" actId="1076"/>
          <ac:spMkLst>
            <pc:docMk/>
            <pc:sldMk cId="2553316599" sldId="289"/>
            <ac:spMk id="2" creationId="{00000000-0000-0000-0000-000000000000}"/>
          </ac:spMkLst>
        </pc:spChg>
        <pc:spChg chg="mod ord">
          <ac:chgData name="Joyce Frankel" userId="f8cc88aa9d7a4b0f" providerId="LiveId" clId="{04CCF921-1382-47CB-829B-41833998E09B}" dt="2022-03-13T19:57:31.499" v="605" actId="1076"/>
          <ac:spMkLst>
            <pc:docMk/>
            <pc:sldMk cId="2553316599" sldId="289"/>
            <ac:spMk id="3" creationId="{00000000-0000-0000-0000-000000000000}"/>
          </ac:spMkLst>
        </pc:spChg>
        <pc:spChg chg="add del mod ord">
          <ac:chgData name="Joyce Frankel" userId="f8cc88aa9d7a4b0f" providerId="LiveId" clId="{04CCF921-1382-47CB-829B-41833998E09B}" dt="2022-03-13T19:55:08.512" v="590" actId="931"/>
          <ac:spMkLst>
            <pc:docMk/>
            <pc:sldMk cId="2553316599" sldId="289"/>
            <ac:spMk id="5" creationId="{9DE92AB5-46CD-496E-975C-F73FEE70F067}"/>
          </ac:spMkLst>
        </pc:spChg>
        <pc:picChg chg="del">
          <ac:chgData name="Joyce Frankel" userId="f8cc88aa9d7a4b0f" providerId="LiveId" clId="{04CCF921-1382-47CB-829B-41833998E09B}" dt="2022-03-13T19:52:53.241" v="572" actId="478"/>
          <ac:picMkLst>
            <pc:docMk/>
            <pc:sldMk cId="2553316599" sldId="289"/>
            <ac:picMk id="4" creationId="{00000000-0000-0000-0000-000000000000}"/>
          </ac:picMkLst>
        </pc:picChg>
        <pc:picChg chg="add mod ord">
          <ac:chgData name="Joyce Frankel" userId="f8cc88aa9d7a4b0f" providerId="LiveId" clId="{04CCF921-1382-47CB-829B-41833998E09B}" dt="2022-03-13T19:56:13.366" v="595" actId="26606"/>
          <ac:picMkLst>
            <pc:docMk/>
            <pc:sldMk cId="2553316599" sldId="289"/>
            <ac:picMk id="7" creationId="{8398E64C-77C1-4F9B-BB4B-DD0A9A6CE5C5}"/>
          </ac:picMkLst>
        </pc:picChg>
        <pc:picChg chg="add mod">
          <ac:chgData name="Joyce Frankel" userId="f8cc88aa9d7a4b0f" providerId="LiveId" clId="{04CCF921-1382-47CB-829B-41833998E09B}" dt="2022-03-13T19:58:06.543" v="608" actId="1076"/>
          <ac:picMkLst>
            <pc:docMk/>
            <pc:sldMk cId="2553316599" sldId="289"/>
            <ac:picMk id="9" creationId="{1D551F78-A3F6-486D-8039-EE612CA43E46}"/>
          </ac:picMkLst>
        </pc:picChg>
      </pc:sldChg>
      <pc:sldChg chg="addSp delSp modSp add mod modClrScheme chgLayout">
        <pc:chgData name="Joyce Frankel" userId="f8cc88aa9d7a4b0f" providerId="LiveId" clId="{04CCF921-1382-47CB-829B-41833998E09B}" dt="2022-03-13T19:52:33.124" v="571" actId="1076"/>
        <pc:sldMkLst>
          <pc:docMk/>
          <pc:sldMk cId="1939183398" sldId="290"/>
        </pc:sldMkLst>
        <pc:spChg chg="mod ord">
          <ac:chgData name="Joyce Frankel" userId="f8cc88aa9d7a4b0f" providerId="LiveId" clId="{04CCF921-1382-47CB-829B-41833998E09B}" dt="2022-03-13T19:50:44.513" v="564" actId="1076"/>
          <ac:spMkLst>
            <pc:docMk/>
            <pc:sldMk cId="1939183398" sldId="290"/>
            <ac:spMk id="2" creationId="{00000000-0000-0000-0000-000000000000}"/>
          </ac:spMkLst>
        </pc:spChg>
        <pc:spChg chg="mod ord">
          <ac:chgData name="Joyce Frankel" userId="f8cc88aa9d7a4b0f" providerId="LiveId" clId="{04CCF921-1382-47CB-829B-41833998E09B}" dt="2022-03-13T19:50:52.162" v="565" actId="113"/>
          <ac:spMkLst>
            <pc:docMk/>
            <pc:sldMk cId="1939183398" sldId="290"/>
            <ac:spMk id="3" creationId="{00000000-0000-0000-0000-000000000000}"/>
          </ac:spMkLst>
        </pc:spChg>
        <pc:spChg chg="add del mod ord">
          <ac:chgData name="Joyce Frankel" userId="f8cc88aa9d7a4b0f" providerId="LiveId" clId="{04CCF921-1382-47CB-829B-41833998E09B}" dt="2022-03-13T19:51:46.301" v="566" actId="931"/>
          <ac:spMkLst>
            <pc:docMk/>
            <pc:sldMk cId="1939183398" sldId="290"/>
            <ac:spMk id="5" creationId="{116FE52D-EC22-46A6-86D8-D2CE8DB86BF9}"/>
          </ac:spMkLst>
        </pc:spChg>
        <pc:picChg chg="del">
          <ac:chgData name="Joyce Frankel" userId="f8cc88aa9d7a4b0f" providerId="LiveId" clId="{04CCF921-1382-47CB-829B-41833998E09B}" dt="2022-03-13T19:46:41.440" v="539" actId="478"/>
          <ac:picMkLst>
            <pc:docMk/>
            <pc:sldMk cId="1939183398" sldId="290"/>
            <ac:picMk id="4" creationId="{00000000-0000-0000-0000-000000000000}"/>
          </ac:picMkLst>
        </pc:picChg>
        <pc:picChg chg="add mod">
          <ac:chgData name="Joyce Frankel" userId="f8cc88aa9d7a4b0f" providerId="LiveId" clId="{04CCF921-1382-47CB-829B-41833998E09B}" dt="2022-03-13T19:52:17.495" v="569" actId="14826"/>
          <ac:picMkLst>
            <pc:docMk/>
            <pc:sldMk cId="1939183398" sldId="290"/>
            <ac:picMk id="7" creationId="{DA22F984-C658-48D9-8FBE-4BC59B158F5B}"/>
          </ac:picMkLst>
        </pc:picChg>
        <pc:picChg chg="add mod">
          <ac:chgData name="Joyce Frankel" userId="f8cc88aa9d7a4b0f" providerId="LiveId" clId="{04CCF921-1382-47CB-829B-41833998E09B}" dt="2022-03-13T19:52:33.124" v="571" actId="1076"/>
          <ac:picMkLst>
            <pc:docMk/>
            <pc:sldMk cId="1939183398" sldId="290"/>
            <ac:picMk id="9" creationId="{AD64D769-7CE3-4E5C-944C-1976E3676387}"/>
          </ac:picMkLst>
        </pc:picChg>
      </pc:sldChg>
      <pc:sldChg chg="addSp delSp modSp add mod setBg modClrScheme chgLayout">
        <pc:chgData name="Joyce Frankel" userId="f8cc88aa9d7a4b0f" providerId="LiveId" clId="{04CCF921-1382-47CB-829B-41833998E09B}" dt="2022-03-13T19:45:46.213" v="533" actId="207"/>
        <pc:sldMkLst>
          <pc:docMk/>
          <pc:sldMk cId="3334405660" sldId="291"/>
        </pc:sldMkLst>
        <pc:spChg chg="mod ord">
          <ac:chgData name="Joyce Frankel" userId="f8cc88aa9d7a4b0f" providerId="LiveId" clId="{04CCF921-1382-47CB-829B-41833998E09B}" dt="2022-03-13T19:45:03.577" v="529" actId="1076"/>
          <ac:spMkLst>
            <pc:docMk/>
            <pc:sldMk cId="3334405660" sldId="291"/>
            <ac:spMk id="2" creationId="{00000000-0000-0000-0000-000000000000}"/>
          </ac:spMkLst>
        </pc:spChg>
        <pc:spChg chg="mod ord">
          <ac:chgData name="Joyce Frankel" userId="f8cc88aa9d7a4b0f" providerId="LiveId" clId="{04CCF921-1382-47CB-829B-41833998E09B}" dt="2022-03-13T19:45:25.831" v="530" actId="1076"/>
          <ac:spMkLst>
            <pc:docMk/>
            <pc:sldMk cId="3334405660" sldId="291"/>
            <ac:spMk id="3" creationId="{00000000-0000-0000-0000-000000000000}"/>
          </ac:spMkLst>
        </pc:spChg>
        <pc:spChg chg="add del mod ord">
          <ac:chgData name="Joyce Frankel" userId="f8cc88aa9d7a4b0f" providerId="LiveId" clId="{04CCF921-1382-47CB-829B-41833998E09B}" dt="2022-03-13T19:41:42.149" v="497" actId="931"/>
          <ac:spMkLst>
            <pc:docMk/>
            <pc:sldMk cId="3334405660" sldId="291"/>
            <ac:spMk id="5" creationId="{630CE34F-2971-4C1B-9478-7CFBD680AAB8}"/>
          </ac:spMkLst>
        </pc:spChg>
        <pc:spChg chg="add">
          <ac:chgData name="Joyce Frankel" userId="f8cc88aa9d7a4b0f" providerId="LiveId" clId="{04CCF921-1382-47CB-829B-41833998E09B}" dt="2022-03-13T19:42:45.701" v="500" actId="26606"/>
          <ac:spMkLst>
            <pc:docMk/>
            <pc:sldMk cId="3334405660" sldId="291"/>
            <ac:spMk id="12" creationId="{98C94856-200D-405A-AB35-F9553D46E043}"/>
          </ac:spMkLst>
        </pc:spChg>
        <pc:picChg chg="del">
          <ac:chgData name="Joyce Frankel" userId="f8cc88aa9d7a4b0f" providerId="LiveId" clId="{04CCF921-1382-47CB-829B-41833998E09B}" dt="2022-03-13T19:40:02.909" v="482" actId="478"/>
          <ac:picMkLst>
            <pc:docMk/>
            <pc:sldMk cId="3334405660" sldId="291"/>
            <ac:picMk id="4" creationId="{00000000-0000-0000-0000-000000000000}"/>
          </ac:picMkLst>
        </pc:picChg>
        <pc:picChg chg="add mod ord">
          <ac:chgData name="Joyce Frankel" userId="f8cc88aa9d7a4b0f" providerId="LiveId" clId="{04CCF921-1382-47CB-829B-41833998E09B}" dt="2022-03-13T19:45:46.213" v="533" actId="207"/>
          <ac:picMkLst>
            <pc:docMk/>
            <pc:sldMk cId="3334405660" sldId="291"/>
            <ac:picMk id="7" creationId="{BAAB444B-6B47-464E-8C6E-6750395A85BA}"/>
          </ac:picMkLst>
        </pc:picChg>
        <pc:picChg chg="add mod">
          <ac:chgData name="Joyce Frankel" userId="f8cc88aa9d7a4b0f" providerId="LiveId" clId="{04CCF921-1382-47CB-829B-41833998E09B}" dt="2022-03-13T19:45:40.625" v="532" actId="1076"/>
          <ac:picMkLst>
            <pc:docMk/>
            <pc:sldMk cId="3334405660" sldId="291"/>
            <ac:picMk id="9" creationId="{9255CD0A-501A-4011-83DA-E13BB0CF312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6AD56-6D43-4892-A461-B453F62CF01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F1CCC10-B285-4871-BFD9-34497EEC7ECA}">
      <dgm:prSet custT="1"/>
      <dgm:spPr>
        <a:ln>
          <a:solidFill>
            <a:schemeClr val="accent3">
              <a:lumMod val="60000"/>
              <a:lumOff val="40000"/>
            </a:schemeClr>
          </a:solidFill>
        </a:ln>
      </dgm:spPr>
      <dgm:t>
        <a:bodyPr/>
        <a:lstStyle/>
        <a:p>
          <a:pPr algn="just"/>
          <a:r>
            <a:rPr lang="x-none" sz="1600" b="1" dirty="0"/>
            <a:t>Historical Volatility: </a:t>
          </a:r>
          <a:endParaRPr lang="en-US" sz="1600" b="1" dirty="0"/>
        </a:p>
        <a:p>
          <a:pPr algn="just"/>
          <a:r>
            <a:rPr lang="x-none" sz="1600" b="0" dirty="0"/>
            <a:t>Is a measure of volatility, expressed as an average over a given time period. This only takes into consideration of how much volatility has moved in the past and does not extend what volatility will do in the future.</a:t>
          </a:r>
          <a:endParaRPr lang="en-US" sz="1600" dirty="0"/>
        </a:p>
      </dgm:t>
    </dgm:pt>
    <dgm:pt modelId="{AD3B2727-578A-4B23-92EC-8E62AF897C62}" type="parTrans" cxnId="{8D701CA9-FB8A-47DD-BC8C-0F0287813EDA}">
      <dgm:prSet/>
      <dgm:spPr/>
      <dgm:t>
        <a:bodyPr/>
        <a:lstStyle/>
        <a:p>
          <a:endParaRPr lang="en-US"/>
        </a:p>
      </dgm:t>
    </dgm:pt>
    <dgm:pt modelId="{396E6967-6F1A-43A4-BD44-DDDB5A91CD48}" type="sibTrans" cxnId="{8D701CA9-FB8A-47DD-BC8C-0F0287813EDA}">
      <dgm:prSet/>
      <dgm:spPr/>
      <dgm:t>
        <a:bodyPr/>
        <a:lstStyle/>
        <a:p>
          <a:endParaRPr lang="en-US"/>
        </a:p>
      </dgm:t>
    </dgm:pt>
    <dgm:pt modelId="{A0D29733-9BFA-40B1-8591-6D56409A6DE2}">
      <dgm:prSet custT="1"/>
      <dgm:spPr>
        <a:ln>
          <a:solidFill>
            <a:schemeClr val="accent3">
              <a:lumMod val="60000"/>
              <a:lumOff val="40000"/>
            </a:schemeClr>
          </a:solidFill>
        </a:ln>
      </dgm:spPr>
      <dgm:t>
        <a:bodyPr/>
        <a:lstStyle/>
        <a:p>
          <a:pPr algn="just"/>
          <a:r>
            <a:rPr lang="x-none" sz="1600" b="1" dirty="0"/>
            <a:t>Implied Volatility:  </a:t>
          </a:r>
          <a:endParaRPr lang="en-US" sz="1600" b="1" dirty="0"/>
        </a:p>
        <a:p>
          <a:pPr algn="just"/>
          <a:r>
            <a:rPr lang="en-US" sz="1600" b="0" dirty="0"/>
            <a:t>G</a:t>
          </a:r>
          <a:r>
            <a:rPr lang="x-none" sz="1600" b="0" dirty="0"/>
            <a:t>iven the current prices of where the option is trading. This excess premium to the intrinsic value is considered implied volatility.</a:t>
          </a:r>
          <a:endParaRPr lang="en-US" sz="1600" dirty="0"/>
        </a:p>
      </dgm:t>
    </dgm:pt>
    <dgm:pt modelId="{7D0EC852-5364-4344-A685-0EF890037E56}" type="parTrans" cxnId="{D2550490-FA5E-4A8B-8646-38412A91A9B3}">
      <dgm:prSet/>
      <dgm:spPr/>
      <dgm:t>
        <a:bodyPr/>
        <a:lstStyle/>
        <a:p>
          <a:endParaRPr lang="en-US"/>
        </a:p>
      </dgm:t>
    </dgm:pt>
    <dgm:pt modelId="{947E44D1-8E55-46ED-955C-40DF7E05EBE9}" type="sibTrans" cxnId="{D2550490-FA5E-4A8B-8646-38412A91A9B3}">
      <dgm:prSet/>
      <dgm:spPr/>
      <dgm:t>
        <a:bodyPr/>
        <a:lstStyle/>
        <a:p>
          <a:endParaRPr lang="en-US"/>
        </a:p>
      </dgm:t>
    </dgm:pt>
    <dgm:pt modelId="{82683717-0C32-4D20-A982-F61996B08B89}" type="pres">
      <dgm:prSet presAssocID="{4216AD56-6D43-4892-A461-B453F62CF016}" presName="hierChild1" presStyleCnt="0">
        <dgm:presLayoutVars>
          <dgm:chPref val="1"/>
          <dgm:dir/>
          <dgm:animOne val="branch"/>
          <dgm:animLvl val="lvl"/>
          <dgm:resizeHandles/>
        </dgm:presLayoutVars>
      </dgm:prSet>
      <dgm:spPr/>
    </dgm:pt>
    <dgm:pt modelId="{8FF8D673-3531-46D6-8E9A-E431171F111C}" type="pres">
      <dgm:prSet presAssocID="{5F1CCC10-B285-4871-BFD9-34497EEC7ECA}" presName="hierRoot1" presStyleCnt="0"/>
      <dgm:spPr/>
    </dgm:pt>
    <dgm:pt modelId="{126F733D-C0CC-458E-B97B-C33F738D6D13}" type="pres">
      <dgm:prSet presAssocID="{5F1CCC10-B285-4871-BFD9-34497EEC7ECA}" presName="composite" presStyleCnt="0"/>
      <dgm:spPr/>
    </dgm:pt>
    <dgm:pt modelId="{3F13681F-77D2-41AE-A808-642F35B49CAF}" type="pres">
      <dgm:prSet presAssocID="{5F1CCC10-B285-4871-BFD9-34497EEC7ECA}" presName="background" presStyleLbl="node0" presStyleIdx="0" presStyleCnt="2"/>
      <dgm:spPr>
        <a:solidFill>
          <a:schemeClr val="accent3">
            <a:lumMod val="20000"/>
            <a:lumOff val="80000"/>
          </a:schemeClr>
        </a:solidFill>
        <a:ln>
          <a:solidFill>
            <a:schemeClr val="accent3">
              <a:lumMod val="20000"/>
              <a:lumOff val="80000"/>
            </a:schemeClr>
          </a:solidFill>
        </a:ln>
      </dgm:spPr>
    </dgm:pt>
    <dgm:pt modelId="{206EC254-059B-4EDD-BF72-099E6784B85D}" type="pres">
      <dgm:prSet presAssocID="{5F1CCC10-B285-4871-BFD9-34497EEC7ECA}" presName="text" presStyleLbl="fgAcc0" presStyleIdx="0" presStyleCnt="2" custScaleX="620272" custScaleY="486770" custLinFactY="-104397" custLinFactNeighborX="43649" custLinFactNeighborY="-200000">
        <dgm:presLayoutVars>
          <dgm:chPref val="3"/>
        </dgm:presLayoutVars>
      </dgm:prSet>
      <dgm:spPr/>
    </dgm:pt>
    <dgm:pt modelId="{CE461237-75D2-4366-8557-E541CE00BBE4}" type="pres">
      <dgm:prSet presAssocID="{5F1CCC10-B285-4871-BFD9-34497EEC7ECA}" presName="hierChild2" presStyleCnt="0"/>
      <dgm:spPr/>
    </dgm:pt>
    <dgm:pt modelId="{39537AB6-40DE-479C-B629-CA94D75B7DCE}" type="pres">
      <dgm:prSet presAssocID="{A0D29733-9BFA-40B1-8591-6D56409A6DE2}" presName="hierRoot1" presStyleCnt="0"/>
      <dgm:spPr/>
    </dgm:pt>
    <dgm:pt modelId="{52BD75D9-C1D4-430B-9DBC-AC9212C9A4A8}" type="pres">
      <dgm:prSet presAssocID="{A0D29733-9BFA-40B1-8591-6D56409A6DE2}" presName="composite" presStyleCnt="0"/>
      <dgm:spPr/>
    </dgm:pt>
    <dgm:pt modelId="{62BDB576-09D3-456A-93C1-64EFA869AC70}" type="pres">
      <dgm:prSet presAssocID="{A0D29733-9BFA-40B1-8591-6D56409A6DE2}" presName="background" presStyleLbl="node0" presStyleIdx="1" presStyleCnt="2"/>
      <dgm:spPr>
        <a:solidFill>
          <a:schemeClr val="accent3">
            <a:lumMod val="20000"/>
            <a:lumOff val="80000"/>
          </a:schemeClr>
        </a:solidFill>
        <a:ln>
          <a:solidFill>
            <a:schemeClr val="accent3">
              <a:lumMod val="20000"/>
              <a:lumOff val="80000"/>
            </a:schemeClr>
          </a:solidFill>
        </a:ln>
      </dgm:spPr>
    </dgm:pt>
    <dgm:pt modelId="{A0FA2FA6-7FDE-4A43-836A-E9D805EEF325}" type="pres">
      <dgm:prSet presAssocID="{A0D29733-9BFA-40B1-8591-6D56409A6DE2}" presName="text" presStyleLbl="fgAcc0" presStyleIdx="1" presStyleCnt="2" custScaleX="599403" custScaleY="477487" custLinFactY="136126" custLinFactNeighborX="-77855" custLinFactNeighborY="200000">
        <dgm:presLayoutVars>
          <dgm:chPref val="3"/>
        </dgm:presLayoutVars>
      </dgm:prSet>
      <dgm:spPr/>
    </dgm:pt>
    <dgm:pt modelId="{9A288E53-DB83-4182-8745-A88787C4CFCD}" type="pres">
      <dgm:prSet presAssocID="{A0D29733-9BFA-40B1-8591-6D56409A6DE2}" presName="hierChild2" presStyleCnt="0"/>
      <dgm:spPr/>
    </dgm:pt>
  </dgm:ptLst>
  <dgm:cxnLst>
    <dgm:cxn modelId="{33850400-F1E4-4B5D-8F25-E8B3CD7C028C}" type="presOf" srcId="{4216AD56-6D43-4892-A461-B453F62CF016}" destId="{82683717-0C32-4D20-A982-F61996B08B89}" srcOrd="0" destOrd="0" presId="urn:microsoft.com/office/officeart/2005/8/layout/hierarchy1"/>
    <dgm:cxn modelId="{3480D24B-128D-4FA0-95E2-38C466FEAC3A}" type="presOf" srcId="{A0D29733-9BFA-40B1-8591-6D56409A6DE2}" destId="{A0FA2FA6-7FDE-4A43-836A-E9D805EEF325}" srcOrd="0" destOrd="0" presId="urn:microsoft.com/office/officeart/2005/8/layout/hierarchy1"/>
    <dgm:cxn modelId="{D2550490-FA5E-4A8B-8646-38412A91A9B3}" srcId="{4216AD56-6D43-4892-A461-B453F62CF016}" destId="{A0D29733-9BFA-40B1-8591-6D56409A6DE2}" srcOrd="1" destOrd="0" parTransId="{7D0EC852-5364-4344-A685-0EF890037E56}" sibTransId="{947E44D1-8E55-46ED-955C-40DF7E05EBE9}"/>
    <dgm:cxn modelId="{BFC56797-DA7E-4D6E-AE12-99E69142B0B3}" type="presOf" srcId="{5F1CCC10-B285-4871-BFD9-34497EEC7ECA}" destId="{206EC254-059B-4EDD-BF72-099E6784B85D}" srcOrd="0" destOrd="0" presId="urn:microsoft.com/office/officeart/2005/8/layout/hierarchy1"/>
    <dgm:cxn modelId="{8D701CA9-FB8A-47DD-BC8C-0F0287813EDA}" srcId="{4216AD56-6D43-4892-A461-B453F62CF016}" destId="{5F1CCC10-B285-4871-BFD9-34497EEC7ECA}" srcOrd="0" destOrd="0" parTransId="{AD3B2727-578A-4B23-92EC-8E62AF897C62}" sibTransId="{396E6967-6F1A-43A4-BD44-DDDB5A91CD48}"/>
    <dgm:cxn modelId="{6673C75B-2E19-4D04-B4EB-6DFC6AAD2C22}" type="presParOf" srcId="{82683717-0C32-4D20-A982-F61996B08B89}" destId="{8FF8D673-3531-46D6-8E9A-E431171F111C}" srcOrd="0" destOrd="0" presId="urn:microsoft.com/office/officeart/2005/8/layout/hierarchy1"/>
    <dgm:cxn modelId="{8341A9E5-1196-4A46-9B34-68CE76DB2447}" type="presParOf" srcId="{8FF8D673-3531-46D6-8E9A-E431171F111C}" destId="{126F733D-C0CC-458E-B97B-C33F738D6D13}" srcOrd="0" destOrd="0" presId="urn:microsoft.com/office/officeart/2005/8/layout/hierarchy1"/>
    <dgm:cxn modelId="{361D5F8D-F058-4B03-8D84-35D210820001}" type="presParOf" srcId="{126F733D-C0CC-458E-B97B-C33F738D6D13}" destId="{3F13681F-77D2-41AE-A808-642F35B49CAF}" srcOrd="0" destOrd="0" presId="urn:microsoft.com/office/officeart/2005/8/layout/hierarchy1"/>
    <dgm:cxn modelId="{97AA37C1-DF80-427E-8E71-0E99F3A89D84}" type="presParOf" srcId="{126F733D-C0CC-458E-B97B-C33F738D6D13}" destId="{206EC254-059B-4EDD-BF72-099E6784B85D}" srcOrd="1" destOrd="0" presId="urn:microsoft.com/office/officeart/2005/8/layout/hierarchy1"/>
    <dgm:cxn modelId="{E84B2949-2ECC-43D8-8735-848F67830572}" type="presParOf" srcId="{8FF8D673-3531-46D6-8E9A-E431171F111C}" destId="{CE461237-75D2-4366-8557-E541CE00BBE4}" srcOrd="1" destOrd="0" presId="urn:microsoft.com/office/officeart/2005/8/layout/hierarchy1"/>
    <dgm:cxn modelId="{F63F0D0E-7DD8-47F3-B86F-4AE58927A94C}" type="presParOf" srcId="{82683717-0C32-4D20-A982-F61996B08B89}" destId="{39537AB6-40DE-479C-B629-CA94D75B7DCE}" srcOrd="1" destOrd="0" presId="urn:microsoft.com/office/officeart/2005/8/layout/hierarchy1"/>
    <dgm:cxn modelId="{1BA616A8-F8E9-4A22-B54D-9AB6E78FF89E}" type="presParOf" srcId="{39537AB6-40DE-479C-B629-CA94D75B7DCE}" destId="{52BD75D9-C1D4-430B-9DBC-AC9212C9A4A8}" srcOrd="0" destOrd="0" presId="urn:microsoft.com/office/officeart/2005/8/layout/hierarchy1"/>
    <dgm:cxn modelId="{B535CF2A-CC56-4364-A7A3-D92BFA79E8B3}" type="presParOf" srcId="{52BD75D9-C1D4-430B-9DBC-AC9212C9A4A8}" destId="{62BDB576-09D3-456A-93C1-64EFA869AC70}" srcOrd="0" destOrd="0" presId="urn:microsoft.com/office/officeart/2005/8/layout/hierarchy1"/>
    <dgm:cxn modelId="{18652FAF-B3D7-4F71-A7B5-F6649E3C6A68}" type="presParOf" srcId="{52BD75D9-C1D4-430B-9DBC-AC9212C9A4A8}" destId="{A0FA2FA6-7FDE-4A43-836A-E9D805EEF325}" srcOrd="1" destOrd="0" presId="urn:microsoft.com/office/officeart/2005/8/layout/hierarchy1"/>
    <dgm:cxn modelId="{8F4B1A23-5E90-4D1C-AC32-2C3F33C9ED11}" type="presParOf" srcId="{39537AB6-40DE-479C-B629-CA94D75B7DCE}" destId="{9A288E53-DB83-4182-8745-A88787C4CFC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3681F-77D2-41AE-A808-642F35B49CAF}">
      <dsp:nvSpPr>
        <dsp:cNvPr id="0" name=""/>
        <dsp:cNvSpPr/>
      </dsp:nvSpPr>
      <dsp:spPr>
        <a:xfrm>
          <a:off x="241163" y="470124"/>
          <a:ext cx="3398185" cy="1693411"/>
        </a:xfrm>
        <a:prstGeom prst="roundRect">
          <a:avLst>
            <a:gd name="adj" fmla="val 10000"/>
          </a:avLst>
        </a:prstGeom>
        <a:solidFill>
          <a:schemeClr val="accent3">
            <a:lumMod val="20000"/>
            <a:lumOff val="8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6EC254-059B-4EDD-BF72-099E6784B85D}">
      <dsp:nvSpPr>
        <dsp:cNvPr id="0" name=""/>
        <dsp:cNvSpPr/>
      </dsp:nvSpPr>
      <dsp:spPr>
        <a:xfrm>
          <a:off x="302036" y="527953"/>
          <a:ext cx="3398185" cy="1693411"/>
        </a:xfrm>
        <a:prstGeom prst="roundRect">
          <a:avLst>
            <a:gd name="adj" fmla="val 10000"/>
          </a:avLst>
        </a:prstGeom>
        <a:solidFill>
          <a:schemeClr val="lt1">
            <a:alpha val="90000"/>
            <a:hueOff val="0"/>
            <a:satOff val="0"/>
            <a:lumOff val="0"/>
            <a:alphaOff val="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x-none" sz="1600" b="1" kern="1200" dirty="0"/>
            <a:t>Historical Volatility: </a:t>
          </a:r>
          <a:endParaRPr lang="en-US" sz="1600" b="1" kern="1200" dirty="0"/>
        </a:p>
        <a:p>
          <a:pPr marL="0" lvl="0" indent="0" algn="just" defTabSz="711200">
            <a:lnSpc>
              <a:spcPct val="90000"/>
            </a:lnSpc>
            <a:spcBef>
              <a:spcPct val="0"/>
            </a:spcBef>
            <a:spcAft>
              <a:spcPct val="35000"/>
            </a:spcAft>
            <a:buNone/>
          </a:pPr>
          <a:r>
            <a:rPr lang="x-none" sz="1600" b="0" kern="1200" dirty="0"/>
            <a:t>Is a measure of volatility, expressed as an average over a given time period. This only takes into consideration of how much volatility has moved in the past and does not extend what volatility will do in the future.</a:t>
          </a:r>
          <a:endParaRPr lang="en-US" sz="1600" kern="1200" dirty="0"/>
        </a:p>
      </dsp:txBody>
      <dsp:txXfrm>
        <a:off x="351634" y="577551"/>
        <a:ext cx="3298989" cy="1594215"/>
      </dsp:txXfrm>
    </dsp:sp>
    <dsp:sp modelId="{62BDB576-09D3-456A-93C1-64EFA869AC70}">
      <dsp:nvSpPr>
        <dsp:cNvPr id="0" name=""/>
        <dsp:cNvSpPr/>
      </dsp:nvSpPr>
      <dsp:spPr>
        <a:xfrm>
          <a:off x="3095429" y="2698422"/>
          <a:ext cx="3283853" cy="1661116"/>
        </a:xfrm>
        <a:prstGeom prst="roundRect">
          <a:avLst>
            <a:gd name="adj" fmla="val 10000"/>
          </a:avLst>
        </a:prstGeom>
        <a:solidFill>
          <a:schemeClr val="accent3">
            <a:lumMod val="20000"/>
            <a:lumOff val="8000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FA2FA6-7FDE-4A43-836A-E9D805EEF325}">
      <dsp:nvSpPr>
        <dsp:cNvPr id="0" name=""/>
        <dsp:cNvSpPr/>
      </dsp:nvSpPr>
      <dsp:spPr>
        <a:xfrm>
          <a:off x="3156302" y="2756251"/>
          <a:ext cx="3283853" cy="1661116"/>
        </a:xfrm>
        <a:prstGeom prst="roundRect">
          <a:avLst>
            <a:gd name="adj" fmla="val 10000"/>
          </a:avLst>
        </a:prstGeom>
        <a:solidFill>
          <a:schemeClr val="lt1">
            <a:alpha val="90000"/>
            <a:hueOff val="0"/>
            <a:satOff val="0"/>
            <a:lumOff val="0"/>
            <a:alphaOff val="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x-none" sz="1600" b="1" kern="1200" dirty="0"/>
            <a:t>Implied Volatility:  </a:t>
          </a:r>
          <a:endParaRPr lang="en-US" sz="1600" b="1" kern="1200" dirty="0"/>
        </a:p>
        <a:p>
          <a:pPr marL="0" lvl="0" indent="0" algn="just" defTabSz="711200">
            <a:lnSpc>
              <a:spcPct val="90000"/>
            </a:lnSpc>
            <a:spcBef>
              <a:spcPct val="0"/>
            </a:spcBef>
            <a:spcAft>
              <a:spcPct val="35000"/>
            </a:spcAft>
            <a:buNone/>
          </a:pPr>
          <a:r>
            <a:rPr lang="en-US" sz="1600" b="0" kern="1200" dirty="0"/>
            <a:t>G</a:t>
          </a:r>
          <a:r>
            <a:rPr lang="x-none" sz="1600" b="0" kern="1200" dirty="0"/>
            <a:t>iven the current prices of where the option is trading. This excess premium to the intrinsic value is considered implied volatility.</a:t>
          </a:r>
          <a:endParaRPr lang="en-US" sz="1600" kern="1200" dirty="0"/>
        </a:p>
      </dsp:txBody>
      <dsp:txXfrm>
        <a:off x="3204954" y="2804903"/>
        <a:ext cx="3186549" cy="15638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3/13/2022</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09" name="Shape 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30" name="Shape 1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778" name="Shape 7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97" name="Shape 7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0" i="0" u="none" strike="noStrike" cap="none" baseline="0">
                <a:solidFill>
                  <a:schemeClr val="dk1"/>
                </a:solidFill>
                <a:latin typeface="Calibri"/>
                <a:ea typeface="Calibri"/>
                <a:cs typeface="Calibri"/>
                <a:sym typeface="Calibri"/>
              </a:rPr>
              <a:t>So far our examples have been towards having a Long Option position in which Time Decay (theta) is eroding the value of the option. In Contrast, when you write options, (short position) this time decay is a benefit. As a short seller of options you want the option to expire as fast as possible, thus retaining all the value you initially sold to the buyer.</a:t>
            </a:r>
            <a:r>
              <a:rPr lang="x-none" sz="1800" b="0" i="0" u="none" strike="noStrike" cap="none" baseline="0"/>
              <a:t> </a:t>
            </a:r>
          </a:p>
          <a:p>
            <a:endParaRPr lang="x-none" sz="1800" b="0" i="0" u="none" strike="noStrike" cap="none" baseline="0"/>
          </a:p>
          <a:p>
            <a:pPr>
              <a:buNone/>
            </a:pPr>
            <a:r>
              <a:rPr lang="x-none" sz="1200" b="1" i="0" u="none" strike="noStrike" cap="none" baseline="0">
                <a:solidFill>
                  <a:schemeClr val="dk1"/>
                </a:solidFill>
                <a:latin typeface="Calibri"/>
                <a:ea typeface="Calibri"/>
                <a:cs typeface="Calibri"/>
                <a:sym typeface="Calibri"/>
              </a:rPr>
              <a:t>Short Call:</a:t>
            </a:r>
            <a:r>
              <a:rPr lang="x-none" sz="1200" b="0" i="0" u="none" strike="noStrike" cap="none" baseline="0">
                <a:solidFill>
                  <a:schemeClr val="dk1"/>
                </a:solidFill>
                <a:latin typeface="Calibri"/>
                <a:ea typeface="Calibri"/>
                <a:cs typeface="Calibri"/>
                <a:sym typeface="Calibri"/>
              </a:rPr>
              <a:t> Selling Calls naked (without a hedge) although a bearish strategy, is one of the worst risk rewards trades there is. As the graph displays the profit portion extends down and to the left. This indicates that your risk of loss is technically unlimited offering only limited reward. This is a very advanced strategy that in my opinion is used in shorter time frames as a trade to collect option premium in expectation that the option sold will expire worthless, allowing the trader to keep the credit received. </a:t>
            </a:r>
          </a:p>
        </p:txBody>
      </p:sp>
      <p:sp>
        <p:nvSpPr>
          <p:cNvPr id="798" name="Shape 7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Where is ITM?</a:t>
            </a:r>
          </a:p>
          <a:p>
            <a:endParaRPr lang="x-none" sz="1800" b="0" i="0" u="none" strike="noStrike" cap="none" baseline="0"/>
          </a:p>
          <a:p>
            <a:pPr>
              <a:buNone/>
            </a:pPr>
            <a:r>
              <a:rPr lang="x-none" sz="1800" b="0" i="0" u="none" strike="noStrike" cap="none" baseline="0"/>
              <a:t>Where is ATM?</a:t>
            </a:r>
          </a:p>
          <a:p>
            <a:endParaRPr lang="x-none" sz="1800" b="0" i="0" u="none" strike="noStrike" cap="none" baseline="0"/>
          </a:p>
          <a:p>
            <a:pPr>
              <a:buNone/>
            </a:pPr>
            <a:r>
              <a:rPr lang="x-none" sz="1800" b="0" i="0" u="none" strike="noStrike" cap="none" baseline="0"/>
              <a:t>Where is OTM?</a:t>
            </a:r>
          </a:p>
          <a:p>
            <a:endParaRPr lang="x-none" sz="1800" b="0" i="0" u="none" strike="noStrike" cap="none" baseline="0"/>
          </a:p>
        </p:txBody>
      </p:sp>
      <p:sp>
        <p:nvSpPr>
          <p:cNvPr id="808" name="Shape 8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47" name="Shape 8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200" b="1" i="0" u="none" strike="noStrike" cap="none" baseline="0">
                <a:solidFill>
                  <a:schemeClr val="dk1"/>
                </a:solidFill>
                <a:latin typeface="Calibri"/>
                <a:ea typeface="Calibri"/>
                <a:cs typeface="Calibri"/>
                <a:sym typeface="Calibri"/>
              </a:rPr>
              <a:t>Short Put</a:t>
            </a:r>
            <a:r>
              <a:rPr lang="x-none" sz="1200" b="0" i="0" u="none" strike="noStrike" cap="none" baseline="0">
                <a:solidFill>
                  <a:schemeClr val="dk1"/>
                </a:solidFill>
                <a:latin typeface="Calibri"/>
                <a:ea typeface="Calibri"/>
                <a:cs typeface="Calibri"/>
                <a:sym typeface="Calibri"/>
              </a:rPr>
              <a:t> : Selling Puts naked, although a bullish strategy is also very risky, albeit less than selling calls naked. You can see this is true because the risk graph extends down and to the left, indicating as the stock falls you are accumulating losses, but since stocks can only go to zero your losses are capped at a certain point.</a:t>
            </a:r>
          </a:p>
          <a:p>
            <a:endParaRPr lang="x-none" sz="1200" b="0" i="0" u="none" strike="noStrike" cap="none" baseline="0">
              <a:solidFill>
                <a:schemeClr val="dk1"/>
              </a:solidFill>
              <a:latin typeface="Calibri"/>
              <a:ea typeface="Calibri"/>
              <a:cs typeface="Calibri"/>
              <a:sym typeface="Calibri"/>
            </a:endParaRPr>
          </a:p>
          <a:p>
            <a:pPr>
              <a:buNone/>
            </a:pPr>
            <a:r>
              <a:rPr lang="x-none" sz="1200" b="0" i="0" u="none" strike="noStrike" cap="none" baseline="0">
                <a:solidFill>
                  <a:schemeClr val="dk1"/>
                </a:solidFill>
                <a:latin typeface="Calibri"/>
                <a:ea typeface="Calibri"/>
                <a:cs typeface="Calibri"/>
                <a:sym typeface="Calibri"/>
              </a:rPr>
              <a:t> You are essentially speculating that the stock will stay above the strice price that you sold till expiration, where you will keep the full credit received for sale of the put. If the stock price ends up below the strike price you sold, at expiration, chances are you will be assigned the stock. </a:t>
            </a:r>
          </a:p>
        </p:txBody>
      </p:sp>
      <p:sp>
        <p:nvSpPr>
          <p:cNvPr id="848" name="Shape 8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57" name="Shape 8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Where is ITM?</a:t>
            </a:r>
          </a:p>
          <a:p>
            <a:endParaRPr lang="x-none" sz="1800" b="0" i="0" u="none" strike="noStrike" cap="none" baseline="0"/>
          </a:p>
          <a:p>
            <a:pPr>
              <a:buNone/>
            </a:pPr>
            <a:r>
              <a:rPr lang="x-none" sz="1800" b="0" i="0" u="none" strike="noStrike" cap="none" baseline="0"/>
              <a:t>Where is ATM?</a:t>
            </a:r>
          </a:p>
          <a:p>
            <a:endParaRPr lang="x-none" sz="1800" b="0" i="0" u="none" strike="noStrike" cap="none" baseline="0"/>
          </a:p>
          <a:p>
            <a:pPr>
              <a:buNone/>
            </a:pPr>
            <a:r>
              <a:rPr lang="x-none" sz="1800" b="0" i="0" u="none" strike="noStrike" cap="none" baseline="0"/>
              <a:t>Where is OTM?</a:t>
            </a:r>
          </a:p>
          <a:p>
            <a:endParaRPr lang="x-none" sz="1800" b="0" i="0" u="none" strike="noStrike" cap="none" baseline="0"/>
          </a:p>
        </p:txBody>
      </p:sp>
      <p:sp>
        <p:nvSpPr>
          <p:cNvPr id="858" name="Shape 8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97" name="Shape 8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x-none" sz="1800" b="0" i="0" u="none" strike="noStrike" cap="none" baseline="0"/>
              <a:t>Picture _ Stock chart of Stock moving up.</a:t>
            </a:r>
          </a:p>
          <a:p>
            <a:endParaRPr lang="x-none" sz="1800" b="0" i="0" u="none" strike="noStrike" cap="none" baseline="0"/>
          </a:p>
          <a:p>
            <a:endParaRPr lang="x-none" sz="1800" b="0" i="0" u="none" strike="noStrike" cap="none" baseline="0"/>
          </a:p>
          <a:p>
            <a:endParaRPr lang="x-none" sz="1800" b="0" i="0" u="none" strike="noStrike" cap="none" baseline="0"/>
          </a:p>
          <a:p>
            <a:pPr>
              <a:buNone/>
            </a:pPr>
            <a:r>
              <a:rPr lang="x-none" sz="1800" b="1" i="0" u="none" strike="noStrike" cap="none" baseline="0"/>
              <a:t>Remember </a:t>
            </a:r>
            <a:r>
              <a:rPr lang="x-none" sz="1800" b="0" i="0" u="none" strike="noStrike" cap="none" baseline="0"/>
              <a:t>: Long options value erodes over time,  A one month option comparted to a 12 month option as far more theta efffect. So in essence you will be paying far less “per day” to own a call that is 12 or 6 months out than a 1 month option.</a:t>
            </a:r>
          </a:p>
          <a:p>
            <a:endParaRPr lang="x-none" sz="1800" b="0" i="0" u="none" strike="noStrike" cap="none" baseline="0"/>
          </a:p>
          <a:p>
            <a:endParaRPr lang="x-none" sz="1800" b="0" i="0" u="none" strike="noStrike" cap="none" baseline="0"/>
          </a:p>
        </p:txBody>
      </p:sp>
      <p:sp>
        <p:nvSpPr>
          <p:cNvPr id="898" name="Shape 8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16" name="Shape 4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01600" algn="l" rtl="0">
              <a:buSzPct val="78571"/>
              <a:buFont typeface="Arial"/>
              <a:buNone/>
            </a:pPr>
            <a:r>
              <a:rPr lang="x-none"/>
              <a:t>
</a:t>
            </a:r>
          </a:p>
          <a:p>
            <a:endParaRPr lang="x-none"/>
          </a:p>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97222"/>
              <a:buFont typeface="Arial"/>
              <a:buChar char="•"/>
            </a:pPr>
            <a:r>
              <a:rPr lang="x-none" sz="1200" b="0" i="0" u="none" strike="noStrike" cap="none" baseline="0">
                <a:solidFill>
                  <a:schemeClr val="dk1"/>
                </a:solidFill>
                <a:latin typeface="Calibri"/>
                <a:ea typeface="Calibri"/>
                <a:cs typeface="Calibri"/>
                <a:sym typeface="Calibri"/>
              </a:rPr>
              <a:t>This is the hardest Greek to capture, because implied volatility can move so fast that a trader like myself has to be quick on their feet.  Earnings, possible company annoucements, rumors can all affect volatility.</a:t>
            </a:r>
          </a:p>
          <a:p>
            <a:endParaRPr lang="x-none" sz="1200" b="0" i="0" u="none" strike="noStrike" cap="none" baseline="0">
              <a:solidFill>
                <a:schemeClr val="dk1"/>
              </a:solidFill>
              <a:latin typeface="Calibri"/>
              <a:ea typeface="Calibri"/>
              <a:cs typeface="Calibri"/>
              <a:sym typeface="Calibri"/>
            </a:endParaRPr>
          </a:p>
        </p:txBody>
      </p:sp>
      <p:sp>
        <p:nvSpPr>
          <p:cNvPr id="511" name="Shape 5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The net effect of the strategy is to bring down the cost and breakeven on the trade compared to simply buying the long call.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 bought leg is closer to the money than the sold leg, so it is more expensive and also has a higher Delta than the OTM sold call leg.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Therefore you don’t want to be over-exposed to time decay, which is at its most profound in the last month. When you add the fact that your stock must move upwards in order for you to reach your breakeven point, bull calls tend to be more suited to longer-term trades where you need time to be right. </a:t>
            </a:r>
          </a:p>
          <a:p>
            <a:pPr marL="0" indent="0">
              <a:buFontTx/>
              <a:buNone/>
            </a:pPr>
            <a:endParaRPr lang="en-US" dirty="0"/>
          </a:p>
          <a:p>
            <a:r>
              <a:rPr lang="en-US" sz="1200" kern="1200" dirty="0">
                <a:solidFill>
                  <a:schemeClr val="tx1"/>
                </a:solidFill>
                <a:effectLst/>
                <a:latin typeface="+mn-lt"/>
                <a:ea typeface="+mn-ea"/>
                <a:cs typeface="+mn-cs"/>
              </a:rPr>
              <a:t>The Bull Call Spread requires a bullish outlook because you will make a profit only when the stock price rises. However, the returns possible on this strategy can be spectacular if you get it right and everything goes in your favor. The bought leg gives you the leverage, but the sold leg reduces your cost and increases your leverage, though at the expense of capping your upside. </a:t>
            </a:r>
          </a:p>
          <a:p>
            <a:endParaRPr lang="en-US" dirty="0"/>
          </a:p>
          <a:p>
            <a:r>
              <a:rPr lang="en-US" sz="1200" kern="1200" dirty="0">
                <a:solidFill>
                  <a:schemeClr val="tx1"/>
                </a:solidFill>
                <a:effectLst/>
                <a:latin typeface="+mn-lt"/>
                <a:ea typeface="+mn-ea"/>
                <a:cs typeface="+mn-cs"/>
              </a:rPr>
              <a:t>Many so-called options instructors advocate the Bull Call Spread because it’s easy to show spectacular potential returns. The key word here is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It’s all very well demonstrating a trade where you can make 400% more than your initial stake, but if the stock has to rise by 50% for us to get there, then I’m more likely to look at the odds of that happening, rather than being suckered in by the attractive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yield. Personally, when I do these, I always look first at where my breakeven point is. If it’s not too far away, then I’ll see if the yield is attractive enough.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4453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198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Shape 1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65" name="Shape 16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a:buNone/>
            </a:pPr>
            <a:r>
              <a:rPr lang="en-US" sz="1800" b="0" i="0" u="none" strike="noStrike" cap="none" baseline="0"/>
              <a:t>Where is ITM?</a:t>
            </a:r>
          </a:p>
          <a:p>
            <a:endParaRPr lang="en-US" sz="1800" b="0" i="0" u="none" strike="noStrike" cap="none" baseline="0"/>
          </a:p>
          <a:p>
            <a:pPr>
              <a:buNone/>
            </a:pPr>
            <a:r>
              <a:rPr lang="en-US" sz="1800" b="0" i="0" u="none" strike="noStrike" cap="none" baseline="0"/>
              <a:t>Where is ATM?</a:t>
            </a:r>
          </a:p>
          <a:p>
            <a:endParaRPr lang="en-US" sz="1800" b="0" i="0" u="none" strike="noStrike" cap="none" baseline="0"/>
          </a:p>
          <a:p>
            <a:pPr>
              <a:buNone/>
            </a:pPr>
            <a:r>
              <a:rPr lang="en-US" sz="1800" b="0" i="0" u="none" strike="noStrike" cap="none" baseline="0"/>
              <a:t>Where is OTM?</a:t>
            </a:r>
          </a:p>
          <a:p>
            <a:endParaRPr lang="en-US" sz="1800" b="0" i="0" u="none" strike="noStrike" cap="none" baseline="0"/>
          </a:p>
          <a:p>
            <a:pPr>
              <a:buNone/>
            </a:pPr>
            <a:r>
              <a:rPr lang="en-US" sz="1800" b="0" i="0" u="none" strike="noStrike" cap="none" baseline="0"/>
              <a:t>Where is max gain</a:t>
            </a:r>
          </a:p>
          <a:p>
            <a:endParaRPr lang="en-US" sz="1800" b="0" i="0" u="none" strike="noStrike" cap="none" baseline="0"/>
          </a:p>
          <a:p>
            <a:pPr>
              <a:buNone/>
            </a:pPr>
            <a:r>
              <a:rPr lang="en-US" sz="1800" b="0" i="0" u="none" strike="noStrike" cap="none" baseline="0"/>
              <a:t>Where is max loss</a:t>
            </a:r>
          </a:p>
          <a:p>
            <a:endParaRPr lang="en-US" sz="1800" b="0" i="0" u="none" strike="noStrike" cap="none" baseline="0"/>
          </a:p>
          <a:p>
            <a:endParaRPr lang="en-US" sz="1800" b="0" i="0" u="none" strike="noStrike" cap="none" baseline="0"/>
          </a:p>
          <a:p>
            <a:pPr>
              <a:buNone/>
            </a:pPr>
            <a:r>
              <a:rPr lang="en-US" sz="1800" b="0" i="0" u="none" strike="noStrike" cap="none" baseline="0"/>
              <a:t>Keenes Trading Tip : I never sell condors for less than .35 cents. Commissions and Delta or % chance in the money</a:t>
            </a:r>
          </a:p>
        </p:txBody>
      </p:sp>
      <p:sp>
        <p:nvSpPr>
          <p:cNvPr id="1666" name="Shape 16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en-US">
                <a:solidFill>
                  <a:prstClr val="black"/>
                </a:solidFill>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65" name="Shape 1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1423" name="Shape 14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772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81150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37553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D2E023-EFD6-4941-ACDE-7FB5B705897D}" type="datetimeFigureOut">
              <a:rPr lang="en-US" smtClean="0"/>
              <a:pPr/>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3730222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125040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2E023-EFD6-4941-ACDE-7FB5B705897D}" type="datetimeFigureOut">
              <a:rPr lang="en-US" smtClean="0"/>
              <a:pPr/>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1376534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D2E023-EFD6-4941-ACDE-7FB5B705897D}" type="datetimeFigureOut">
              <a:rPr lang="en-US" smtClean="0"/>
              <a:pPr/>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900750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D2E023-EFD6-4941-ACDE-7FB5B705897D}" type="datetimeFigureOut">
              <a:rPr lang="en-US" smtClean="0"/>
              <a:pPr/>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30650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D2E023-EFD6-4941-ACDE-7FB5B705897D}" type="datetimeFigureOut">
              <a:rPr lang="en-US" smtClean="0"/>
              <a:pPr/>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411398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2E023-EFD6-4941-ACDE-7FB5B705897D}" type="datetimeFigureOut">
              <a:rPr lang="en-US" smtClean="0"/>
              <a:pPr/>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506501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2E023-EFD6-4941-ACDE-7FB5B705897D}" type="datetimeFigureOut">
              <a:rPr lang="en-US" smtClean="0"/>
              <a:pPr/>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331880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2E023-EFD6-4941-ACDE-7FB5B705897D}" type="datetimeFigureOut">
              <a:rPr lang="en-US" smtClean="0"/>
              <a:pPr/>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80596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3659128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2E023-EFD6-4941-ACDE-7FB5B705897D}" type="datetimeFigureOut">
              <a:rPr lang="en-US" smtClean="0"/>
              <a:pPr/>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3FCC9-30F4-401F-AAA8-A119183F3D0F}" type="slidenum">
              <a:rPr lang="en-US" smtClean="0"/>
              <a:pPr/>
              <a:t>‹#›</a:t>
            </a:fld>
            <a:endParaRPr lang="en-US"/>
          </a:p>
        </p:txBody>
      </p:sp>
    </p:spTree>
    <p:extLst>
      <p:ext uri="{BB962C8B-B14F-4D97-AF65-F5344CB8AC3E}">
        <p14:creationId xmlns:p14="http://schemas.microsoft.com/office/powerpoint/2010/main" val="2662979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3098630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6715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187527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3792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033953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563037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09218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8519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379379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14601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568057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32787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723232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96051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884343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11318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21225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7187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8019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3/13/2022</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2E023-EFD6-4941-ACDE-7FB5B705897D}" type="datetimeFigureOut">
              <a:rPr lang="en-US" smtClean="0"/>
              <a:pPr/>
              <a:t>3/13/2022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3FCC9-30F4-401F-AAA8-A119183F3D0F}" type="slidenum">
              <a:rPr lang="en-US" smtClean="0"/>
              <a:pPr/>
              <a:t>‹#›</a:t>
            </a:fld>
            <a:endParaRPr lang="en-US"/>
          </a:p>
        </p:txBody>
      </p:sp>
    </p:spTree>
    <p:extLst>
      <p:ext uri="{BB962C8B-B14F-4D97-AF65-F5344CB8AC3E}">
        <p14:creationId xmlns:p14="http://schemas.microsoft.com/office/powerpoint/2010/main" val="6419711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Intermediate Options</a:t>
              </a:r>
            </a:p>
            <a:p>
              <a:pPr algn="ctr"/>
              <a:r>
                <a:rPr lang="en-US" sz="3200" dirty="0">
                  <a:latin typeface="Montserrat Black" panose="00000A00000000000000" pitchFamily="2" charset="0"/>
                </a:rPr>
                <a:t>Review</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09328" y="198237"/>
            <a:ext cx="3910682" cy="638890"/>
          </a:xfrm>
        </p:spPr>
        <p:txBody>
          <a:bodyPr vert="horz" lIns="91440" tIns="45720" rIns="91440" bIns="45720" rtlCol="0" anchor="b">
            <a:normAutofit/>
          </a:bodyPr>
          <a:lstStyle/>
          <a:p>
            <a:r>
              <a:rPr lang="en-US" sz="3200" b="1" dirty="0">
                <a:latin typeface="+mj-lt"/>
                <a:cs typeface="+mj-cs"/>
              </a:rPr>
              <a:t>Long Call/Put Butterfly</a:t>
            </a:r>
          </a:p>
        </p:txBody>
      </p:sp>
      <p:sp>
        <p:nvSpPr>
          <p:cNvPr id="3" name="Content Placeholder 2"/>
          <p:cNvSpPr>
            <a:spLocks noGrp="1"/>
          </p:cNvSpPr>
          <p:nvPr>
            <p:ph idx="4294967295"/>
          </p:nvPr>
        </p:nvSpPr>
        <p:spPr>
          <a:xfrm>
            <a:off x="257175" y="953239"/>
            <a:ext cx="5614987" cy="5539099"/>
          </a:xfrm>
        </p:spPr>
        <p:txBody>
          <a:bodyPr vert="horz" lIns="91440" tIns="45720" rIns="91440" bIns="45720" rtlCol="0">
            <a:normAutofit/>
          </a:bodyPr>
          <a:lstStyle/>
          <a:p>
            <a:pPr marL="0" indent="0">
              <a:buNone/>
            </a:pPr>
            <a:r>
              <a:rPr lang="en-US" sz="1600" b="1" dirty="0">
                <a:latin typeface="+mn-lt"/>
                <a:cs typeface="+mn-cs"/>
              </a:rPr>
              <a:t>Outlook: </a:t>
            </a:r>
            <a:r>
              <a:rPr lang="en-US" sz="1600" dirty="0">
                <a:latin typeface="+mn-lt"/>
                <a:cs typeface="+mn-cs"/>
              </a:rPr>
              <a:t>Neutral – Expecting little or no movement</a:t>
            </a:r>
          </a:p>
          <a:p>
            <a:pPr marL="0" indent="0">
              <a:buNone/>
            </a:pPr>
            <a:r>
              <a:rPr lang="en-US" sz="1600" b="1" dirty="0">
                <a:latin typeface="+mn-lt"/>
                <a:cs typeface="+mn-cs"/>
              </a:rPr>
              <a:t>Trade: </a:t>
            </a:r>
            <a:r>
              <a:rPr lang="en-US" sz="1600" b="0" dirty="0">
                <a:latin typeface="+mn-lt"/>
                <a:cs typeface="+mn-cs"/>
              </a:rPr>
              <a:t>Buy one low strike option, sell 2x middle strike options ATM, and buy one higher strike option. All with the same expiration</a:t>
            </a:r>
          </a:p>
          <a:p>
            <a:pPr marL="0" indent="0">
              <a:buNone/>
            </a:pPr>
            <a:r>
              <a:rPr lang="en-US" sz="1600" b="1" dirty="0">
                <a:latin typeface="+mn-lt"/>
                <a:cs typeface="+mn-cs"/>
              </a:rPr>
              <a:t>Advantages: </a:t>
            </a:r>
            <a:r>
              <a:rPr lang="en-US" sz="1600" b="0" dirty="0">
                <a:latin typeface="+mn-lt"/>
                <a:cs typeface="+mn-cs"/>
              </a:rPr>
              <a:t>Low risk trade that makes profits with little stock movement</a:t>
            </a:r>
          </a:p>
          <a:p>
            <a:pPr marL="0" indent="0">
              <a:buNone/>
            </a:pPr>
            <a:r>
              <a:rPr lang="en-US" sz="1600" b="1" dirty="0">
                <a:latin typeface="+mn-lt"/>
                <a:cs typeface="+mn-cs"/>
              </a:rPr>
              <a:t>Disadvantages: </a:t>
            </a:r>
            <a:r>
              <a:rPr lang="en-US" sz="1600" b="0" dirty="0">
                <a:latin typeface="+mn-lt"/>
                <a:cs typeface="+mn-cs"/>
              </a:rPr>
              <a:t>Profits are limited</a:t>
            </a:r>
          </a:p>
          <a:p>
            <a:pPr marL="0" indent="0">
              <a:buNone/>
            </a:pPr>
            <a:r>
              <a:rPr lang="en-US" sz="1600" b="1" dirty="0">
                <a:latin typeface="+mn-lt"/>
                <a:cs typeface="+mn-cs"/>
              </a:rPr>
              <a:t>Max Risk: </a:t>
            </a:r>
            <a:r>
              <a:rPr lang="en-US" sz="1600" b="0" dirty="0">
                <a:latin typeface="+mn-lt"/>
                <a:cs typeface="+mn-cs"/>
              </a:rPr>
              <a:t>Limited to total amount paid for spread</a:t>
            </a:r>
          </a:p>
          <a:p>
            <a:pPr marL="0" indent="0">
              <a:buNone/>
            </a:pPr>
            <a:r>
              <a:rPr lang="en-US" sz="1600" b="1" dirty="0">
                <a:latin typeface="+mn-lt"/>
                <a:cs typeface="+mn-cs"/>
              </a:rPr>
              <a:t>Max Reward: </a:t>
            </a:r>
            <a:r>
              <a:rPr lang="en-US" sz="1600" b="0" dirty="0">
                <a:latin typeface="+mn-lt"/>
                <a:cs typeface="+mn-cs"/>
              </a:rPr>
              <a:t>Difference between the strikes - the amount paid</a:t>
            </a:r>
          </a:p>
          <a:p>
            <a:pPr marL="0" indent="0">
              <a:buNone/>
            </a:pPr>
            <a:r>
              <a:rPr lang="en-US" sz="1600" b="1" dirty="0">
                <a:latin typeface="+mn-lt"/>
                <a:cs typeface="+mn-cs"/>
              </a:rPr>
              <a:t>Breakeven: </a:t>
            </a:r>
            <a:r>
              <a:rPr lang="en-US" sz="1600" b="0" dirty="0">
                <a:latin typeface="+mn-lt"/>
                <a:cs typeface="+mn-cs"/>
              </a:rPr>
              <a:t>Upper : high strike – amount paid</a:t>
            </a:r>
          </a:p>
          <a:p>
            <a:pPr marL="0" indent="0">
              <a:buNone/>
            </a:pPr>
            <a:r>
              <a:rPr lang="en-US" sz="1600" b="0" dirty="0">
                <a:latin typeface="+mn-lt"/>
                <a:cs typeface="+mn-cs"/>
              </a:rPr>
              <a:t>                     Lower : Low strike + amount paid</a:t>
            </a:r>
          </a:p>
          <a:p>
            <a:pPr marL="0" indent="0">
              <a:buNone/>
            </a:pPr>
            <a:r>
              <a:rPr lang="en-US" sz="1600" b="1" dirty="0">
                <a:latin typeface="+mn-lt"/>
                <a:cs typeface="+mn-cs"/>
              </a:rPr>
              <a:t>Theta:  </a:t>
            </a:r>
            <a:r>
              <a:rPr lang="en-US" sz="1600" b="0" dirty="0">
                <a:latin typeface="+mn-lt"/>
                <a:cs typeface="+mn-cs"/>
              </a:rPr>
              <a:t>Positive – Time decay is helpful for this trade</a:t>
            </a:r>
          </a:p>
          <a:p>
            <a:pPr marL="0" indent="0">
              <a:buNone/>
            </a:pPr>
            <a:r>
              <a:rPr lang="en-US" sz="1600" b="1" dirty="0">
                <a:latin typeface="+mn-lt"/>
                <a:cs typeface="+mn-cs"/>
              </a:rPr>
              <a:t>Delta: </a:t>
            </a:r>
            <a:r>
              <a:rPr lang="en-US" sz="1600" b="0" dirty="0">
                <a:latin typeface="+mn-lt"/>
                <a:cs typeface="+mn-cs"/>
              </a:rPr>
              <a:t>peaks around the high and low strike options and moves towards zero at the middle strike</a:t>
            </a:r>
          </a:p>
          <a:p>
            <a:pPr marL="0" indent="0">
              <a:buNone/>
            </a:pPr>
            <a:r>
              <a:rPr lang="en-US" sz="1600" b="1" dirty="0">
                <a:latin typeface="+mn-lt"/>
                <a:cs typeface="+mn-cs"/>
              </a:rPr>
              <a:t>Gamma: </a:t>
            </a:r>
            <a:r>
              <a:rPr lang="en-US" sz="1600" b="0" dirty="0">
                <a:latin typeface="+mn-lt"/>
                <a:cs typeface="+mn-cs"/>
              </a:rPr>
              <a:t>peaks around the middle strike and moves positive around the outside strikes</a:t>
            </a:r>
          </a:p>
          <a:p>
            <a:pPr marL="0" indent="0">
              <a:buNone/>
            </a:pPr>
            <a:r>
              <a:rPr lang="en-US" sz="1600" b="1" dirty="0">
                <a:latin typeface="+mn-lt"/>
                <a:cs typeface="+mn-cs"/>
              </a:rPr>
              <a:t>Vega: </a:t>
            </a:r>
            <a:r>
              <a:rPr lang="en-US" sz="1600" b="0" dirty="0">
                <a:latin typeface="+mn-lt"/>
                <a:cs typeface="+mn-cs"/>
              </a:rPr>
              <a:t>Rising volatility is hurtful for this position</a:t>
            </a:r>
            <a:br>
              <a:rPr lang="en-US" sz="1600" b="0" dirty="0">
                <a:latin typeface="+mn-lt"/>
                <a:cs typeface="+mn-cs"/>
              </a:rPr>
            </a:br>
            <a:r>
              <a:rPr lang="en-US" sz="1600" b="1" dirty="0">
                <a:latin typeface="+mn-lt"/>
                <a:cs typeface="+mn-cs"/>
              </a:rPr>
              <a:t>Rho: </a:t>
            </a:r>
            <a:r>
              <a:rPr lang="en-US" sz="1600" b="0" dirty="0">
                <a:latin typeface="+mn-lt"/>
                <a:cs typeface="+mn-cs"/>
              </a:rPr>
              <a:t>Higher interest rates generally help this position</a:t>
            </a:r>
          </a:p>
          <a:p>
            <a:endParaRPr lang="en-US" sz="1000" dirty="0">
              <a:latin typeface="+mn-lt"/>
              <a:cs typeface="+mn-cs"/>
            </a:endParaRPr>
          </a:p>
        </p:txBody>
      </p:sp>
      <p:pic>
        <p:nvPicPr>
          <p:cNvPr id="8" name="Picture Placeholder 7" descr="A picture containing text, indoor&#10;&#10;Description automatically generated">
            <a:extLst>
              <a:ext uri="{FF2B5EF4-FFF2-40B4-BE49-F238E27FC236}">
                <a16:creationId xmlns:a16="http://schemas.microsoft.com/office/drawing/2014/main" id="{0F4CA93D-E022-48A1-9063-4E3259F69FA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595" r="30065" b="1"/>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10" name="Picture 9">
            <a:extLst>
              <a:ext uri="{FF2B5EF4-FFF2-40B4-BE49-F238E27FC236}">
                <a16:creationId xmlns:a16="http://schemas.microsoft.com/office/drawing/2014/main" id="{90F8050C-D055-4346-B8E0-1EFB7833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523" y="6124474"/>
            <a:ext cx="558730" cy="533333"/>
          </a:xfrm>
          <a:prstGeom prst="rect">
            <a:avLst/>
          </a:prstGeom>
        </p:spPr>
      </p:pic>
    </p:spTree>
    <p:extLst>
      <p:ext uri="{BB962C8B-B14F-4D97-AF65-F5344CB8AC3E}">
        <p14:creationId xmlns:p14="http://schemas.microsoft.com/office/powerpoint/2010/main" val="392077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556" y="4602856"/>
            <a:ext cx="2674311" cy="1012334"/>
          </a:xfrm>
        </p:spPr>
        <p:txBody>
          <a:bodyPr vert="horz" lIns="91440" tIns="45720" rIns="91440" bIns="45720" rtlCol="0" anchor="ctr">
            <a:normAutofit/>
          </a:bodyPr>
          <a:lstStyle/>
          <a:p>
            <a:r>
              <a:rPr lang="en-US" sz="3200" b="1" dirty="0">
                <a:latin typeface="+mj-lt"/>
                <a:cs typeface="+mj-cs"/>
              </a:rPr>
              <a:t>Graphs of a </a:t>
            </a:r>
            <a:br>
              <a:rPr lang="en-US" sz="3200" b="1" dirty="0">
                <a:latin typeface="+mj-lt"/>
                <a:cs typeface="+mj-cs"/>
              </a:rPr>
            </a:br>
            <a:r>
              <a:rPr lang="en-US" sz="3200" b="1" dirty="0">
                <a:latin typeface="+mj-lt"/>
                <a:cs typeface="+mj-cs"/>
              </a:rPr>
              <a:t>Long Butterfly</a:t>
            </a:r>
          </a:p>
        </p:txBody>
      </p:sp>
      <p:pic>
        <p:nvPicPr>
          <p:cNvPr id="8" name="Picture Placeholder 7" descr="Chart&#10;&#10;Description automatically generated">
            <a:extLst>
              <a:ext uri="{FF2B5EF4-FFF2-40B4-BE49-F238E27FC236}">
                <a16:creationId xmlns:a16="http://schemas.microsoft.com/office/drawing/2014/main" id="{5E0237D8-9E20-456A-B984-7D79B239AB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844" b="2984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EABE55AC-095E-479A-993B-FC39B8E2B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6047" y="6263482"/>
            <a:ext cx="558730" cy="533333"/>
          </a:xfrm>
          <a:prstGeom prst="rect">
            <a:avLst/>
          </a:prstGeom>
        </p:spPr>
      </p:pic>
      <p:pic>
        <p:nvPicPr>
          <p:cNvPr id="13" name="Picture 12" descr="Chart, line chart&#10;&#10;Description automatically generated">
            <a:extLst>
              <a:ext uri="{FF2B5EF4-FFF2-40B4-BE49-F238E27FC236}">
                <a16:creationId xmlns:a16="http://schemas.microsoft.com/office/drawing/2014/main" id="{E8CA1282-59E9-4310-8E6F-2B54C0BB7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67" y="2986323"/>
            <a:ext cx="3671799" cy="367179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5" name="Picture 14" descr="Chart, line chart&#10;&#10;Description automatically generated">
            <a:extLst>
              <a:ext uri="{FF2B5EF4-FFF2-40B4-BE49-F238E27FC236}">
                <a16:creationId xmlns:a16="http://schemas.microsoft.com/office/drawing/2014/main" id="{270FA950-3284-4CAE-A03E-AA58F9F54D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7864" y="4020982"/>
            <a:ext cx="2469269" cy="2242500"/>
          </a:xfrm>
          <a:prstGeom prst="rect">
            <a:avLst/>
          </a:prstGeom>
        </p:spPr>
      </p:pic>
      <p:pic>
        <p:nvPicPr>
          <p:cNvPr id="17" name="Picture 16" descr="Diagram, engineering drawing&#10;&#10;Description automatically generated">
            <a:extLst>
              <a:ext uri="{FF2B5EF4-FFF2-40B4-BE49-F238E27FC236}">
                <a16:creationId xmlns:a16="http://schemas.microsoft.com/office/drawing/2014/main" id="{E9930E46-5BE0-4E4F-8F41-FB10814FC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7133" y="3991336"/>
            <a:ext cx="2469270" cy="2246239"/>
          </a:xfrm>
          <a:prstGeom prst="rect">
            <a:avLst/>
          </a:prstGeom>
        </p:spPr>
      </p:pic>
    </p:spTree>
    <p:extLst>
      <p:ext uri="{BB962C8B-B14F-4D97-AF65-F5344CB8AC3E}">
        <p14:creationId xmlns:p14="http://schemas.microsoft.com/office/powerpoint/2010/main" val="280905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FCA4873-C0B9-4ECB-B514-215F691E268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649" r="12649"/>
          <a:stretch>
            <a:fillRect/>
          </a:stretch>
        </p:blipFill>
        <p:spPr>
          <a:xfrm>
            <a:off x="496888" y="985838"/>
            <a:ext cx="4886325" cy="4881562"/>
          </a:xfrm>
        </p:spPr>
      </p:pic>
      <p:sp>
        <p:nvSpPr>
          <p:cNvPr id="2" name="Title 1"/>
          <p:cNvSpPr>
            <a:spLocks noGrp="1"/>
          </p:cNvSpPr>
          <p:nvPr>
            <p:ph type="title" idx="4294967295"/>
          </p:nvPr>
        </p:nvSpPr>
        <p:spPr>
          <a:xfrm>
            <a:off x="4701144" y="171047"/>
            <a:ext cx="2524259" cy="639763"/>
          </a:xfrm>
        </p:spPr>
        <p:txBody>
          <a:bodyPr>
            <a:normAutofit/>
          </a:bodyPr>
          <a:lstStyle/>
          <a:p>
            <a:r>
              <a:rPr lang="en-US" sz="3200" b="1" dirty="0">
                <a:solidFill>
                  <a:srgbClr val="000000"/>
                </a:solidFill>
                <a:latin typeface="+mj-lt"/>
              </a:rPr>
              <a:t>Long Condors</a:t>
            </a:r>
          </a:p>
        </p:txBody>
      </p:sp>
      <p:sp>
        <p:nvSpPr>
          <p:cNvPr id="3" name="Text Placeholder 2"/>
          <p:cNvSpPr>
            <a:spLocks noGrp="1"/>
          </p:cNvSpPr>
          <p:nvPr>
            <p:ph type="body" idx="4294967295"/>
          </p:nvPr>
        </p:nvSpPr>
        <p:spPr>
          <a:xfrm>
            <a:off x="6362163" y="1034857"/>
            <a:ext cx="5499279" cy="4788283"/>
          </a:xfrm>
        </p:spPr>
        <p:txBody>
          <a:bodyPr>
            <a:normAutofit/>
          </a:bodyPr>
          <a:lstStyle/>
          <a:p>
            <a:pPr marL="0" indent="0">
              <a:buNone/>
            </a:pPr>
            <a:r>
              <a:rPr lang="en-US" sz="1800" b="0" dirty="0">
                <a:solidFill>
                  <a:srgbClr val="000000"/>
                </a:solidFill>
                <a:latin typeface="+mn-lt"/>
                <a:cs typeface="Tahoma"/>
              </a:rPr>
              <a:t>Outlook: Underlying value is range bound</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Trade: long 1 ITM short 1 ATM short 1 OTM long 1 OTM</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Advantages: capped with low risk</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Disadvantages: Move outside the wings hurts this trade</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Max Risk: Net debit paid</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Max Reward: Difference between adjacent strikes minus net debit</a:t>
            </a:r>
            <a:br>
              <a:rPr lang="en-US" sz="1800" b="0" dirty="0">
                <a:solidFill>
                  <a:srgbClr val="000000"/>
                </a:solidFill>
                <a:latin typeface="+mn-lt"/>
                <a:cs typeface="Tahoma"/>
              </a:rPr>
            </a:br>
            <a:endParaRPr lang="en-US" sz="1800" b="0" dirty="0">
              <a:solidFill>
                <a:srgbClr val="000000"/>
              </a:solidFill>
              <a:latin typeface="+mn-lt"/>
              <a:cs typeface="Tahoma"/>
            </a:endParaRPr>
          </a:p>
          <a:p>
            <a:pPr marL="0" indent="0">
              <a:buNone/>
            </a:pPr>
            <a:r>
              <a:rPr lang="en-US" sz="1800" b="0" dirty="0">
                <a:solidFill>
                  <a:srgbClr val="000000"/>
                </a:solidFill>
                <a:latin typeface="+mn-lt"/>
                <a:cs typeface="Tahoma"/>
              </a:rPr>
              <a:t>Breakeven : Lower strike + net debit or higher strike minus net debit</a:t>
            </a:r>
          </a:p>
        </p:txBody>
      </p:sp>
      <p:pic>
        <p:nvPicPr>
          <p:cNvPr id="9" name="Picture 8">
            <a:extLst>
              <a:ext uri="{FF2B5EF4-FFF2-40B4-BE49-F238E27FC236}">
                <a16:creationId xmlns:a16="http://schemas.microsoft.com/office/drawing/2014/main" id="{E82022BA-C83F-4691-B008-97090E396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0460" y="6047187"/>
            <a:ext cx="558730" cy="533333"/>
          </a:xfrm>
          <a:prstGeom prst="rect">
            <a:avLst/>
          </a:prstGeom>
        </p:spPr>
      </p:pic>
    </p:spTree>
    <p:extLst>
      <p:ext uri="{BB962C8B-B14F-4D97-AF65-F5344CB8AC3E}">
        <p14:creationId xmlns:p14="http://schemas.microsoft.com/office/powerpoint/2010/main" val="188068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E797335-DCEF-49A7-BC9D-7C1FCD7BFB8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565" r="17565"/>
          <a:stretch/>
        </p:blipFill>
        <p:spPr>
          <a:xfrm>
            <a:off x="6880317" y="692942"/>
            <a:ext cx="5311681" cy="5472115"/>
          </a:xfrm>
        </p:spPr>
      </p:pic>
      <p:sp>
        <p:nvSpPr>
          <p:cNvPr id="2" name="Title 1"/>
          <p:cNvSpPr>
            <a:spLocks noGrp="1"/>
          </p:cNvSpPr>
          <p:nvPr>
            <p:ph type="title" idx="4294967295"/>
          </p:nvPr>
        </p:nvSpPr>
        <p:spPr>
          <a:xfrm>
            <a:off x="4694054" y="373060"/>
            <a:ext cx="1700213" cy="639763"/>
          </a:xfrm>
        </p:spPr>
        <p:txBody>
          <a:bodyPr>
            <a:noAutofit/>
          </a:bodyPr>
          <a:lstStyle/>
          <a:p>
            <a:r>
              <a:rPr lang="en-US" sz="3200" dirty="0">
                <a:solidFill>
                  <a:srgbClr val="000000"/>
                </a:solidFill>
                <a:latin typeface="+mj-lt"/>
              </a:rPr>
              <a:t>Condors</a:t>
            </a:r>
          </a:p>
        </p:txBody>
      </p:sp>
      <p:sp>
        <p:nvSpPr>
          <p:cNvPr id="3" name="Text Placeholder 2"/>
          <p:cNvSpPr>
            <a:spLocks noGrp="1"/>
          </p:cNvSpPr>
          <p:nvPr>
            <p:ph type="body" idx="4294967295"/>
          </p:nvPr>
        </p:nvSpPr>
        <p:spPr>
          <a:xfrm>
            <a:off x="621322" y="1242217"/>
            <a:ext cx="4922838" cy="4373563"/>
          </a:xfrm>
        </p:spPr>
        <p:txBody>
          <a:bodyPr>
            <a:normAutofit lnSpcReduction="10000"/>
          </a:bodyPr>
          <a:lstStyle/>
          <a:p>
            <a:pPr marL="0" indent="0">
              <a:lnSpc>
                <a:spcPct val="100000"/>
              </a:lnSpc>
              <a:buNone/>
            </a:pPr>
            <a:r>
              <a:rPr lang="en-US" sz="1800" dirty="0">
                <a:solidFill>
                  <a:srgbClr val="000000"/>
                </a:solidFill>
                <a:cs typeface="Tahoma"/>
              </a:rPr>
              <a:t>Greeks of a Condor</a:t>
            </a:r>
            <a:br>
              <a:rPr lang="en-US" sz="1800" b="0" dirty="0">
                <a:solidFill>
                  <a:srgbClr val="000000"/>
                </a:solidFill>
                <a:cs typeface="Tahoma"/>
              </a:rPr>
            </a:b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Delta: </a:t>
            </a:r>
            <a:r>
              <a:rPr lang="en-US" sz="1800" b="0" dirty="0">
                <a:solidFill>
                  <a:srgbClr val="000000"/>
                </a:solidFill>
                <a:cs typeface="Tahoma"/>
              </a:rPr>
              <a:t>Greatest around outer strikes and zero at the middle strike</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Gamma: </a:t>
            </a:r>
            <a:r>
              <a:rPr lang="en-US" sz="1800" b="0" dirty="0">
                <a:solidFill>
                  <a:srgbClr val="000000"/>
                </a:solidFill>
                <a:cs typeface="Tahoma"/>
              </a:rPr>
              <a:t>Peaks inversely between middle strikes, positively around outside strikes</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Theta: </a:t>
            </a:r>
            <a:r>
              <a:rPr lang="en-US" sz="1800" b="0" dirty="0">
                <a:solidFill>
                  <a:srgbClr val="000000"/>
                </a:solidFill>
                <a:cs typeface="Tahoma"/>
              </a:rPr>
              <a:t>Time decay helps when the stock is between the strikes and hurts when it is outside of strikes</a:t>
            </a:r>
            <a:br>
              <a:rPr lang="en-US" sz="1800" b="0" dirty="0">
                <a:solidFill>
                  <a:srgbClr val="000000"/>
                </a:solidFill>
                <a:cs typeface="Tahoma"/>
              </a:rPr>
            </a:br>
            <a:endParaRPr lang="en-US" sz="1800" b="0" dirty="0">
              <a:solidFill>
                <a:srgbClr val="000000"/>
              </a:solidFill>
              <a:cs typeface="Tahoma"/>
            </a:endParaRPr>
          </a:p>
          <a:p>
            <a:pPr marL="0" indent="0">
              <a:lnSpc>
                <a:spcPct val="100000"/>
              </a:lnSpc>
              <a:buNone/>
            </a:pPr>
            <a:r>
              <a:rPr lang="en-US" sz="1800" dirty="0">
                <a:solidFill>
                  <a:srgbClr val="000000"/>
                </a:solidFill>
                <a:cs typeface="Tahoma"/>
              </a:rPr>
              <a:t>Vega: </a:t>
            </a:r>
            <a:r>
              <a:rPr lang="en-US" sz="1800" b="0" dirty="0">
                <a:solidFill>
                  <a:srgbClr val="000000"/>
                </a:solidFill>
                <a:cs typeface="Tahoma"/>
              </a:rPr>
              <a:t>A condor is a short volatility strategy.</a:t>
            </a:r>
            <a:endParaRPr lang="en-US" sz="1800" dirty="0">
              <a:solidFill>
                <a:srgbClr val="000000"/>
              </a:solidFill>
              <a:cs typeface="Tahoma"/>
            </a:endParaRPr>
          </a:p>
        </p:txBody>
      </p:sp>
      <p:pic>
        <p:nvPicPr>
          <p:cNvPr id="9" name="Picture 8">
            <a:extLst>
              <a:ext uri="{FF2B5EF4-FFF2-40B4-BE49-F238E27FC236}">
                <a16:creationId xmlns:a16="http://schemas.microsoft.com/office/drawing/2014/main" id="{41830E7E-9DE6-4E69-A061-0626DD3DD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0460" y="6165057"/>
            <a:ext cx="558730" cy="533333"/>
          </a:xfrm>
          <a:prstGeom prst="rect">
            <a:avLst/>
          </a:prstGeom>
        </p:spPr>
      </p:pic>
    </p:spTree>
    <p:extLst>
      <p:ext uri="{BB962C8B-B14F-4D97-AF65-F5344CB8AC3E}">
        <p14:creationId xmlns:p14="http://schemas.microsoft.com/office/powerpoint/2010/main" val="388370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57"/>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 name="Shape 1658"/>
          <p:cNvSpPr txBox="1">
            <a:spLocks noGrp="1"/>
          </p:cNvSpPr>
          <p:nvPr>
            <p:ph type="title" idx="4294967295"/>
          </p:nvPr>
        </p:nvSpPr>
        <p:spPr>
          <a:xfrm>
            <a:off x="7281970" y="894373"/>
            <a:ext cx="4314644" cy="635000"/>
          </a:xfrm>
          <a:prstGeom prst="rect">
            <a:avLst/>
          </a:prstGeom>
        </p:spPr>
        <p:txBody>
          <a:bodyPr vert="horz" lIns="91440" tIns="45720" rIns="91440" bIns="45720" rtlCol="0" anchor="b" anchorCtr="0">
            <a:normAutofit/>
          </a:bodyPr>
          <a:lstStyle/>
          <a:p>
            <a:pPr>
              <a:buSzPct val="25000"/>
            </a:pPr>
            <a:r>
              <a:rPr lang="en-US" sz="3200" b="1" dirty="0">
                <a:latin typeface="+mj-lt"/>
                <a:cs typeface="+mj-cs"/>
              </a:rPr>
              <a:t>Graphs of a Long Condor</a:t>
            </a:r>
          </a:p>
        </p:txBody>
      </p:sp>
      <p:pic>
        <p:nvPicPr>
          <p:cNvPr id="4" name="Picture Placeholder 3" descr="A picture containing laser&#10;&#10;Description automatically generated">
            <a:extLst>
              <a:ext uri="{FF2B5EF4-FFF2-40B4-BE49-F238E27FC236}">
                <a16:creationId xmlns:a16="http://schemas.microsoft.com/office/drawing/2014/main" id="{0289356E-8941-44B7-B3F2-44D420B2C31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331" r="2569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29" name="Rectangle 128">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7" name="Rectangle 25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8DF5FAAE-E35D-4EC9-9480-C2D6DD4BB676}"/>
              </a:ext>
            </a:extLst>
          </p:cNvPr>
          <p:cNvSpPr txBox="1"/>
          <p:nvPr/>
        </p:nvSpPr>
        <p:spPr>
          <a:xfrm>
            <a:off x="7255563" y="2557587"/>
            <a:ext cx="4314645" cy="371731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C53758AC-ABFB-4A82-A486-1193AEE79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567851"/>
            <a:ext cx="1009791" cy="352474"/>
          </a:xfrm>
          <a:prstGeom prst="rect">
            <a:avLst/>
          </a:prstGeom>
        </p:spPr>
      </p:pic>
      <p:pic>
        <p:nvPicPr>
          <p:cNvPr id="9" name="Picture 8">
            <a:extLst>
              <a:ext uri="{FF2B5EF4-FFF2-40B4-BE49-F238E27FC236}">
                <a16:creationId xmlns:a16="http://schemas.microsoft.com/office/drawing/2014/main" id="{95269E2B-9FFD-44F5-854B-9BB896D6D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5189" y="6095234"/>
            <a:ext cx="558730" cy="533333"/>
          </a:xfrm>
          <a:prstGeom prst="rect">
            <a:avLst/>
          </a:prstGeom>
        </p:spPr>
      </p:pic>
      <p:pic>
        <p:nvPicPr>
          <p:cNvPr id="11" name="Picture 10" descr="Chart, line chart&#10;&#10;Description automatically generated">
            <a:extLst>
              <a:ext uri="{FF2B5EF4-FFF2-40B4-BE49-F238E27FC236}">
                <a16:creationId xmlns:a16="http://schemas.microsoft.com/office/drawing/2014/main" id="{4F840E1B-DCA1-4730-A1AD-D2772F271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356" y="1608575"/>
            <a:ext cx="4147833" cy="284209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3" name="Picture 12" descr="Chart, line chart&#10;&#10;Description automatically generated">
            <a:extLst>
              <a:ext uri="{FF2B5EF4-FFF2-40B4-BE49-F238E27FC236}">
                <a16:creationId xmlns:a16="http://schemas.microsoft.com/office/drawing/2014/main" id="{67BB2E54-FF9F-4556-BE67-9E55554DEA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7541" y="4529871"/>
            <a:ext cx="2468622" cy="2243202"/>
          </a:xfrm>
          <a:prstGeom prst="rect">
            <a:avLst/>
          </a:prstGeom>
        </p:spPr>
      </p:pic>
      <p:pic>
        <p:nvPicPr>
          <p:cNvPr id="15" name="Picture 14" descr="Diagram&#10;&#10;Description automatically generated">
            <a:extLst>
              <a:ext uri="{FF2B5EF4-FFF2-40B4-BE49-F238E27FC236}">
                <a16:creationId xmlns:a16="http://schemas.microsoft.com/office/drawing/2014/main" id="{A42F28E3-622C-450E-A466-B296A1BF65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4981" y="4531710"/>
            <a:ext cx="2468622" cy="2241363"/>
          </a:xfrm>
          <a:prstGeom prst="rect">
            <a:avLst/>
          </a:prstGeom>
        </p:spPr>
      </p:pic>
    </p:spTree>
    <p:extLst>
      <p:ext uri="{BB962C8B-B14F-4D97-AF65-F5344CB8AC3E}">
        <p14:creationId xmlns:p14="http://schemas.microsoft.com/office/powerpoint/2010/main" val="253734610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8A1F9D-C293-4C27-820E-05010C94208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762" r="22762"/>
          <a:stretch>
            <a:fillRect/>
          </a:stretch>
        </p:blipFill>
        <p:spPr/>
      </p:pic>
      <p:sp>
        <p:nvSpPr>
          <p:cNvPr id="3" name="Content Placeholder 2"/>
          <p:cNvSpPr>
            <a:spLocks noGrp="1"/>
          </p:cNvSpPr>
          <p:nvPr>
            <p:ph idx="4294967295"/>
          </p:nvPr>
        </p:nvSpPr>
        <p:spPr>
          <a:xfrm>
            <a:off x="492382" y="1931533"/>
            <a:ext cx="5603617" cy="2994932"/>
          </a:xfrm>
        </p:spPr>
        <p:txBody>
          <a:bodyPr>
            <a:normAutofit/>
          </a:bodyPr>
          <a:lstStyle/>
          <a:p>
            <a:pPr marL="0" indent="0" algn="ctr">
              <a:buNone/>
            </a:pPr>
            <a:r>
              <a:rPr lang="en-US" sz="3200" dirty="0">
                <a:solidFill>
                  <a:srgbClr val="000000"/>
                </a:solidFill>
                <a:latin typeface="+mn-lt"/>
                <a:cs typeface="Tahoma"/>
              </a:rPr>
              <a:t> Straddle is  The </a:t>
            </a:r>
          </a:p>
          <a:p>
            <a:pPr marL="0" indent="0" algn="ctr">
              <a:buNone/>
            </a:pPr>
            <a:endParaRPr lang="en-US" sz="3200" dirty="0">
              <a:solidFill>
                <a:srgbClr val="000000"/>
              </a:solidFill>
              <a:latin typeface="+mn-lt"/>
              <a:cs typeface="Tahoma"/>
            </a:endParaRPr>
          </a:p>
          <a:p>
            <a:pPr marL="0" indent="0" algn="ctr">
              <a:buNone/>
            </a:pPr>
            <a:r>
              <a:rPr lang="en-US" sz="3200" dirty="0">
                <a:solidFill>
                  <a:srgbClr val="000000"/>
                </a:solidFill>
                <a:latin typeface="+mn-lt"/>
                <a:cs typeface="Tahoma"/>
              </a:rPr>
              <a:t>Purest Volatility </a:t>
            </a:r>
          </a:p>
          <a:p>
            <a:pPr marL="0" indent="0" algn="ctr">
              <a:buNone/>
            </a:pPr>
            <a:endParaRPr lang="en-US" sz="3200" dirty="0">
              <a:solidFill>
                <a:srgbClr val="000000"/>
              </a:solidFill>
              <a:latin typeface="+mn-lt"/>
              <a:cs typeface="Tahoma"/>
            </a:endParaRPr>
          </a:p>
          <a:p>
            <a:pPr marL="0" indent="0" algn="ctr">
              <a:buNone/>
            </a:pPr>
            <a:r>
              <a:rPr lang="en-US" sz="3200" dirty="0">
                <a:solidFill>
                  <a:srgbClr val="000000"/>
                </a:solidFill>
                <a:latin typeface="+mn-lt"/>
                <a:cs typeface="Tahoma"/>
              </a:rPr>
              <a:t>Strategy</a:t>
            </a:r>
          </a:p>
        </p:txBody>
      </p:sp>
      <p:sp>
        <p:nvSpPr>
          <p:cNvPr id="6" name="TextBox 5">
            <a:extLst>
              <a:ext uri="{FF2B5EF4-FFF2-40B4-BE49-F238E27FC236}">
                <a16:creationId xmlns:a16="http://schemas.microsoft.com/office/drawing/2014/main" id="{93DEDE6D-D204-40D9-A9A9-42424A75209E}"/>
              </a:ext>
            </a:extLst>
          </p:cNvPr>
          <p:cNvSpPr txBox="1"/>
          <p:nvPr/>
        </p:nvSpPr>
        <p:spPr>
          <a:xfrm>
            <a:off x="5292446" y="374109"/>
            <a:ext cx="1607107" cy="584775"/>
          </a:xfrm>
          <a:prstGeom prst="rect">
            <a:avLst/>
          </a:prstGeom>
          <a:noFill/>
        </p:spPr>
        <p:txBody>
          <a:bodyPr wrap="none" rtlCol="0">
            <a:spAutoFit/>
          </a:bodyPr>
          <a:lstStyle/>
          <a:p>
            <a:r>
              <a:rPr lang="en-US" sz="3200" b="1" dirty="0"/>
              <a:t>Straddle</a:t>
            </a:r>
          </a:p>
        </p:txBody>
      </p:sp>
      <p:pic>
        <p:nvPicPr>
          <p:cNvPr id="8" name="Picture 7">
            <a:extLst>
              <a:ext uri="{FF2B5EF4-FFF2-40B4-BE49-F238E27FC236}">
                <a16:creationId xmlns:a16="http://schemas.microsoft.com/office/drawing/2014/main" id="{4FE5EFD4-43AE-4987-8368-9860250D3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1671" y="5995685"/>
            <a:ext cx="558730" cy="533333"/>
          </a:xfrm>
          <a:prstGeom prst="rect">
            <a:avLst/>
          </a:prstGeom>
        </p:spPr>
      </p:pic>
    </p:spTree>
    <p:extLst>
      <p:ext uri="{BB962C8B-B14F-4D97-AF65-F5344CB8AC3E}">
        <p14:creationId xmlns:p14="http://schemas.microsoft.com/office/powerpoint/2010/main" val="735347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9"/>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8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Shape 9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 name="Rectangle 9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Shape 1360"/>
          <p:cNvSpPr txBox="1">
            <a:spLocks noGrp="1"/>
          </p:cNvSpPr>
          <p:nvPr>
            <p:ph type="title" idx="4294967295"/>
          </p:nvPr>
        </p:nvSpPr>
        <p:spPr>
          <a:xfrm>
            <a:off x="5041907" y="511388"/>
            <a:ext cx="2484057" cy="664139"/>
          </a:xfrm>
          <a:prstGeom prst="rect">
            <a:avLst/>
          </a:prstGeom>
        </p:spPr>
        <p:txBody>
          <a:bodyPr vert="horz" lIns="91440" tIns="45720" rIns="91440" bIns="45720" rtlCol="0" anchor="b" anchorCtr="0">
            <a:normAutofit/>
          </a:bodyPr>
          <a:lstStyle/>
          <a:p>
            <a:pPr algn="r">
              <a:buSzPct val="25000"/>
            </a:pPr>
            <a:r>
              <a:rPr lang="en-US" sz="3200" b="1" kern="1200" dirty="0">
                <a:latin typeface="+mj-lt"/>
                <a:ea typeface="+mj-ea"/>
                <a:cs typeface="+mj-cs"/>
              </a:rPr>
              <a:t>Long Straddle</a:t>
            </a:r>
          </a:p>
        </p:txBody>
      </p:sp>
      <p:sp>
        <p:nvSpPr>
          <p:cNvPr id="1361" name="Shape 1361"/>
          <p:cNvSpPr txBox="1">
            <a:spLocks noGrp="1"/>
          </p:cNvSpPr>
          <p:nvPr>
            <p:ph type="body" idx="4294967295"/>
          </p:nvPr>
        </p:nvSpPr>
        <p:spPr>
          <a:xfrm>
            <a:off x="6094476" y="1565592"/>
            <a:ext cx="5246854" cy="3706536"/>
          </a:xfrm>
          <a:prstGeom prst="rect">
            <a:avLst/>
          </a:prstGeom>
        </p:spPr>
        <p:txBody>
          <a:bodyPr vert="horz" lIns="91440" tIns="45720" rIns="91440" bIns="45720" rtlCol="0" anchor="ctr"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rPr>
              <a:t>Direction neutral, movement expected</a:t>
            </a:r>
          </a:p>
          <a:p>
            <a:pPr marL="0" indent="0">
              <a:lnSpc>
                <a:spcPct val="150000"/>
              </a:lnSpc>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Long Call, Long </a:t>
            </a:r>
            <a:r>
              <a:rPr lang="en-US" sz="1800" b="0" dirty="0">
                <a:latin typeface="+mn-lt"/>
                <a:cs typeface="+mn-cs"/>
              </a:rPr>
              <a:t>Put, Same Strike</a:t>
            </a:r>
          </a:p>
          <a:p>
            <a:pPr marL="0" indent="0">
              <a:lnSpc>
                <a:spcPct val="150000"/>
              </a:lnSpc>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Unlimited profit potential</a:t>
            </a:r>
          </a:p>
          <a:p>
            <a:pPr marL="0" indent="0">
              <a:lnSpc>
                <a:spcPct val="150000"/>
              </a:lnSpc>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Expensive premium long</a:t>
            </a:r>
          </a:p>
          <a:p>
            <a:pPr marL="0" indent="0">
              <a:lnSpc>
                <a:spcPct val="150000"/>
              </a:lnSpc>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Premium paid</a:t>
            </a:r>
          </a:p>
          <a:p>
            <a:pPr marL="0" indent="0">
              <a:lnSpc>
                <a:spcPct val="150000"/>
              </a:lnSpc>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u</a:t>
            </a:r>
            <a:r>
              <a:rPr lang="en-US" sz="1800" b="0" dirty="0">
                <a:latin typeface="+mn-lt"/>
                <a:cs typeface="+mn-cs"/>
              </a:rPr>
              <a:t>nlimited</a:t>
            </a:r>
          </a:p>
          <a:p>
            <a:pPr marL="0" indent="0">
              <a:lnSpc>
                <a:spcPct val="150000"/>
              </a:lnSpc>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S</a:t>
            </a:r>
            <a:r>
              <a:rPr lang="en-US" sz="1800" b="0" dirty="0">
                <a:latin typeface="+mn-lt"/>
                <a:cs typeface="+mn-cs"/>
              </a:rPr>
              <a:t>trike price (+/-) the total purchase price</a:t>
            </a:r>
            <a:endParaRPr lang="en-US" sz="2000" b="0" dirty="0">
              <a:latin typeface="+mn-lt"/>
              <a:cs typeface="+mn-cs"/>
            </a:endParaRPr>
          </a:p>
        </p:txBody>
      </p:sp>
      <p:pic>
        <p:nvPicPr>
          <p:cNvPr id="4" name="Picture 3">
            <a:extLst>
              <a:ext uri="{FF2B5EF4-FFF2-40B4-BE49-F238E27FC236}">
                <a16:creationId xmlns:a16="http://schemas.microsoft.com/office/drawing/2014/main" id="{07E3FF78-9A75-4944-BD60-5EC91B31F7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528" y="1612622"/>
            <a:ext cx="4765326" cy="3994383"/>
          </a:xfrm>
          <a:prstGeom prst="rect">
            <a:avLst/>
          </a:prstGeom>
        </p:spPr>
      </p:pic>
      <p:pic>
        <p:nvPicPr>
          <p:cNvPr id="6" name="Picture 5">
            <a:extLst>
              <a:ext uri="{FF2B5EF4-FFF2-40B4-BE49-F238E27FC236}">
                <a16:creationId xmlns:a16="http://schemas.microsoft.com/office/drawing/2014/main" id="{E4376E52-614D-4CFA-9305-A20965B9E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882" y="6144237"/>
            <a:ext cx="558730" cy="533333"/>
          </a:xfrm>
          <a:prstGeom prst="rect">
            <a:avLst/>
          </a:prstGeom>
        </p:spPr>
      </p:pic>
    </p:spTree>
    <p:extLst>
      <p:ext uri="{BB962C8B-B14F-4D97-AF65-F5344CB8AC3E}">
        <p14:creationId xmlns:p14="http://schemas.microsoft.com/office/powerpoint/2010/main" val="68536785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66"/>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Shape 1367"/>
          <p:cNvSpPr txBox="1">
            <a:spLocks noGrp="1"/>
          </p:cNvSpPr>
          <p:nvPr>
            <p:ph type="title" idx="4294967295"/>
          </p:nvPr>
        </p:nvSpPr>
        <p:spPr>
          <a:xfrm>
            <a:off x="1747220" y="415491"/>
            <a:ext cx="2516302" cy="626841"/>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Long Straddle</a:t>
            </a:r>
          </a:p>
        </p:txBody>
      </p:sp>
      <p:sp>
        <p:nvSpPr>
          <p:cNvPr id="1368" name="Shape 1368"/>
          <p:cNvSpPr txBox="1">
            <a:spLocks noGrp="1"/>
          </p:cNvSpPr>
          <p:nvPr>
            <p:ph type="body" idx="4294967295"/>
          </p:nvPr>
        </p:nvSpPr>
        <p:spPr>
          <a:xfrm>
            <a:off x="398584" y="1567781"/>
            <a:ext cx="5431853" cy="3722438"/>
          </a:xfrm>
          <a:prstGeom prst="rect">
            <a:avLst/>
          </a:prstGeom>
        </p:spPr>
        <p:txBody>
          <a:bodyPr vert="horz" lIns="91440" tIns="45720" rIns="91440" bIns="45720" rtlCol="0" anchorCtr="0">
            <a:normAutofit lnSpcReduction="10000"/>
          </a:bodyPr>
          <a:lstStyle/>
          <a:p>
            <a:pPr marL="0" indent="0">
              <a:lnSpc>
                <a:spcPct val="150000"/>
              </a:lnSpc>
              <a:spcBef>
                <a:spcPts val="320"/>
              </a:spcBef>
              <a:buClr>
                <a:srgbClr val="14456F"/>
              </a:buClr>
              <a:buSzPct val="25000"/>
              <a:buNone/>
            </a:pPr>
            <a:r>
              <a:rPr lang="en-US" sz="1800" b="1" dirty="0">
                <a:latin typeface="+mn-lt"/>
                <a:cs typeface="+mn-cs"/>
              </a:rPr>
              <a:t>Theta: </a:t>
            </a:r>
            <a:r>
              <a:rPr lang="en-US" sz="1800" b="0" dirty="0">
                <a:latin typeface="+mn-lt"/>
                <a:cs typeface="+mn-cs"/>
              </a:rPr>
              <a:t>Strongly negative</a:t>
            </a:r>
          </a:p>
          <a:p>
            <a:pPr marL="0" indent="0">
              <a:lnSpc>
                <a:spcPct val="150000"/>
              </a:lnSpc>
              <a:spcBef>
                <a:spcPts val="320"/>
              </a:spcBef>
              <a:buClr>
                <a:srgbClr val="14456F"/>
              </a:buClr>
              <a:buSzPct val="25000"/>
              <a:buNone/>
            </a:pPr>
            <a:r>
              <a:rPr lang="en-US" sz="1800" b="1" dirty="0">
                <a:latin typeface="+mn-lt"/>
                <a:cs typeface="+mn-cs"/>
              </a:rPr>
              <a:t>Delta: </a:t>
            </a:r>
            <a:r>
              <a:rPr lang="en-US" sz="1800" b="0" dirty="0">
                <a:latin typeface="+mn-lt"/>
                <a:cs typeface="+mn-cs"/>
              </a:rPr>
              <a:t>Goes your way - positive stock up, negative stock down</a:t>
            </a:r>
          </a:p>
          <a:p>
            <a:pPr marL="0" indent="0">
              <a:lnSpc>
                <a:spcPct val="150000"/>
              </a:lnSpc>
              <a:spcBef>
                <a:spcPts val="320"/>
              </a:spcBef>
              <a:buClr>
                <a:srgbClr val="14456F"/>
              </a:buClr>
              <a:buSzPct val="25000"/>
              <a:buNone/>
            </a:pPr>
            <a:r>
              <a:rPr lang="en-US" sz="1800" b="1" dirty="0">
                <a:latin typeface="+mn-lt"/>
                <a:cs typeface="+mn-cs"/>
              </a:rPr>
              <a:t>Gamma: </a:t>
            </a:r>
            <a:r>
              <a:rPr lang="en-US" sz="1800" b="0" dirty="0">
                <a:latin typeface="+mn-lt"/>
                <a:cs typeface="+mn-cs"/>
              </a:rPr>
              <a:t>Peaks around the strike price, illustrating the positions turning point</a:t>
            </a:r>
          </a:p>
          <a:p>
            <a:pPr marL="0" indent="0">
              <a:lnSpc>
                <a:spcPct val="150000"/>
              </a:lnSpc>
              <a:spcBef>
                <a:spcPts val="320"/>
              </a:spcBef>
              <a:buClr>
                <a:srgbClr val="14456F"/>
              </a:buClr>
              <a:buSzPct val="25000"/>
              <a:buNone/>
            </a:pPr>
            <a:r>
              <a:rPr lang="en-US" sz="1800" b="1" dirty="0">
                <a:latin typeface="+mn-lt"/>
                <a:cs typeface="+mn-cs"/>
              </a:rPr>
              <a:t>Vega: </a:t>
            </a:r>
            <a:r>
              <a:rPr lang="en-US" sz="1800" b="0" dirty="0">
                <a:latin typeface="+mn-lt"/>
                <a:cs typeface="+mn-cs"/>
              </a:rPr>
              <a:t>Highly volatility sensitive, profits from a move up in implied volatility, losses from a move down in implied volatility</a:t>
            </a:r>
          </a:p>
          <a:p>
            <a:pPr marL="0" indent="0">
              <a:lnSpc>
                <a:spcPct val="150000"/>
              </a:lnSpc>
              <a:spcBef>
                <a:spcPts val="320"/>
              </a:spcBef>
              <a:buClr>
                <a:srgbClr val="14456F"/>
              </a:buClr>
              <a:buSzPct val="25000"/>
              <a:buNone/>
            </a:pPr>
            <a:r>
              <a:rPr lang="en-US" sz="1800" b="1" dirty="0">
                <a:latin typeface="+mn-lt"/>
                <a:cs typeface="+mn-cs"/>
              </a:rPr>
              <a:t>Rho: </a:t>
            </a:r>
            <a:r>
              <a:rPr lang="en-US" sz="1800" b="0" dirty="0">
                <a:latin typeface="+mn-lt"/>
                <a:cs typeface="+mn-cs"/>
              </a:rPr>
              <a:t>Not an interest rate sensitive position</a:t>
            </a:r>
          </a:p>
          <a:p>
            <a:pPr>
              <a:lnSpc>
                <a:spcPct val="150000"/>
              </a:lnSpc>
            </a:pPr>
            <a:endParaRPr lang="en-US" sz="1800" b="0" dirty="0">
              <a:latin typeface="+mn-lt"/>
              <a:cs typeface="+mn-cs"/>
            </a:endParaRPr>
          </a:p>
          <a:p>
            <a:pPr>
              <a:lnSpc>
                <a:spcPct val="150000"/>
              </a:lnSpc>
            </a:pPr>
            <a:endParaRPr lang="en-US" sz="1800" b="0" dirty="0">
              <a:latin typeface="+mn-lt"/>
              <a:cs typeface="+mn-cs"/>
            </a:endParaRPr>
          </a:p>
        </p:txBody>
      </p:sp>
      <p:pic>
        <p:nvPicPr>
          <p:cNvPr id="4" name="Picture Placeholder 3">
            <a:extLst>
              <a:ext uri="{FF2B5EF4-FFF2-40B4-BE49-F238E27FC236}">
                <a16:creationId xmlns:a16="http://schemas.microsoft.com/office/drawing/2014/main" id="{38E07250-CACB-4928-B3C1-915240453D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847" r="20847"/>
          <a:stretch/>
        </p:blipFill>
        <p:spPr>
          <a:xfrm>
            <a:off x="6189155" y="10"/>
            <a:ext cx="6002844" cy="6857990"/>
          </a:xfrm>
          <a:prstGeom prst="rect">
            <a:avLst/>
          </a:prstGeom>
          <a:effectLst/>
        </p:spPr>
      </p:pic>
      <p:pic>
        <p:nvPicPr>
          <p:cNvPr id="6" name="Picture 5">
            <a:extLst>
              <a:ext uri="{FF2B5EF4-FFF2-40B4-BE49-F238E27FC236}">
                <a16:creationId xmlns:a16="http://schemas.microsoft.com/office/drawing/2014/main" id="{09BC2180-29FF-400B-ADC5-9EB14FC07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2327" y="6186887"/>
            <a:ext cx="558730" cy="533333"/>
          </a:xfrm>
          <a:prstGeom prst="rect">
            <a:avLst/>
          </a:prstGeom>
        </p:spPr>
      </p:pic>
    </p:spTree>
    <p:extLst>
      <p:ext uri="{BB962C8B-B14F-4D97-AF65-F5344CB8AC3E}">
        <p14:creationId xmlns:p14="http://schemas.microsoft.com/office/powerpoint/2010/main" val="394990392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939046" y="171715"/>
            <a:ext cx="2636802" cy="685419"/>
          </a:xfrm>
        </p:spPr>
        <p:txBody>
          <a:bodyPr vert="horz" lIns="91440" tIns="45720" rIns="91440" bIns="45720" rtlCol="0" anchor="b">
            <a:normAutofit/>
          </a:bodyPr>
          <a:lstStyle/>
          <a:p>
            <a:r>
              <a:rPr lang="en-US" sz="3200" b="1" kern="1200" dirty="0">
                <a:solidFill>
                  <a:schemeClr val="tx1"/>
                </a:solidFill>
                <a:latin typeface="+mj-lt"/>
                <a:ea typeface="+mj-ea"/>
                <a:cs typeface="+mj-cs"/>
              </a:rPr>
              <a:t>Short Straddle</a:t>
            </a:r>
          </a:p>
        </p:txBody>
      </p:sp>
      <p:pic>
        <p:nvPicPr>
          <p:cNvPr id="10" name="Picture Placeholder 9">
            <a:extLst>
              <a:ext uri="{FF2B5EF4-FFF2-40B4-BE49-F238E27FC236}">
                <a16:creationId xmlns:a16="http://schemas.microsoft.com/office/drawing/2014/main" id="{57DE2F5B-8FC5-402F-81B0-12FB389A65B4}"/>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5711" r="25711"/>
          <a:stretch/>
        </p:blipFill>
        <p:spPr>
          <a:xfrm>
            <a:off x="444926" y="362585"/>
            <a:ext cx="5649549" cy="6132829"/>
          </a:xfrm>
          <a:prstGeom prst="rect">
            <a:avLst/>
          </a:prstGeom>
        </p:spPr>
      </p:pic>
      <p:sp>
        <p:nvSpPr>
          <p:cNvPr id="3" name="Rectangle 2"/>
          <p:cNvSpPr/>
          <p:nvPr/>
        </p:nvSpPr>
        <p:spPr>
          <a:xfrm>
            <a:off x="6930926" y="1028849"/>
            <a:ext cx="4653042" cy="5347244"/>
          </a:xfrm>
          <a:prstGeom prst="rect">
            <a:avLst/>
          </a:prstGeom>
        </p:spPr>
        <p:txBody>
          <a:bodyPr vert="horz" lIns="91440" tIns="45720" rIns="91440" bIns="45720" rtlCol="0">
            <a:noAutofit/>
          </a:bodyPr>
          <a:lstStyle/>
          <a:p>
            <a:pPr>
              <a:lnSpc>
                <a:spcPct val="90000"/>
              </a:lnSpc>
              <a:spcAft>
                <a:spcPts val="600"/>
              </a:spcAft>
            </a:pPr>
            <a:r>
              <a:rPr lang="en-US" sz="1600" b="1" dirty="0"/>
              <a:t>Outlook: </a:t>
            </a:r>
            <a:r>
              <a:rPr lang="en-US" sz="1600" dirty="0"/>
              <a:t>Expecting Very Little or no movement</a:t>
            </a:r>
          </a:p>
          <a:p>
            <a:pPr>
              <a:lnSpc>
                <a:spcPct val="90000"/>
              </a:lnSpc>
              <a:spcAft>
                <a:spcPts val="600"/>
              </a:spcAft>
            </a:pPr>
            <a:r>
              <a:rPr lang="en-US" sz="1600" b="1" dirty="0"/>
              <a:t>Trade: </a:t>
            </a:r>
            <a:r>
              <a:rPr lang="en-US" sz="1600" dirty="0"/>
              <a:t>Sell Calls and Puts of the same strike at the same expiration</a:t>
            </a:r>
            <a:endParaRPr lang="en-US" sz="1600" b="1" dirty="0"/>
          </a:p>
          <a:p>
            <a:pPr>
              <a:lnSpc>
                <a:spcPct val="90000"/>
              </a:lnSpc>
              <a:spcAft>
                <a:spcPts val="600"/>
              </a:spcAft>
            </a:pPr>
            <a:r>
              <a:rPr lang="en-US" sz="1600" b="1" dirty="0"/>
              <a:t>Advantages: </a:t>
            </a:r>
            <a:r>
              <a:rPr lang="en-US" sz="1600" dirty="0"/>
              <a:t>This trade can generate profits if the stock does not move or stays in a very small range</a:t>
            </a:r>
          </a:p>
          <a:p>
            <a:pPr>
              <a:lnSpc>
                <a:spcPct val="90000"/>
              </a:lnSpc>
              <a:spcAft>
                <a:spcPts val="600"/>
              </a:spcAft>
            </a:pPr>
            <a:r>
              <a:rPr lang="en-US" sz="1600" b="1" dirty="0"/>
              <a:t>Disadvantages: </a:t>
            </a:r>
            <a:r>
              <a:rPr lang="en-US" sz="1600" dirty="0"/>
              <a:t>Unlimited risk. Large exposure to blowout losses for only a limited profit</a:t>
            </a:r>
          </a:p>
          <a:p>
            <a:pPr>
              <a:lnSpc>
                <a:spcPct val="90000"/>
              </a:lnSpc>
              <a:spcAft>
                <a:spcPts val="600"/>
              </a:spcAft>
            </a:pPr>
            <a:r>
              <a:rPr lang="en-US" sz="1600" b="1" dirty="0"/>
              <a:t>Max Risk: </a:t>
            </a:r>
            <a:r>
              <a:rPr lang="en-US" sz="1600" dirty="0"/>
              <a:t>Unlimited to the upside and limited to the strike on the downside</a:t>
            </a:r>
          </a:p>
          <a:p>
            <a:pPr>
              <a:lnSpc>
                <a:spcPct val="90000"/>
              </a:lnSpc>
              <a:spcAft>
                <a:spcPts val="600"/>
              </a:spcAft>
            </a:pPr>
            <a:r>
              <a:rPr lang="en-US" sz="1600" b="1" dirty="0"/>
              <a:t>Max Reward: </a:t>
            </a:r>
            <a:r>
              <a:rPr lang="en-US" sz="1600" dirty="0"/>
              <a:t>Total credit received for both sold options</a:t>
            </a:r>
          </a:p>
          <a:p>
            <a:pPr>
              <a:lnSpc>
                <a:spcPct val="90000"/>
              </a:lnSpc>
              <a:spcAft>
                <a:spcPts val="600"/>
              </a:spcAft>
            </a:pPr>
            <a:r>
              <a:rPr lang="en-US" sz="1600" b="1" dirty="0"/>
              <a:t>Breakeven: </a:t>
            </a:r>
            <a:r>
              <a:rPr lang="en-US" sz="1600" dirty="0"/>
              <a:t>Upper – Strike price + credit received</a:t>
            </a:r>
            <a:br>
              <a:rPr lang="en-US" sz="1600" dirty="0"/>
            </a:br>
            <a:r>
              <a:rPr lang="en-US" sz="1600" dirty="0"/>
              <a:t>	     Lower – Strike price – credit received</a:t>
            </a:r>
          </a:p>
          <a:p>
            <a:pPr>
              <a:lnSpc>
                <a:spcPct val="90000"/>
              </a:lnSpc>
              <a:spcAft>
                <a:spcPts val="600"/>
              </a:spcAft>
            </a:pPr>
            <a:r>
              <a:rPr lang="en-US" sz="1600" b="1" dirty="0"/>
              <a:t>Theta: </a:t>
            </a:r>
            <a:r>
              <a:rPr lang="en-US" sz="1600" dirty="0"/>
              <a:t>Time decay is helpful for short straddles</a:t>
            </a:r>
          </a:p>
          <a:p>
            <a:pPr>
              <a:lnSpc>
                <a:spcPct val="90000"/>
              </a:lnSpc>
              <a:spcAft>
                <a:spcPts val="600"/>
              </a:spcAft>
            </a:pPr>
            <a:r>
              <a:rPr lang="en-US" sz="1600" b="1" dirty="0"/>
              <a:t>Delta: </a:t>
            </a:r>
            <a:r>
              <a:rPr lang="en-US" sz="1600" dirty="0"/>
              <a:t>is the highest when the position is beyond the breakeven points</a:t>
            </a:r>
          </a:p>
          <a:p>
            <a:pPr>
              <a:lnSpc>
                <a:spcPct val="90000"/>
              </a:lnSpc>
              <a:spcAft>
                <a:spcPts val="600"/>
              </a:spcAft>
            </a:pPr>
            <a:r>
              <a:rPr lang="en-US" sz="1600" b="1" dirty="0"/>
              <a:t>Gamma:</a:t>
            </a:r>
            <a:r>
              <a:rPr lang="en-US" sz="1600" dirty="0"/>
              <a:t> is at the lowest peak at the strike price</a:t>
            </a:r>
          </a:p>
          <a:p>
            <a:pPr>
              <a:lnSpc>
                <a:spcPct val="90000"/>
              </a:lnSpc>
              <a:spcAft>
                <a:spcPts val="600"/>
              </a:spcAft>
            </a:pPr>
            <a:r>
              <a:rPr lang="en-US" sz="1600" b="1" dirty="0"/>
              <a:t>Vega: </a:t>
            </a:r>
            <a:r>
              <a:rPr lang="en-US" sz="1600" dirty="0"/>
              <a:t>rising volatility is hurtful for this position</a:t>
            </a:r>
            <a:endParaRPr lang="en-US" sz="1600" b="1" dirty="0"/>
          </a:p>
          <a:p>
            <a:pPr>
              <a:lnSpc>
                <a:spcPct val="90000"/>
              </a:lnSpc>
              <a:spcAft>
                <a:spcPts val="600"/>
              </a:spcAft>
            </a:pPr>
            <a:r>
              <a:rPr lang="en-US" sz="1600" b="1" dirty="0"/>
              <a:t>Rho: </a:t>
            </a:r>
            <a:r>
              <a:rPr lang="en-US" sz="1600" dirty="0"/>
              <a:t>rising interest rates are generally not helpful for this position</a:t>
            </a:r>
            <a:endParaRPr lang="en-US" sz="1600" b="1" dirty="0"/>
          </a:p>
        </p:txBody>
      </p:sp>
      <p:pic>
        <p:nvPicPr>
          <p:cNvPr id="13" name="Picture 12">
            <a:extLst>
              <a:ext uri="{FF2B5EF4-FFF2-40B4-BE49-F238E27FC236}">
                <a16:creationId xmlns:a16="http://schemas.microsoft.com/office/drawing/2014/main" id="{050332CD-2AED-4B7C-A08F-23EE48321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7709" y="6109426"/>
            <a:ext cx="558730" cy="533333"/>
          </a:xfrm>
          <a:prstGeom prst="rect">
            <a:avLst/>
          </a:prstGeom>
        </p:spPr>
      </p:pic>
    </p:spTree>
    <p:extLst>
      <p:ext uri="{BB962C8B-B14F-4D97-AF65-F5344CB8AC3E}">
        <p14:creationId xmlns:p14="http://schemas.microsoft.com/office/powerpoint/2010/main" val="616890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7"/>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11A74221-0D0B-40AE-BB26-C2D77E55F71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204" r="23298" b="5888"/>
          <a:stretch/>
        </p:blipFill>
        <p:spPr>
          <a:xfrm>
            <a:off x="3523488" y="10"/>
            <a:ext cx="8668512" cy="6857990"/>
          </a:xfrm>
          <a:prstGeom prst="rect">
            <a:avLst/>
          </a:prstGeom>
        </p:spPr>
      </p:pic>
      <p:sp>
        <p:nvSpPr>
          <p:cNvPr id="82" name="Rectangle 8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8" name="Shape 1418"/>
          <p:cNvSpPr txBox="1">
            <a:spLocks noGrp="1"/>
          </p:cNvSpPr>
          <p:nvPr>
            <p:ph type="title" idx="4294967295"/>
          </p:nvPr>
        </p:nvSpPr>
        <p:spPr>
          <a:xfrm>
            <a:off x="828288" y="1022311"/>
            <a:ext cx="2500895" cy="525780"/>
          </a:xfrm>
          <a:prstGeom prst="rect">
            <a:avLst/>
          </a:prstGeom>
        </p:spPr>
        <p:txBody>
          <a:bodyPr vert="horz" lIns="91440" tIns="45720" rIns="91440" bIns="45720" rtlCol="0" anchor="b" anchorCtr="0">
            <a:normAutofit fontScale="90000"/>
          </a:bodyPr>
          <a:lstStyle/>
          <a:p>
            <a:pPr>
              <a:buSzPct val="25000"/>
            </a:pPr>
            <a:r>
              <a:rPr lang="en-US" sz="3200" b="1" dirty="0">
                <a:latin typeface="+mj-lt"/>
                <a:cs typeface="+mj-cs"/>
              </a:rPr>
              <a:t>Long Strangle</a:t>
            </a:r>
          </a:p>
        </p:txBody>
      </p:sp>
      <p:sp>
        <p:nvSpPr>
          <p:cNvPr id="84" name="Rectangle 8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6" name="Rectangle 8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9" name="Shape 1419"/>
          <p:cNvSpPr txBox="1">
            <a:spLocks noGrp="1"/>
          </p:cNvSpPr>
          <p:nvPr>
            <p:ph type="body" idx="4294967295"/>
          </p:nvPr>
        </p:nvSpPr>
        <p:spPr>
          <a:xfrm>
            <a:off x="371094" y="2718054"/>
            <a:ext cx="4084996" cy="3806126"/>
          </a:xfrm>
          <a:prstGeom prst="rect">
            <a:avLst/>
          </a:prstGeom>
        </p:spPr>
        <p:txBody>
          <a:bodyPr vert="horz" lIns="91440" tIns="45720" rIns="91440" bIns="45720" rtlCol="0" anchor="t" anchorCtr="0">
            <a:normAutofit lnSpcReduction="10000"/>
          </a:bodyPr>
          <a:lstStyle/>
          <a:p>
            <a:pPr marL="0" indent="0">
              <a:lnSpc>
                <a:spcPct val="150000"/>
              </a:lnSpc>
              <a:spcBef>
                <a:spcPts val="320"/>
              </a:spcBef>
              <a:buClr>
                <a:srgbClr val="14456F"/>
              </a:buClr>
              <a:buSzPct val="25000"/>
              <a:buNone/>
            </a:pPr>
            <a:r>
              <a:rPr lang="en-US" sz="1700" b="1" dirty="0">
                <a:latin typeface="+mn-lt"/>
                <a:cs typeface="+mn-cs"/>
                <a:sym typeface="Tahoma"/>
              </a:rPr>
              <a:t>Outlook:</a:t>
            </a:r>
            <a:r>
              <a:rPr lang="en-US" sz="1700" b="1" dirty="0">
                <a:latin typeface="+mn-lt"/>
                <a:cs typeface="+mn-cs"/>
              </a:rPr>
              <a:t> </a:t>
            </a:r>
            <a:r>
              <a:rPr lang="en-US" sz="1700" b="0" dirty="0">
                <a:latin typeface="+mn-lt"/>
                <a:cs typeface="+mn-cs"/>
              </a:rPr>
              <a:t>Movement expected</a:t>
            </a:r>
            <a:endParaRPr lang="en-US" sz="1700" b="0" dirty="0">
              <a:latin typeface="+mn-lt"/>
              <a:cs typeface="+mn-cs"/>
              <a:sym typeface="Tahoma"/>
            </a:endParaRPr>
          </a:p>
          <a:p>
            <a:pPr marL="0" indent="0">
              <a:lnSpc>
                <a:spcPct val="150000"/>
              </a:lnSpc>
              <a:spcBef>
                <a:spcPts val="320"/>
              </a:spcBef>
              <a:buClr>
                <a:srgbClr val="14456F"/>
              </a:buClr>
              <a:buSzPct val="25000"/>
              <a:buNone/>
            </a:pPr>
            <a:r>
              <a:rPr lang="en-US" sz="1700" b="1" dirty="0">
                <a:latin typeface="+mn-lt"/>
                <a:cs typeface="+mn-cs"/>
                <a:sym typeface="Tahoma"/>
              </a:rPr>
              <a:t>Trade: </a:t>
            </a:r>
            <a:r>
              <a:rPr lang="en-US" sz="1700" b="1" dirty="0">
                <a:latin typeface="+mn-lt"/>
                <a:cs typeface="+mn-cs"/>
              </a:rPr>
              <a:t> </a:t>
            </a:r>
            <a:r>
              <a:rPr lang="en-US" sz="1700" b="0" dirty="0">
                <a:latin typeface="+mn-lt"/>
                <a:cs typeface="+mn-cs"/>
              </a:rPr>
              <a:t>long just-out-of-the-money put, just-out-of-the-money call </a:t>
            </a:r>
            <a:endParaRPr lang="en-US" sz="1700" b="0" dirty="0">
              <a:latin typeface="+mn-lt"/>
              <a:cs typeface="+mn-cs"/>
              <a:sym typeface="Tahoma"/>
            </a:endParaRPr>
          </a:p>
          <a:p>
            <a:pPr marL="0" indent="0">
              <a:lnSpc>
                <a:spcPct val="150000"/>
              </a:lnSpc>
              <a:spcBef>
                <a:spcPts val="320"/>
              </a:spcBef>
              <a:buClr>
                <a:srgbClr val="14456F"/>
              </a:buClr>
              <a:buSzPct val="25000"/>
              <a:buNone/>
            </a:pPr>
            <a:r>
              <a:rPr lang="en-US" sz="1700" b="1" dirty="0">
                <a:latin typeface="+mn-lt"/>
                <a:cs typeface="+mn-cs"/>
                <a:sym typeface="Tahoma"/>
              </a:rPr>
              <a:t>Advantages: </a:t>
            </a:r>
            <a:r>
              <a:rPr lang="en-US" sz="1700" b="0" dirty="0">
                <a:latin typeface="+mn-lt"/>
                <a:cs typeface="+mn-cs"/>
                <a:sym typeface="Tahoma"/>
              </a:rPr>
              <a:t>Less expensive the straddle</a:t>
            </a:r>
          </a:p>
          <a:p>
            <a:pPr marL="0" indent="0">
              <a:lnSpc>
                <a:spcPct val="150000"/>
              </a:lnSpc>
              <a:spcBef>
                <a:spcPts val="320"/>
              </a:spcBef>
              <a:buClr>
                <a:srgbClr val="14456F"/>
              </a:buClr>
              <a:buSzPct val="25000"/>
              <a:buNone/>
            </a:pPr>
            <a:r>
              <a:rPr lang="en-US" sz="1700" b="1" dirty="0">
                <a:latin typeface="+mn-lt"/>
                <a:cs typeface="+mn-cs"/>
                <a:sym typeface="Tahoma"/>
              </a:rPr>
              <a:t>Disadvantages: </a:t>
            </a:r>
            <a:r>
              <a:rPr lang="en-US" sz="1700" b="0" dirty="0">
                <a:latin typeface="+mn-lt"/>
                <a:cs typeface="+mn-cs"/>
                <a:sym typeface="Tahoma"/>
              </a:rPr>
              <a:t>Time decay hurts</a:t>
            </a:r>
          </a:p>
          <a:p>
            <a:pPr marL="0" indent="0">
              <a:lnSpc>
                <a:spcPct val="150000"/>
              </a:lnSpc>
              <a:spcBef>
                <a:spcPts val="320"/>
              </a:spcBef>
              <a:buClr>
                <a:srgbClr val="14456F"/>
              </a:buClr>
              <a:buSzPct val="25000"/>
              <a:buNone/>
            </a:pPr>
            <a:r>
              <a:rPr lang="en-US" sz="1700" b="1" dirty="0">
                <a:latin typeface="+mn-lt"/>
                <a:cs typeface="+mn-cs"/>
                <a:sym typeface="Tahoma"/>
              </a:rPr>
              <a:t>Max Risk: </a:t>
            </a:r>
            <a:r>
              <a:rPr lang="en-US" sz="1700" b="0" dirty="0">
                <a:latin typeface="+mn-lt"/>
                <a:cs typeface="+mn-cs"/>
                <a:sym typeface="Tahoma"/>
              </a:rPr>
              <a:t>Premium paid</a:t>
            </a:r>
          </a:p>
          <a:p>
            <a:pPr marL="0" indent="0">
              <a:lnSpc>
                <a:spcPct val="150000"/>
              </a:lnSpc>
              <a:spcBef>
                <a:spcPts val="320"/>
              </a:spcBef>
              <a:buClr>
                <a:srgbClr val="14456F"/>
              </a:buClr>
              <a:buSzPct val="25000"/>
              <a:buNone/>
            </a:pPr>
            <a:r>
              <a:rPr lang="en-US" sz="1700" b="1" dirty="0">
                <a:latin typeface="+mn-lt"/>
                <a:cs typeface="+mn-cs"/>
                <a:sym typeface="Tahoma"/>
              </a:rPr>
              <a:t>Max Reward: </a:t>
            </a:r>
            <a:r>
              <a:rPr lang="en-US" sz="1700" b="0" dirty="0">
                <a:latin typeface="+mn-lt"/>
                <a:cs typeface="+mn-cs"/>
                <a:sym typeface="Tahoma"/>
              </a:rPr>
              <a:t>Unlimited</a:t>
            </a:r>
          </a:p>
          <a:p>
            <a:pPr marL="0" indent="0">
              <a:lnSpc>
                <a:spcPct val="150000"/>
              </a:lnSpc>
              <a:spcBef>
                <a:spcPts val="320"/>
              </a:spcBef>
              <a:buClr>
                <a:srgbClr val="14456F"/>
              </a:buClr>
              <a:buSzPct val="25000"/>
              <a:buNone/>
            </a:pPr>
            <a:r>
              <a:rPr lang="en-US" sz="1700" b="1" dirty="0">
                <a:latin typeface="+mn-lt"/>
                <a:cs typeface="+mn-cs"/>
                <a:sym typeface="Tahoma"/>
              </a:rPr>
              <a:t>Breakeven: </a:t>
            </a:r>
            <a:r>
              <a:rPr lang="en-US" sz="1700" b="0" dirty="0">
                <a:latin typeface="+mn-lt"/>
                <a:cs typeface="+mn-cs"/>
              </a:rPr>
              <a:t>Same principle, slightly wider</a:t>
            </a:r>
          </a:p>
          <a:p>
            <a:pPr marL="0" indent="0">
              <a:lnSpc>
                <a:spcPct val="150000"/>
              </a:lnSpc>
              <a:spcBef>
                <a:spcPts val="320"/>
              </a:spcBef>
              <a:buClr>
                <a:srgbClr val="14456F"/>
              </a:buClr>
              <a:buSzPct val="25000"/>
              <a:buNone/>
            </a:pPr>
            <a:r>
              <a:rPr lang="en-US" sz="1700" b="0" dirty="0">
                <a:latin typeface="+mn-lt"/>
                <a:cs typeface="+mn-cs"/>
              </a:rPr>
              <a:t> than the straddle</a:t>
            </a:r>
          </a:p>
        </p:txBody>
      </p:sp>
      <p:pic>
        <p:nvPicPr>
          <p:cNvPr id="6" name="Picture 5">
            <a:extLst>
              <a:ext uri="{FF2B5EF4-FFF2-40B4-BE49-F238E27FC236}">
                <a16:creationId xmlns:a16="http://schemas.microsoft.com/office/drawing/2014/main" id="{DABA6AE1-6C45-4D63-A417-732AABDB8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94" y="667297"/>
            <a:ext cx="1009791" cy="352474"/>
          </a:xfrm>
          <a:prstGeom prst="rect">
            <a:avLst/>
          </a:prstGeom>
        </p:spPr>
      </p:pic>
      <p:pic>
        <p:nvPicPr>
          <p:cNvPr id="8" name="Picture 7">
            <a:extLst>
              <a:ext uri="{FF2B5EF4-FFF2-40B4-BE49-F238E27FC236}">
                <a16:creationId xmlns:a16="http://schemas.microsoft.com/office/drawing/2014/main" id="{E874A9DE-2BBA-423D-A983-D3BBAFDAB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1541" y="6257513"/>
            <a:ext cx="558730" cy="533333"/>
          </a:xfrm>
          <a:prstGeom prst="rect">
            <a:avLst/>
          </a:prstGeom>
        </p:spPr>
      </p:pic>
    </p:spTree>
    <p:extLst>
      <p:ext uri="{BB962C8B-B14F-4D97-AF65-F5344CB8AC3E}">
        <p14:creationId xmlns:p14="http://schemas.microsoft.com/office/powerpoint/2010/main" val="202176629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 name="Picture Placeholder 3" descr="A person using a computer&#10;&#10;Description automatically generated with low confidence">
            <a:extLst>
              <a:ext uri="{FF2B5EF4-FFF2-40B4-BE49-F238E27FC236}">
                <a16:creationId xmlns:a16="http://schemas.microsoft.com/office/drawing/2014/main" id="{5FB6ABD6-D443-4349-87B5-898B81D2B80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623" r="13623"/>
          <a:stretch>
            <a:fillRect/>
          </a:stretch>
        </p:blipFill>
        <p:spPr>
          <a:xfrm>
            <a:off x="7398722" y="1007850"/>
            <a:ext cx="4564282" cy="5208979"/>
          </a:xfrm>
        </p:spPr>
      </p:pic>
      <p:sp>
        <p:nvSpPr>
          <p:cNvPr id="402" name="Shape 402"/>
          <p:cNvSpPr txBox="1">
            <a:spLocks noGrp="1"/>
          </p:cNvSpPr>
          <p:nvPr>
            <p:ph type="title" idx="4294967295"/>
          </p:nvPr>
        </p:nvSpPr>
        <p:spPr>
          <a:xfrm>
            <a:off x="1116211" y="623385"/>
            <a:ext cx="5094288" cy="534988"/>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Historical Vs. Implied Volatility</a:t>
            </a:r>
          </a:p>
        </p:txBody>
      </p:sp>
      <p:graphicFrame>
        <p:nvGraphicFramePr>
          <p:cNvPr id="405" name="Shape 403">
            <a:extLst>
              <a:ext uri="{FF2B5EF4-FFF2-40B4-BE49-F238E27FC236}">
                <a16:creationId xmlns:a16="http://schemas.microsoft.com/office/drawing/2014/main" id="{FD1EA32A-D189-16EA-237E-CD2E79161C3A}"/>
              </a:ext>
            </a:extLst>
          </p:cNvPr>
          <p:cNvGraphicFramePr/>
          <p:nvPr>
            <p:extLst>
              <p:ext uri="{D42A27DB-BD31-4B8C-83A1-F6EECF244321}">
                <p14:modId xmlns:p14="http://schemas.microsoft.com/office/powerpoint/2010/main" val="1387689300"/>
              </p:ext>
            </p:extLst>
          </p:nvPr>
        </p:nvGraphicFramePr>
        <p:xfrm>
          <a:off x="228996" y="1207637"/>
          <a:ext cx="6868718" cy="4809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60BB14B8-D589-4704-9904-874E54CFB6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45467" y="6071502"/>
            <a:ext cx="558730" cy="533333"/>
          </a:xfrm>
          <a:prstGeom prst="rect">
            <a:avLst/>
          </a:prstGeom>
        </p:spPr>
      </p:pic>
    </p:spTree>
    <p:extLst>
      <p:ext uri="{BB962C8B-B14F-4D97-AF65-F5344CB8AC3E}">
        <p14:creationId xmlns:p14="http://schemas.microsoft.com/office/powerpoint/2010/main" val="3467200693"/>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4"/>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Shape 1425"/>
          <p:cNvSpPr txBox="1">
            <a:spLocks noGrp="1"/>
          </p:cNvSpPr>
          <p:nvPr>
            <p:ph type="title" idx="4294967295"/>
          </p:nvPr>
        </p:nvSpPr>
        <p:spPr>
          <a:xfrm>
            <a:off x="8872522" y="515265"/>
            <a:ext cx="2484153" cy="579439"/>
          </a:xfrm>
          <a:prstGeom prst="rect">
            <a:avLst/>
          </a:prstGeom>
        </p:spPr>
        <p:txBody>
          <a:bodyPr vert="horz" lIns="91440" tIns="45720" rIns="91440" bIns="45720" rtlCol="0" anchor="b" anchorCtr="0">
            <a:normAutofit/>
          </a:bodyPr>
          <a:lstStyle/>
          <a:p>
            <a:pPr>
              <a:buSzPct val="25000"/>
            </a:pPr>
            <a:r>
              <a:rPr lang="en-US" sz="3200" b="1" dirty="0">
                <a:latin typeface="+mj-lt"/>
                <a:cs typeface="+mj-cs"/>
              </a:rPr>
              <a:t>Long Strangle</a:t>
            </a:r>
          </a:p>
        </p:txBody>
      </p:sp>
      <p:pic>
        <p:nvPicPr>
          <p:cNvPr id="4" name="Picture Placeholder 3" descr="A person looking at a screen&#10;&#10;Description automatically generated with low confidence">
            <a:extLst>
              <a:ext uri="{FF2B5EF4-FFF2-40B4-BE49-F238E27FC236}">
                <a16:creationId xmlns:a16="http://schemas.microsoft.com/office/drawing/2014/main" id="{F1F69146-6627-4170-8A1F-785BE0D0A57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8015" r="25184"/>
          <a:stretch/>
        </p:blipFill>
        <p:spPr>
          <a:xfrm>
            <a:off x="16" y="430"/>
            <a:ext cx="8115280" cy="6408311"/>
          </a:xfrm>
          <a:prstGeom prst="rect">
            <a:avLst/>
          </a:prstGeom>
        </p:spPr>
      </p:pic>
      <p:sp>
        <p:nvSpPr>
          <p:cNvPr id="1426" name="Shape 1426"/>
          <p:cNvSpPr txBox="1">
            <a:spLocks noGrp="1"/>
          </p:cNvSpPr>
          <p:nvPr>
            <p:ph type="body" idx="4294967295"/>
          </p:nvPr>
        </p:nvSpPr>
        <p:spPr>
          <a:xfrm>
            <a:off x="8505473" y="1547601"/>
            <a:ext cx="3317333" cy="4795133"/>
          </a:xfrm>
          <a:prstGeom prst="rect">
            <a:avLst/>
          </a:prstGeom>
        </p:spPr>
        <p:txBody>
          <a:bodyPr vert="horz" lIns="91440" tIns="45720" rIns="91440" bIns="45720" rtlCol="0" anchorCtr="0">
            <a:normAutofit/>
          </a:bodyPr>
          <a:lstStyle/>
          <a:p>
            <a:pPr marL="0" indent="0">
              <a:spcBef>
                <a:spcPts val="320"/>
              </a:spcBef>
              <a:buClr>
                <a:srgbClr val="14456F"/>
              </a:buClr>
              <a:buSzPct val="25000"/>
              <a:buNone/>
            </a:pPr>
            <a:r>
              <a:rPr lang="en-US" sz="1800" b="1" dirty="0">
                <a:latin typeface="+mn-lt"/>
                <a:cs typeface="+mn-cs"/>
                <a:sym typeface="Tahoma"/>
              </a:rPr>
              <a:t>Theta: </a:t>
            </a:r>
            <a:r>
              <a:rPr lang="en-US" sz="1800" b="0" dirty="0">
                <a:latin typeface="+mn-lt"/>
                <a:cs typeface="+mn-cs"/>
                <a:sym typeface="Tahoma"/>
              </a:rPr>
              <a:t>Time decay is most harmful</a:t>
            </a:r>
            <a:r>
              <a:rPr lang="en-US" sz="1800" b="0" dirty="0">
                <a:latin typeface="+mn-lt"/>
                <a:cs typeface="+mn-cs"/>
              </a:rPr>
              <a:t> when stock is between the two strikes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Grea</a:t>
            </a:r>
            <a:r>
              <a:rPr lang="en-US" sz="1800" b="0" dirty="0">
                <a:latin typeface="+mn-lt"/>
                <a:cs typeface="+mn-cs"/>
              </a:rPr>
              <a:t>test, positive or negative, when stock is sitting outside of the two strikes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Peaks between the strike prices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Pos</a:t>
            </a:r>
            <a:r>
              <a:rPr lang="en-US" sz="1800" b="0" dirty="0">
                <a:latin typeface="+mn-lt"/>
                <a:cs typeface="+mn-cs"/>
              </a:rPr>
              <a:t>itive volatility strategy, a rise in IV helps, a fall in IV hurts</a:t>
            </a:r>
          </a:p>
          <a:p>
            <a:pPr marL="0" indent="0">
              <a:spcBef>
                <a:spcPts val="320"/>
              </a:spcBef>
              <a:buClr>
                <a:srgbClr val="14456F"/>
              </a:buClr>
              <a:buSzPct val="25000"/>
              <a:buNone/>
            </a:pPr>
            <a:endParaRPr lang="en-US" sz="1800" b="0" dirty="0">
              <a:latin typeface="+mn-lt"/>
              <a:cs typeface="+mn-cs"/>
              <a:sym typeface="Tahoma"/>
            </a:endParaRPr>
          </a:p>
          <a:p>
            <a:pPr marL="0" indent="0">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Not an interest rate s</a:t>
            </a:r>
            <a:r>
              <a:rPr lang="en-US" sz="1800" b="0" dirty="0">
                <a:latin typeface="+mn-lt"/>
                <a:cs typeface="+mn-cs"/>
              </a:rPr>
              <a:t>ensitive strategy</a:t>
            </a:r>
          </a:p>
          <a:p>
            <a:endParaRPr lang="en-US" sz="1400" dirty="0">
              <a:latin typeface="+mn-lt"/>
              <a:cs typeface="+mn-cs"/>
            </a:endParaRPr>
          </a:p>
        </p:txBody>
      </p:sp>
      <p:sp>
        <p:nvSpPr>
          <p:cNvPr id="89" name="Rectangle 8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1DC86F-9357-4E85-AD72-496472FAF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435" y="6142073"/>
            <a:ext cx="558730" cy="533333"/>
          </a:xfrm>
          <a:prstGeom prst="rect">
            <a:avLst/>
          </a:prstGeom>
        </p:spPr>
      </p:pic>
    </p:spTree>
    <p:extLst>
      <p:ext uri="{BB962C8B-B14F-4D97-AF65-F5344CB8AC3E}">
        <p14:creationId xmlns:p14="http://schemas.microsoft.com/office/powerpoint/2010/main" val="2794619641"/>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085890" y="289440"/>
            <a:ext cx="2535216" cy="628167"/>
          </a:xfrm>
        </p:spPr>
        <p:txBody>
          <a:bodyPr vert="horz" lIns="91440" tIns="45720" rIns="91440" bIns="45720" rtlCol="0" anchor="ctr">
            <a:normAutofit/>
          </a:bodyPr>
          <a:lstStyle/>
          <a:p>
            <a:r>
              <a:rPr lang="en-US" sz="3200" b="1" dirty="0">
                <a:latin typeface="+mj-lt"/>
                <a:cs typeface="+mj-cs"/>
              </a:rPr>
              <a:t>Short Strangle</a:t>
            </a:r>
          </a:p>
        </p:txBody>
      </p:sp>
      <p:pic>
        <p:nvPicPr>
          <p:cNvPr id="8" name="Picture Placeholder 7" descr="A person writing on a blackboard&#10;&#10;Description automatically generated with medium confidence">
            <a:extLst>
              <a:ext uri="{FF2B5EF4-FFF2-40B4-BE49-F238E27FC236}">
                <a16:creationId xmlns:a16="http://schemas.microsoft.com/office/drawing/2014/main" id="{F6CAEE5E-34BA-4F74-ABE5-6A544716AC0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3497" r="-1"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p:cNvSpPr>
            <a:spLocks noGrp="1"/>
          </p:cNvSpPr>
          <p:nvPr>
            <p:ph idx="4294967295"/>
          </p:nvPr>
        </p:nvSpPr>
        <p:spPr>
          <a:xfrm>
            <a:off x="6832674" y="1063525"/>
            <a:ext cx="5209071" cy="5794475"/>
          </a:xfrm>
        </p:spPr>
        <p:txBody>
          <a:bodyPr vert="horz" lIns="91440" tIns="45720" rIns="91440" bIns="45720" rtlCol="0">
            <a:normAutofit lnSpcReduction="10000"/>
          </a:bodyPr>
          <a:lstStyle/>
          <a:p>
            <a:pPr marL="0" indent="0">
              <a:buNone/>
            </a:pPr>
            <a:r>
              <a:rPr lang="en-US" sz="1600" b="1" dirty="0">
                <a:latin typeface="+mn-lt"/>
                <a:cs typeface="+mn-cs"/>
              </a:rPr>
              <a:t>Outlook: </a:t>
            </a:r>
            <a:r>
              <a:rPr lang="en-US" sz="1600" b="0" dirty="0">
                <a:latin typeface="+mn-lt"/>
                <a:cs typeface="+mn-cs"/>
              </a:rPr>
              <a:t>Expecting Very Little or no movement</a:t>
            </a:r>
          </a:p>
          <a:p>
            <a:pPr marL="0" indent="0">
              <a:buNone/>
            </a:pPr>
            <a:r>
              <a:rPr lang="en-US" sz="1600" b="1" dirty="0">
                <a:latin typeface="+mn-lt"/>
                <a:cs typeface="+mn-cs"/>
              </a:rPr>
              <a:t>Trade: </a:t>
            </a:r>
            <a:r>
              <a:rPr lang="en-US" sz="1600" b="0" dirty="0">
                <a:latin typeface="+mn-lt"/>
                <a:cs typeface="+mn-cs"/>
              </a:rPr>
              <a:t>Sell Calls and Puts of the same strike at the same expiration</a:t>
            </a:r>
          </a:p>
          <a:p>
            <a:pPr marL="0" indent="0">
              <a:buNone/>
            </a:pPr>
            <a:r>
              <a:rPr lang="en-US" sz="1600" b="1" dirty="0">
                <a:latin typeface="+mn-lt"/>
                <a:cs typeface="+mn-cs"/>
              </a:rPr>
              <a:t>Advantages: </a:t>
            </a:r>
            <a:r>
              <a:rPr lang="en-US" sz="1600" b="0" dirty="0">
                <a:latin typeface="+mn-lt"/>
                <a:cs typeface="+mn-cs"/>
              </a:rPr>
              <a:t>This trade can generate profits if the stock does not move or stays in a very small range</a:t>
            </a:r>
          </a:p>
          <a:p>
            <a:pPr marL="0" indent="0">
              <a:buNone/>
            </a:pPr>
            <a:r>
              <a:rPr lang="en-US" sz="1600" b="1" dirty="0">
                <a:latin typeface="+mn-lt"/>
                <a:cs typeface="+mn-cs"/>
              </a:rPr>
              <a:t>Disadvantages: </a:t>
            </a:r>
            <a:r>
              <a:rPr lang="en-US" sz="1600" b="0" dirty="0">
                <a:latin typeface="+mn-lt"/>
                <a:cs typeface="+mn-cs"/>
              </a:rPr>
              <a:t>Unlimited risk. Large exposure to blowout losses for only a limited profit</a:t>
            </a:r>
            <a:br>
              <a:rPr lang="en-US" sz="1600" b="0" dirty="0">
                <a:latin typeface="+mn-lt"/>
                <a:cs typeface="+mn-cs"/>
              </a:rPr>
            </a:br>
            <a:endParaRPr lang="en-US" sz="1600" b="0" dirty="0">
              <a:latin typeface="+mn-lt"/>
              <a:cs typeface="+mn-cs"/>
            </a:endParaRPr>
          </a:p>
          <a:p>
            <a:pPr marL="0" indent="0">
              <a:buNone/>
            </a:pPr>
            <a:r>
              <a:rPr lang="en-US" sz="1600" b="1" dirty="0">
                <a:latin typeface="+mn-lt"/>
                <a:cs typeface="+mn-cs"/>
              </a:rPr>
              <a:t>Max Risk: </a:t>
            </a:r>
            <a:r>
              <a:rPr lang="en-US" sz="1600" b="0" dirty="0">
                <a:latin typeface="+mn-lt"/>
                <a:cs typeface="+mn-cs"/>
              </a:rPr>
              <a:t>Unlimited to the upside and limited to the strike on the downside</a:t>
            </a:r>
          </a:p>
          <a:p>
            <a:pPr marL="0" indent="0">
              <a:buNone/>
            </a:pPr>
            <a:r>
              <a:rPr lang="en-US" sz="1600" b="1" dirty="0">
                <a:latin typeface="+mn-lt"/>
                <a:cs typeface="+mn-cs"/>
              </a:rPr>
              <a:t>Max Reward: </a:t>
            </a:r>
            <a:r>
              <a:rPr lang="en-US" sz="1600" b="0" dirty="0">
                <a:latin typeface="+mn-lt"/>
                <a:cs typeface="+mn-cs"/>
              </a:rPr>
              <a:t>Total credit received for both sold options</a:t>
            </a:r>
          </a:p>
          <a:p>
            <a:pPr marL="0" indent="0">
              <a:buNone/>
            </a:pPr>
            <a:r>
              <a:rPr lang="en-US" sz="1600" b="1" dirty="0">
                <a:latin typeface="+mn-lt"/>
                <a:cs typeface="+mn-cs"/>
              </a:rPr>
              <a:t>Breakeven: </a:t>
            </a:r>
            <a:r>
              <a:rPr lang="en-US" sz="1600" b="0" dirty="0">
                <a:latin typeface="+mn-lt"/>
                <a:cs typeface="+mn-cs"/>
              </a:rPr>
              <a:t>Upper – Strike price + credit received</a:t>
            </a:r>
            <a:br>
              <a:rPr lang="en-US" sz="1600" b="0" dirty="0">
                <a:latin typeface="+mn-lt"/>
                <a:cs typeface="+mn-cs"/>
              </a:rPr>
            </a:br>
            <a:r>
              <a:rPr lang="en-US" sz="1600" b="0" dirty="0">
                <a:latin typeface="+mn-lt"/>
                <a:cs typeface="+mn-cs"/>
              </a:rPr>
              <a:t>	     Lower – Strike price – credit received</a:t>
            </a:r>
          </a:p>
          <a:p>
            <a:pPr marL="0" indent="0">
              <a:buNone/>
            </a:pPr>
            <a:r>
              <a:rPr lang="en-US" sz="1600" b="1" dirty="0">
                <a:latin typeface="+mn-lt"/>
                <a:cs typeface="+mn-cs"/>
              </a:rPr>
              <a:t>Theta: </a:t>
            </a:r>
            <a:r>
              <a:rPr lang="en-US" sz="1600" b="0" dirty="0">
                <a:latin typeface="+mn-lt"/>
                <a:cs typeface="+mn-cs"/>
              </a:rPr>
              <a:t>Time decay is helpful for short straddles</a:t>
            </a:r>
          </a:p>
          <a:p>
            <a:pPr marL="0" indent="0">
              <a:buNone/>
            </a:pPr>
            <a:r>
              <a:rPr lang="en-US" sz="1600" b="1" dirty="0">
                <a:latin typeface="+mn-lt"/>
                <a:cs typeface="+mn-cs"/>
              </a:rPr>
              <a:t>Delta: </a:t>
            </a:r>
            <a:r>
              <a:rPr lang="en-US" sz="1600" b="0" dirty="0">
                <a:latin typeface="+mn-lt"/>
                <a:cs typeface="+mn-cs"/>
              </a:rPr>
              <a:t>is the highest when the position is beyond the breakeven points</a:t>
            </a:r>
          </a:p>
          <a:p>
            <a:pPr marL="0" indent="0">
              <a:buNone/>
            </a:pPr>
            <a:r>
              <a:rPr lang="en-US" sz="1600" b="1" dirty="0">
                <a:latin typeface="+mn-lt"/>
                <a:cs typeface="+mn-cs"/>
              </a:rPr>
              <a:t>Gamma: </a:t>
            </a:r>
            <a:r>
              <a:rPr lang="en-US" sz="1600" b="0" dirty="0">
                <a:latin typeface="+mn-lt"/>
                <a:cs typeface="+mn-cs"/>
              </a:rPr>
              <a:t>is at the lowest peak at the strike price</a:t>
            </a:r>
          </a:p>
          <a:p>
            <a:pPr marL="0" indent="0">
              <a:buNone/>
            </a:pPr>
            <a:r>
              <a:rPr lang="en-US" sz="1600" b="1" dirty="0">
                <a:latin typeface="+mn-lt"/>
                <a:cs typeface="+mn-cs"/>
              </a:rPr>
              <a:t>Vega: </a:t>
            </a:r>
            <a:r>
              <a:rPr lang="en-US" sz="1600" b="0" dirty="0">
                <a:latin typeface="+mn-lt"/>
                <a:cs typeface="+mn-cs"/>
              </a:rPr>
              <a:t>rising volatility is hurtful for this position</a:t>
            </a:r>
          </a:p>
          <a:p>
            <a:pPr marL="0" indent="0">
              <a:buNone/>
            </a:pPr>
            <a:r>
              <a:rPr lang="en-US" sz="1600" b="1" dirty="0">
                <a:latin typeface="+mn-lt"/>
                <a:cs typeface="+mn-cs"/>
              </a:rPr>
              <a:t>Rho: </a:t>
            </a:r>
            <a:r>
              <a:rPr lang="en-US" sz="1600" b="0" dirty="0">
                <a:latin typeface="+mn-lt"/>
                <a:cs typeface="+mn-cs"/>
              </a:rPr>
              <a:t>rising interest rates are generally not helpful for this position</a:t>
            </a:r>
          </a:p>
          <a:p>
            <a:endParaRPr lang="en-US" sz="800" dirty="0">
              <a:latin typeface="+mn-lt"/>
              <a:cs typeface="+mn-cs"/>
            </a:endParaRPr>
          </a:p>
        </p:txBody>
      </p:sp>
      <p:pic>
        <p:nvPicPr>
          <p:cNvPr id="10" name="Picture 9">
            <a:extLst>
              <a:ext uri="{FF2B5EF4-FFF2-40B4-BE49-F238E27FC236}">
                <a16:creationId xmlns:a16="http://schemas.microsoft.com/office/drawing/2014/main" id="{C8624EC3-5617-477E-B110-8B356A4B4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618" y="6137352"/>
            <a:ext cx="558730" cy="533333"/>
          </a:xfrm>
          <a:prstGeom prst="rect">
            <a:avLst/>
          </a:prstGeom>
        </p:spPr>
      </p:pic>
    </p:spTree>
    <p:extLst>
      <p:ext uri="{BB962C8B-B14F-4D97-AF65-F5344CB8AC3E}">
        <p14:creationId xmlns:p14="http://schemas.microsoft.com/office/powerpoint/2010/main" val="198996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4786318" y="825022"/>
            <a:ext cx="2384901" cy="667844"/>
          </a:xfrm>
        </p:spPr>
        <p:txBody>
          <a:bodyPr vert="horz" lIns="91440" tIns="45720" rIns="91440" bIns="45720" rtlCol="0" anchor="b">
            <a:normAutofit/>
          </a:bodyPr>
          <a:lstStyle/>
          <a:p>
            <a:r>
              <a:rPr lang="en-US" sz="3200" b="1" dirty="0">
                <a:latin typeface="+mj-lt"/>
                <a:cs typeface="+mj-cs"/>
              </a:rPr>
              <a:t>Iron Condors</a:t>
            </a:r>
          </a:p>
        </p:txBody>
      </p:sp>
      <p:cxnSp>
        <p:nvCxnSpPr>
          <p:cNvPr id="29"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803776" y="2708391"/>
            <a:ext cx="5089389" cy="2410885"/>
          </a:xfrm>
        </p:spPr>
        <p:txBody>
          <a:bodyPr vert="horz" lIns="91440" tIns="45720" rIns="91440" bIns="45720" rtlCol="0" anchor="t">
            <a:normAutofit/>
          </a:bodyPr>
          <a:lstStyle/>
          <a:p>
            <a:pPr marL="0" indent="0" algn="just">
              <a:lnSpc>
                <a:spcPct val="150000"/>
              </a:lnSpc>
              <a:buNone/>
            </a:pPr>
            <a:r>
              <a:rPr lang="en-US" sz="1800" b="1" dirty="0">
                <a:solidFill>
                  <a:schemeClr val="tx1">
                    <a:alpha val="80000"/>
                  </a:schemeClr>
                </a:solidFill>
                <a:latin typeface="+mn-lt"/>
                <a:cs typeface="+mn-cs"/>
              </a:rPr>
              <a:t>When running these two spreads at the same time the strategy is know as an Iron Condor.</a:t>
            </a:r>
          </a:p>
          <a:p>
            <a:pPr marL="0" indent="0" algn="just">
              <a:lnSpc>
                <a:spcPct val="150000"/>
              </a:lnSpc>
              <a:buNone/>
            </a:pPr>
            <a:r>
              <a:rPr lang="en-US" sz="1800" b="0" dirty="0">
                <a:solidFill>
                  <a:schemeClr val="tx1">
                    <a:alpha val="80000"/>
                  </a:schemeClr>
                </a:solidFill>
                <a:latin typeface="+mn-lt"/>
                <a:cs typeface="+mn-cs"/>
              </a:rPr>
              <a:t>An iron condor is a short premium strategy that also has a trader short implied volatility. It will have a profit and loss profile like a standard condor.</a:t>
            </a:r>
          </a:p>
        </p:txBody>
      </p:sp>
      <p:pic>
        <p:nvPicPr>
          <p:cNvPr id="7" name="Picture Placeholder 6">
            <a:extLst>
              <a:ext uri="{FF2B5EF4-FFF2-40B4-BE49-F238E27FC236}">
                <a16:creationId xmlns:a16="http://schemas.microsoft.com/office/drawing/2014/main" id="{3E15A664-A878-4689-91B6-A56277FD8F6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2077" r="1174" b="2"/>
          <a:stretch/>
        </p:blipFill>
        <p:spPr>
          <a:xfrm>
            <a:off x="6908760" y="1780012"/>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3"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pic>
        <p:nvPicPr>
          <p:cNvPr id="11" name="Picture 10">
            <a:extLst>
              <a:ext uri="{FF2B5EF4-FFF2-40B4-BE49-F238E27FC236}">
                <a16:creationId xmlns:a16="http://schemas.microsoft.com/office/drawing/2014/main" id="{F493BEFC-DAAE-4A99-B788-53F605788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104" y="3252763"/>
            <a:ext cx="1009791" cy="352474"/>
          </a:xfrm>
          <a:prstGeom prst="rect">
            <a:avLst/>
          </a:prstGeom>
        </p:spPr>
      </p:pic>
      <p:pic>
        <p:nvPicPr>
          <p:cNvPr id="15" name="Picture 14">
            <a:extLst>
              <a:ext uri="{FF2B5EF4-FFF2-40B4-BE49-F238E27FC236}">
                <a16:creationId xmlns:a16="http://schemas.microsoft.com/office/drawing/2014/main" id="{6513AB38-FB08-4ECA-893D-2B61530BE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9280" y="1493949"/>
            <a:ext cx="1009791" cy="667844"/>
          </a:xfrm>
          <a:prstGeom prst="rect">
            <a:avLst/>
          </a:prstGeom>
        </p:spPr>
      </p:pic>
      <p:pic>
        <p:nvPicPr>
          <p:cNvPr id="19" name="Picture 18">
            <a:extLst>
              <a:ext uri="{FF2B5EF4-FFF2-40B4-BE49-F238E27FC236}">
                <a16:creationId xmlns:a16="http://schemas.microsoft.com/office/drawing/2014/main" id="{22666F3B-8C75-49FE-9475-16A888026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33"/>
            <a:ext cx="8036418" cy="352474"/>
          </a:xfrm>
          <a:prstGeom prst="rect">
            <a:avLst/>
          </a:prstGeom>
        </p:spPr>
      </p:pic>
      <p:pic>
        <p:nvPicPr>
          <p:cNvPr id="23" name="Picture 22">
            <a:extLst>
              <a:ext uri="{FF2B5EF4-FFF2-40B4-BE49-F238E27FC236}">
                <a16:creationId xmlns:a16="http://schemas.microsoft.com/office/drawing/2014/main" id="{8291E280-2859-4E2E-9AD4-2B81245A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2728" y="6047657"/>
            <a:ext cx="558730" cy="533333"/>
          </a:xfrm>
          <a:prstGeom prst="rect">
            <a:avLst/>
          </a:prstGeom>
        </p:spPr>
      </p:pic>
      <p:pic>
        <p:nvPicPr>
          <p:cNvPr id="25" name="Picture 24" descr="Chart, line chart&#10;&#10;Description automatically generated">
            <a:extLst>
              <a:ext uri="{FF2B5EF4-FFF2-40B4-BE49-F238E27FC236}">
                <a16:creationId xmlns:a16="http://schemas.microsoft.com/office/drawing/2014/main" id="{35C64477-4FAD-4638-A3D9-EB1CA71E7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76" y="301596"/>
            <a:ext cx="2384902" cy="218452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306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828869" y="481036"/>
            <a:ext cx="2265607" cy="587912"/>
          </a:xfrm>
        </p:spPr>
        <p:txBody>
          <a:bodyPr vert="horz" lIns="91440" tIns="45720" rIns="91440" bIns="45720" rtlCol="0" anchor="ctr">
            <a:normAutofit/>
          </a:bodyPr>
          <a:lstStyle/>
          <a:p>
            <a:r>
              <a:rPr lang="en-US" sz="3200" b="1" dirty="0">
                <a:latin typeface="+mj-lt"/>
                <a:cs typeface="+mj-cs"/>
              </a:rPr>
              <a:t>Iron condors</a:t>
            </a:r>
          </a:p>
        </p:txBody>
      </p:sp>
      <p:sp>
        <p:nvSpPr>
          <p:cNvPr id="3" name="Content Placeholder 2"/>
          <p:cNvSpPr>
            <a:spLocks noGrp="1"/>
          </p:cNvSpPr>
          <p:nvPr>
            <p:ph idx="4294967295"/>
          </p:nvPr>
        </p:nvSpPr>
        <p:spPr>
          <a:xfrm>
            <a:off x="351693" y="1549983"/>
            <a:ext cx="5742784" cy="5038385"/>
          </a:xfrm>
        </p:spPr>
        <p:txBody>
          <a:bodyPr vert="horz" lIns="91440" tIns="45720" rIns="91440" bIns="45720" rtlCol="0">
            <a:normAutofit fontScale="92500"/>
          </a:bodyPr>
          <a:lstStyle/>
          <a:p>
            <a:pPr marL="0" indent="0">
              <a:lnSpc>
                <a:spcPct val="150000"/>
              </a:lnSpc>
              <a:buNone/>
            </a:pPr>
            <a:r>
              <a:rPr lang="en-US" sz="1800" b="1" dirty="0">
                <a:latin typeface="+mn-lt"/>
                <a:cs typeface="+mn-cs"/>
              </a:rPr>
              <a:t>Outlook: </a:t>
            </a:r>
            <a:r>
              <a:rPr lang="en-US" sz="1800" dirty="0">
                <a:latin typeface="+mn-lt"/>
                <a:cs typeface="+mn-cs"/>
              </a:rPr>
              <a:t>Neutral, little to no movement expected</a:t>
            </a:r>
          </a:p>
          <a:p>
            <a:pPr marL="0" indent="0">
              <a:lnSpc>
                <a:spcPct val="150000"/>
              </a:lnSpc>
              <a:buNone/>
            </a:pPr>
            <a:r>
              <a:rPr lang="en-US" sz="1800" b="1" dirty="0">
                <a:latin typeface="+mn-lt"/>
                <a:cs typeface="+mn-cs"/>
              </a:rPr>
              <a:t>Trade: </a:t>
            </a:r>
            <a:r>
              <a:rPr lang="en-US" sz="1800" dirty="0">
                <a:latin typeface="+mn-lt"/>
                <a:cs typeface="+mn-cs"/>
              </a:rPr>
              <a:t>Selling an OTM Call Spread and an OTM Put Spread.</a:t>
            </a:r>
          </a:p>
          <a:p>
            <a:pPr marL="0" indent="0">
              <a:lnSpc>
                <a:spcPct val="150000"/>
              </a:lnSpc>
              <a:buNone/>
            </a:pPr>
            <a:r>
              <a:rPr lang="en-US" sz="1800" b="1" dirty="0">
                <a:latin typeface="+mn-lt"/>
                <a:cs typeface="+mn-cs"/>
              </a:rPr>
              <a:t>Advantages: </a:t>
            </a:r>
            <a:r>
              <a:rPr lang="en-US" sz="1800" dirty="0">
                <a:latin typeface="+mn-lt"/>
                <a:cs typeface="+mn-cs"/>
              </a:rPr>
              <a:t>This trade is established for a net credit. This trade can profit if stock stays flat. It also has limited loss potential.</a:t>
            </a:r>
          </a:p>
          <a:p>
            <a:pPr marL="0" indent="0">
              <a:lnSpc>
                <a:spcPct val="150000"/>
              </a:lnSpc>
              <a:buNone/>
            </a:pPr>
            <a:r>
              <a:rPr lang="en-US" sz="1800" b="1" dirty="0">
                <a:latin typeface="+mn-lt"/>
                <a:cs typeface="+mn-cs"/>
              </a:rPr>
              <a:t>Disadvantages: </a:t>
            </a:r>
            <a:r>
              <a:rPr lang="en-US" sz="1800" dirty="0">
                <a:latin typeface="+mn-lt"/>
                <a:cs typeface="+mn-cs"/>
              </a:rPr>
              <a:t>Profits are capped</a:t>
            </a:r>
          </a:p>
          <a:p>
            <a:pPr marL="0" indent="0">
              <a:lnSpc>
                <a:spcPct val="150000"/>
              </a:lnSpc>
              <a:buNone/>
            </a:pPr>
            <a:r>
              <a:rPr lang="en-US" sz="1800" b="1" dirty="0">
                <a:latin typeface="+mn-lt"/>
                <a:cs typeface="+mn-cs"/>
              </a:rPr>
              <a:t>Max Reward: </a:t>
            </a:r>
            <a:r>
              <a:rPr lang="en-US" sz="1800" dirty="0">
                <a:latin typeface="+mn-lt"/>
                <a:cs typeface="+mn-cs"/>
              </a:rPr>
              <a:t>Credit received</a:t>
            </a:r>
          </a:p>
          <a:p>
            <a:pPr marL="0" indent="0">
              <a:lnSpc>
                <a:spcPct val="150000"/>
              </a:lnSpc>
              <a:buNone/>
            </a:pPr>
            <a:r>
              <a:rPr lang="en-US" sz="1800" b="1" dirty="0">
                <a:latin typeface="+mn-lt"/>
                <a:cs typeface="+mn-cs"/>
              </a:rPr>
              <a:t>Maximum Risk: </a:t>
            </a:r>
            <a:r>
              <a:rPr lang="en-US" sz="1800" dirty="0">
                <a:latin typeface="+mn-lt"/>
                <a:cs typeface="+mn-cs"/>
              </a:rPr>
              <a:t>Long Strike minus short strike minus the credit received.</a:t>
            </a:r>
          </a:p>
          <a:p>
            <a:pPr marL="0" indent="0">
              <a:lnSpc>
                <a:spcPct val="150000"/>
              </a:lnSpc>
              <a:buNone/>
            </a:pPr>
            <a:r>
              <a:rPr lang="en-US" sz="1800" b="1" dirty="0">
                <a:latin typeface="+mn-lt"/>
                <a:cs typeface="+mn-cs"/>
              </a:rPr>
              <a:t>Breakeven: </a:t>
            </a:r>
            <a:r>
              <a:rPr lang="en-US" sz="1800" dirty="0">
                <a:latin typeface="+mn-lt"/>
                <a:cs typeface="+mn-cs"/>
              </a:rPr>
              <a:t>Short call strike plus credit received and Short put strike minus credit received.</a:t>
            </a:r>
          </a:p>
        </p:txBody>
      </p:sp>
      <p:pic>
        <p:nvPicPr>
          <p:cNvPr id="10" name="Picture Placeholder 9">
            <a:extLst>
              <a:ext uri="{FF2B5EF4-FFF2-40B4-BE49-F238E27FC236}">
                <a16:creationId xmlns:a16="http://schemas.microsoft.com/office/drawing/2014/main" id="{2E2697B7-AC65-4E4C-BA21-7D128ED73D0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562" r="3201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2" name="Picture 11">
            <a:extLst>
              <a:ext uri="{FF2B5EF4-FFF2-40B4-BE49-F238E27FC236}">
                <a16:creationId xmlns:a16="http://schemas.microsoft.com/office/drawing/2014/main" id="{6A4BFAF7-EB9E-4D6F-AFFE-C00C6ABAE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381" y="6198609"/>
            <a:ext cx="558730" cy="533333"/>
          </a:xfrm>
          <a:prstGeom prst="rect">
            <a:avLst/>
          </a:prstGeom>
        </p:spPr>
      </p:pic>
    </p:spTree>
    <p:extLst>
      <p:ext uri="{BB962C8B-B14F-4D97-AF65-F5344CB8AC3E}">
        <p14:creationId xmlns:p14="http://schemas.microsoft.com/office/powerpoint/2010/main" val="1657302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17734" y="374628"/>
            <a:ext cx="2352780" cy="617046"/>
          </a:xfrm>
        </p:spPr>
        <p:txBody>
          <a:bodyPr vert="horz" lIns="91440" tIns="45720" rIns="91440" bIns="45720" rtlCol="0" anchor="b">
            <a:normAutofit/>
          </a:bodyPr>
          <a:lstStyle/>
          <a:p>
            <a:r>
              <a:rPr lang="en-US" sz="3200" b="1" dirty="0">
                <a:latin typeface="+mj-lt"/>
                <a:cs typeface="+mj-cs"/>
              </a:rPr>
              <a:t>Iron Condors</a:t>
            </a:r>
          </a:p>
        </p:txBody>
      </p:sp>
      <p:pic>
        <p:nvPicPr>
          <p:cNvPr id="8" name="Picture Placeholder 7" descr="Text, letter&#10;&#10;Description automatically generated">
            <a:extLst>
              <a:ext uri="{FF2B5EF4-FFF2-40B4-BE49-F238E27FC236}">
                <a16:creationId xmlns:a16="http://schemas.microsoft.com/office/drawing/2014/main" id="{00CFED92-0837-457D-A737-B793FB2A070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0327" r="2032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4294967295"/>
          </p:nvPr>
        </p:nvSpPr>
        <p:spPr>
          <a:xfrm>
            <a:off x="6417734" y="1248546"/>
            <a:ext cx="5291663" cy="5107804"/>
          </a:xfrm>
        </p:spPr>
        <p:txBody>
          <a:bodyPr vert="horz" lIns="91440" tIns="45720" rIns="91440" bIns="45720" rtlCol="0">
            <a:noAutofit/>
          </a:bodyPr>
          <a:lstStyle/>
          <a:p>
            <a:pPr marL="0" indent="0">
              <a:buNone/>
            </a:pPr>
            <a:r>
              <a:rPr lang="en-US" sz="1800" b="1" i="1" dirty="0">
                <a:latin typeface="+mn-lt"/>
                <a:cs typeface="+mn-cs"/>
              </a:rPr>
              <a:t>Let’s break this trade down:</a:t>
            </a:r>
          </a:p>
          <a:p>
            <a:pPr marL="0" indent="0">
              <a:buNone/>
            </a:pPr>
            <a:r>
              <a:rPr lang="en-US" sz="1800" b="1" dirty="0">
                <a:latin typeface="+mn-lt"/>
                <a:cs typeface="+mn-cs"/>
              </a:rPr>
              <a:t>The XYZ Jul 47.5-45-52.5-57.5 Iron Condor for $0.80 Credit</a:t>
            </a:r>
          </a:p>
          <a:p>
            <a:pPr marL="0" indent="0">
              <a:buNone/>
            </a:pPr>
            <a:endParaRPr lang="en-US" sz="1800" dirty="0">
              <a:latin typeface="+mn-lt"/>
              <a:cs typeface="+mn-cs"/>
            </a:endParaRPr>
          </a:p>
          <a:p>
            <a:pPr marL="0" indent="0">
              <a:buNone/>
            </a:pPr>
            <a:r>
              <a:rPr lang="en-US" sz="1800" b="1" dirty="0">
                <a:latin typeface="+mn-lt"/>
                <a:cs typeface="+mn-cs"/>
              </a:rPr>
              <a:t>Risk: </a:t>
            </a:r>
            <a:r>
              <a:rPr lang="en-US" sz="1800" dirty="0">
                <a:latin typeface="+mn-lt"/>
                <a:cs typeface="+mn-cs"/>
              </a:rPr>
              <a:t>$170 per 1 lot</a:t>
            </a:r>
          </a:p>
          <a:p>
            <a:pPr marL="0" indent="0">
              <a:buNone/>
            </a:pPr>
            <a:r>
              <a:rPr lang="en-US" sz="1800" b="1" dirty="0">
                <a:latin typeface="+mn-lt"/>
                <a:cs typeface="+mn-cs"/>
              </a:rPr>
              <a:t>Reward: </a:t>
            </a:r>
            <a:r>
              <a:rPr lang="en-US" sz="1800" dirty="0">
                <a:latin typeface="+mn-lt"/>
                <a:cs typeface="+mn-cs"/>
              </a:rPr>
              <a:t>$80 per 1 lot</a:t>
            </a:r>
          </a:p>
          <a:p>
            <a:pPr marL="0" indent="0">
              <a:buNone/>
            </a:pPr>
            <a:r>
              <a:rPr lang="en-US" sz="1800" b="1" dirty="0">
                <a:latin typeface="+mn-lt"/>
                <a:cs typeface="+mn-cs"/>
              </a:rPr>
              <a:t>Breakeven: </a:t>
            </a:r>
            <a:r>
              <a:rPr lang="en-US" sz="1800" dirty="0">
                <a:latin typeface="+mn-lt"/>
                <a:cs typeface="+mn-cs"/>
              </a:rPr>
              <a:t>$46.70 and $53.30</a:t>
            </a:r>
          </a:p>
          <a:p>
            <a:pPr marL="0" indent="0">
              <a:buNone/>
            </a:pPr>
            <a:endParaRPr lang="en-US" sz="1800" dirty="0">
              <a:latin typeface="+mn-lt"/>
              <a:cs typeface="+mn-cs"/>
            </a:endParaRPr>
          </a:p>
          <a:p>
            <a:pPr marL="0" indent="0">
              <a:lnSpc>
                <a:spcPct val="150000"/>
              </a:lnSpc>
              <a:buNone/>
            </a:pPr>
            <a:r>
              <a:rPr lang="en-US" sz="1800" b="0" dirty="0">
                <a:latin typeface="+mn-lt"/>
                <a:cs typeface="+mn-cs"/>
              </a:rPr>
              <a:t>So here we can see that this trade has us profitable in a range between $46.70 and $53.30.  However, this particular trade does not set up well on a risk vs reward basis. Here we would be risking $170 to make $80.</a:t>
            </a:r>
          </a:p>
        </p:txBody>
      </p:sp>
      <p:pic>
        <p:nvPicPr>
          <p:cNvPr id="10" name="Picture 9">
            <a:extLst>
              <a:ext uri="{FF2B5EF4-FFF2-40B4-BE49-F238E27FC236}">
                <a16:creationId xmlns:a16="http://schemas.microsoft.com/office/drawing/2014/main" id="{8989334A-C518-4568-99BA-7B2E3E6BD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32" y="6111942"/>
            <a:ext cx="558730" cy="533333"/>
          </a:xfrm>
          <a:prstGeom prst="rect">
            <a:avLst/>
          </a:prstGeom>
        </p:spPr>
      </p:pic>
    </p:spTree>
    <p:extLst>
      <p:ext uri="{BB962C8B-B14F-4D97-AF65-F5344CB8AC3E}">
        <p14:creationId xmlns:p14="http://schemas.microsoft.com/office/powerpoint/2010/main" val="3506549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622295" y="305369"/>
            <a:ext cx="2328524" cy="508076"/>
          </a:xfrm>
        </p:spPr>
        <p:txBody>
          <a:bodyPr vert="horz" lIns="91440" tIns="45720" rIns="91440" bIns="45720" rtlCol="0" anchor="ctr">
            <a:normAutofit fontScale="90000"/>
          </a:bodyPr>
          <a:lstStyle/>
          <a:p>
            <a:r>
              <a:rPr lang="en-US" sz="3200" b="1" dirty="0">
                <a:latin typeface="+mj-lt"/>
                <a:cs typeface="+mj-cs"/>
              </a:rPr>
              <a:t>Iron Condors</a:t>
            </a:r>
          </a:p>
        </p:txBody>
      </p:sp>
      <p:sp>
        <p:nvSpPr>
          <p:cNvPr id="15" name="Rectangle 14">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person, indoor, person&#10;&#10;Description automatically generated">
            <a:extLst>
              <a:ext uri="{FF2B5EF4-FFF2-40B4-BE49-F238E27FC236}">
                <a16:creationId xmlns:a16="http://schemas.microsoft.com/office/drawing/2014/main" id="{097EE067-7962-4E45-96D4-F5CE85532C0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444" r="30585" b="-2"/>
          <a:stretch/>
        </p:blipFill>
        <p:spPr>
          <a:xfrm>
            <a:off x="656844" y="722376"/>
            <a:ext cx="4782312" cy="5413248"/>
          </a:xfrm>
          <a:prstGeom prst="rect">
            <a:avLst/>
          </a:prstGeom>
          <a:effectLst/>
        </p:spPr>
      </p:pic>
      <p:sp>
        <p:nvSpPr>
          <p:cNvPr id="3" name="Content Placeholder 2"/>
          <p:cNvSpPr>
            <a:spLocks noGrp="1"/>
          </p:cNvSpPr>
          <p:nvPr>
            <p:ph idx="4294967295"/>
          </p:nvPr>
        </p:nvSpPr>
        <p:spPr>
          <a:xfrm>
            <a:off x="6581223" y="1118813"/>
            <a:ext cx="5267339" cy="5433817"/>
          </a:xfrm>
        </p:spPr>
        <p:txBody>
          <a:bodyPr vert="horz" lIns="91440" tIns="45720" rIns="91440" bIns="45720" rtlCol="0">
            <a:normAutofit/>
          </a:bodyPr>
          <a:lstStyle/>
          <a:p>
            <a:pPr marL="0" indent="0">
              <a:buNone/>
            </a:pPr>
            <a:r>
              <a:rPr lang="en-US" sz="1800" b="1" dirty="0">
                <a:latin typeface="+mn-lt"/>
                <a:cs typeface="+mn-cs"/>
              </a:rPr>
              <a:t>When should iron condors be used?</a:t>
            </a:r>
          </a:p>
          <a:p>
            <a:pPr marL="0" indent="0">
              <a:buNone/>
            </a:pPr>
            <a:r>
              <a:rPr lang="en-US" sz="1800" b="0" dirty="0">
                <a:latin typeface="+mn-lt"/>
                <a:cs typeface="+mn-cs"/>
              </a:rPr>
              <a:t>As we can see in the previous example Iron condors don’t always set up good risk vs. reward profile. This particular stock has relatively low implied volatility so here the options look “cheap.” In general, we don’t want to be selling cheap options. </a:t>
            </a:r>
          </a:p>
          <a:p>
            <a:pPr marL="0" indent="0">
              <a:buNone/>
            </a:pPr>
            <a:endParaRPr lang="en-US" sz="1800" b="0" dirty="0">
              <a:latin typeface="+mn-lt"/>
              <a:cs typeface="+mn-cs"/>
            </a:endParaRPr>
          </a:p>
          <a:p>
            <a:pPr marL="0" indent="0">
              <a:buNone/>
            </a:pPr>
            <a:r>
              <a:rPr lang="en-US" sz="1800" b="0" dirty="0">
                <a:latin typeface="+mn-lt"/>
                <a:cs typeface="+mn-cs"/>
              </a:rPr>
              <a:t>Times when options might be “rich”</a:t>
            </a:r>
          </a:p>
          <a:p>
            <a:pPr marL="342900" indent="-285750">
              <a:buFont typeface="Wingdings" panose="05000000000000000000" pitchFamily="2" charset="2"/>
              <a:buChar char="v"/>
            </a:pPr>
            <a:r>
              <a:rPr lang="en-US" sz="1800" b="0" dirty="0">
                <a:latin typeface="+mn-lt"/>
                <a:cs typeface="+mn-cs"/>
              </a:rPr>
              <a:t>Ahead of earnings</a:t>
            </a:r>
          </a:p>
          <a:p>
            <a:pPr marL="342900" indent="-285750">
              <a:buFont typeface="Wingdings" panose="05000000000000000000" pitchFamily="2" charset="2"/>
              <a:buChar char="v"/>
            </a:pPr>
            <a:r>
              <a:rPr lang="en-US" sz="1800" b="0" dirty="0">
                <a:latin typeface="+mn-lt"/>
                <a:cs typeface="+mn-cs"/>
              </a:rPr>
              <a:t>Drug announcements</a:t>
            </a:r>
          </a:p>
          <a:p>
            <a:pPr marL="342900" indent="-285750">
              <a:buFont typeface="Wingdings" panose="05000000000000000000" pitchFamily="2" charset="2"/>
              <a:buChar char="v"/>
            </a:pPr>
            <a:r>
              <a:rPr lang="en-US" sz="1800" b="0" dirty="0">
                <a:latin typeface="+mn-lt"/>
                <a:cs typeface="+mn-cs"/>
              </a:rPr>
              <a:t>New product announcements</a:t>
            </a:r>
          </a:p>
          <a:p>
            <a:pPr marL="342900" indent="-285750">
              <a:buFont typeface="Wingdings" panose="05000000000000000000" pitchFamily="2" charset="2"/>
              <a:buChar char="v"/>
            </a:pPr>
            <a:r>
              <a:rPr lang="en-US" sz="1800" b="0" dirty="0">
                <a:latin typeface="+mn-lt"/>
                <a:cs typeface="+mn-cs"/>
              </a:rPr>
              <a:t>Economic data or market moving news</a:t>
            </a:r>
          </a:p>
          <a:p>
            <a:pPr marL="57150" indent="0">
              <a:buNone/>
            </a:pPr>
            <a:endParaRPr lang="en-US" sz="1800" b="0" dirty="0">
              <a:latin typeface="+mn-lt"/>
              <a:cs typeface="+mn-cs"/>
            </a:endParaRPr>
          </a:p>
          <a:p>
            <a:pPr marL="0" indent="0">
              <a:buNone/>
            </a:pPr>
            <a:r>
              <a:rPr lang="en-US" sz="1800" b="0" dirty="0">
                <a:latin typeface="+mn-lt"/>
                <a:cs typeface="+mn-cs"/>
              </a:rPr>
              <a:t>When volatility is inflated but you believe the move in the underlying will be less than expected you may want to consider using an iron condor. </a:t>
            </a:r>
          </a:p>
        </p:txBody>
      </p:sp>
      <p:pic>
        <p:nvPicPr>
          <p:cNvPr id="10" name="Picture 9">
            <a:extLst>
              <a:ext uri="{FF2B5EF4-FFF2-40B4-BE49-F238E27FC236}">
                <a16:creationId xmlns:a16="http://schemas.microsoft.com/office/drawing/2014/main" id="{6777FCC9-BAC3-45CB-AC1E-82664D8C3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9497" y="6171982"/>
            <a:ext cx="558730" cy="533333"/>
          </a:xfrm>
          <a:prstGeom prst="rect">
            <a:avLst/>
          </a:prstGeom>
        </p:spPr>
      </p:pic>
    </p:spTree>
    <p:extLst>
      <p:ext uri="{BB962C8B-B14F-4D97-AF65-F5344CB8AC3E}">
        <p14:creationId xmlns:p14="http://schemas.microsoft.com/office/powerpoint/2010/main" val="2942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139940" y="318141"/>
            <a:ext cx="3912120" cy="657078"/>
          </a:xfrm>
        </p:spPr>
        <p:txBody>
          <a:bodyPr vert="horz" lIns="91440" tIns="45720" rIns="91440" bIns="45720" rtlCol="0" anchor="b">
            <a:normAutofit/>
          </a:bodyPr>
          <a:lstStyle/>
          <a:p>
            <a:r>
              <a:rPr lang="en-US" sz="3200" b="1" dirty="0">
                <a:latin typeface="+mj-lt"/>
                <a:cs typeface="+mj-cs"/>
              </a:rPr>
              <a:t>Iron Condors Summary</a:t>
            </a:r>
          </a:p>
        </p:txBody>
      </p:sp>
      <p:sp>
        <p:nvSpPr>
          <p:cNvPr id="3" name="Content Placeholder 2"/>
          <p:cNvSpPr>
            <a:spLocks noGrp="1"/>
          </p:cNvSpPr>
          <p:nvPr>
            <p:ph idx="4294967295"/>
          </p:nvPr>
        </p:nvSpPr>
        <p:spPr>
          <a:xfrm>
            <a:off x="753260" y="1661458"/>
            <a:ext cx="5427526" cy="3535083"/>
          </a:xfrm>
        </p:spPr>
        <p:txBody>
          <a:bodyPr vert="horz" lIns="91440" tIns="45720" rIns="91440" bIns="45720" rtlCol="0" anchor="t">
            <a:normAutofit/>
          </a:bodyPr>
          <a:lstStyle/>
          <a:p>
            <a:pPr marL="342900" indent="-285750">
              <a:buFont typeface="Wingdings" panose="05000000000000000000" pitchFamily="2" charset="2"/>
              <a:buChar char="Ø"/>
            </a:pPr>
            <a:r>
              <a:rPr lang="en-US" sz="1800" b="0" dirty="0">
                <a:latin typeface="+mn-lt"/>
                <a:cs typeface="+mn-cs"/>
              </a:rPr>
              <a:t>Iron Condors are credit spreads</a:t>
            </a:r>
          </a:p>
          <a:p>
            <a:pPr marL="342900" indent="-285750">
              <a:buFont typeface="Wingdings" panose="05000000000000000000" pitchFamily="2" charset="2"/>
              <a:buChar char="Ø"/>
            </a:pPr>
            <a:r>
              <a:rPr lang="en-US" sz="1800" b="0" dirty="0">
                <a:latin typeface="+mn-lt"/>
                <a:cs typeface="+mn-cs"/>
              </a:rPr>
              <a:t>Can be thought of as simultaneously running a short OTM call spread and a short OTM Put Spread.</a:t>
            </a:r>
          </a:p>
          <a:p>
            <a:pPr marL="342900" indent="-285750">
              <a:buFont typeface="Wingdings" panose="05000000000000000000" pitchFamily="2" charset="2"/>
              <a:buChar char="Ø"/>
            </a:pPr>
            <a:r>
              <a:rPr lang="en-US" sz="1800" b="0" dirty="0">
                <a:latin typeface="+mn-lt"/>
                <a:cs typeface="+mn-cs"/>
              </a:rPr>
              <a:t>This is a short volatility spread</a:t>
            </a:r>
          </a:p>
          <a:p>
            <a:pPr marL="342900" indent="-285750">
              <a:buFont typeface="Wingdings" panose="05000000000000000000" pitchFamily="2" charset="2"/>
              <a:buChar char="Ø"/>
            </a:pPr>
            <a:r>
              <a:rPr lang="en-US" sz="1800" b="0" dirty="0">
                <a:latin typeface="+mn-lt"/>
                <a:cs typeface="+mn-cs"/>
              </a:rPr>
              <a:t>Iron condors are profitable within a range.</a:t>
            </a:r>
          </a:p>
          <a:p>
            <a:pPr marL="342900" indent="-285750">
              <a:buFont typeface="Wingdings" panose="05000000000000000000" pitchFamily="2" charset="2"/>
              <a:buChar char="Ø"/>
            </a:pPr>
            <a:r>
              <a:rPr lang="en-US" sz="1800" b="0" dirty="0">
                <a:latin typeface="+mn-lt"/>
                <a:cs typeface="+mn-cs"/>
              </a:rPr>
              <a:t>Using the ATM straddle to calculate measured move targets greatly increases your chances of success and helps you to select strikes.</a:t>
            </a:r>
          </a:p>
          <a:p>
            <a:pPr marL="342900" indent="-285750">
              <a:buFont typeface="Wingdings" panose="05000000000000000000" pitchFamily="2" charset="2"/>
              <a:buChar char="Ø"/>
            </a:pPr>
            <a:r>
              <a:rPr lang="en-US" sz="1800" b="0" dirty="0">
                <a:latin typeface="+mn-lt"/>
                <a:cs typeface="+mn-cs"/>
              </a:rPr>
              <a:t>Times of inflated implied volatility can offer good opportunities to run iron condors. </a:t>
            </a:r>
          </a:p>
        </p:txBody>
      </p:sp>
      <p:pic>
        <p:nvPicPr>
          <p:cNvPr id="8" name="Picture Placeholder 7">
            <a:extLst>
              <a:ext uri="{FF2B5EF4-FFF2-40B4-BE49-F238E27FC236}">
                <a16:creationId xmlns:a16="http://schemas.microsoft.com/office/drawing/2014/main" id="{EC8C1C91-EDAD-4ADE-BA96-8310492DE9C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468" r="22782"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B30E164-85CD-4A52-AEA4-4E2A93657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904" y="6047913"/>
            <a:ext cx="558730" cy="533333"/>
          </a:xfrm>
          <a:prstGeom prst="rect">
            <a:avLst/>
          </a:prstGeom>
        </p:spPr>
      </p:pic>
    </p:spTree>
    <p:extLst>
      <p:ext uri="{BB962C8B-B14F-4D97-AF65-F5344CB8AC3E}">
        <p14:creationId xmlns:p14="http://schemas.microsoft.com/office/powerpoint/2010/main" val="212016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1"/>
        <p:cNvGrpSpPr/>
        <p:nvPr/>
      </p:nvGrpSpPr>
      <p:grpSpPr>
        <a:xfrm>
          <a:off x="0" y="0"/>
          <a:ext cx="0" cy="0"/>
          <a:chOff x="0" y="0"/>
          <a:chExt cx="0" cy="0"/>
        </a:xfrm>
      </p:grpSpPr>
      <p:sp>
        <p:nvSpPr>
          <p:cNvPr id="772" name="Shape 772"/>
          <p:cNvSpPr txBox="1">
            <a:spLocks noGrp="1"/>
          </p:cNvSpPr>
          <p:nvPr>
            <p:ph type="title" idx="4294967295"/>
          </p:nvPr>
        </p:nvSpPr>
        <p:spPr>
          <a:xfrm>
            <a:off x="403739" y="4017906"/>
            <a:ext cx="2481129" cy="2452687"/>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Risks &amp; Advantages</a:t>
            </a:r>
          </a:p>
        </p:txBody>
      </p:sp>
      <p:pic>
        <p:nvPicPr>
          <p:cNvPr id="4" name="Picture Placeholder 3">
            <a:extLst>
              <a:ext uri="{FF2B5EF4-FFF2-40B4-BE49-F238E27FC236}">
                <a16:creationId xmlns:a16="http://schemas.microsoft.com/office/drawing/2014/main" id="{C49D35AD-0E21-43B4-8624-97B32AA7016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8028" b="162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73" name="Shape 773"/>
          <p:cNvSpPr txBox="1">
            <a:spLocks noGrp="1"/>
          </p:cNvSpPr>
          <p:nvPr>
            <p:ph type="body" idx="4294967295"/>
          </p:nvPr>
        </p:nvSpPr>
        <p:spPr>
          <a:xfrm>
            <a:off x="3142446" y="3752850"/>
            <a:ext cx="8886422" cy="2982801"/>
          </a:xfrm>
          <a:prstGeom prst="rect">
            <a:avLst/>
          </a:prstGeom>
        </p:spPr>
        <p:txBody>
          <a:bodyPr vert="horz" lIns="91440" tIns="45720" rIns="91440" bIns="45720" rtlCol="0" anchor="ctr" anchorCtr="0">
            <a:noAutofit/>
          </a:bodyPr>
          <a:lstStyle/>
          <a:p>
            <a:pPr marL="0" indent="0">
              <a:spcBef>
                <a:spcPts val="320"/>
              </a:spcBef>
              <a:buClr>
                <a:srgbClr val="14456F"/>
              </a:buClr>
              <a:buSzPct val="25000"/>
              <a:buNone/>
            </a:pPr>
            <a:r>
              <a:rPr lang="en-US" sz="1800" b="0" dirty="0">
                <a:latin typeface="+mn-lt"/>
                <a:cs typeface="+mn-cs"/>
                <a:sym typeface="Arial"/>
              </a:rPr>
              <a:t>The seller or (writer) of a Call options contract is obligated to deliver the underlying the underlying asset at the agreed upon price.  Short Naked Calls has </a:t>
            </a:r>
            <a:r>
              <a:rPr lang="en-US" sz="1800" b="0" u="sng" dirty="0">
                <a:latin typeface="+mn-lt"/>
                <a:cs typeface="+mn-cs"/>
                <a:sym typeface="Arial"/>
              </a:rPr>
              <a:t>UNLIMITED</a:t>
            </a:r>
            <a:r>
              <a:rPr lang="en-US" sz="1800" b="0" dirty="0">
                <a:latin typeface="+mn-lt"/>
                <a:cs typeface="+mn-cs"/>
                <a:sym typeface="Arial"/>
              </a:rPr>
              <a:t> risk of loss</a:t>
            </a:r>
            <a:br>
              <a:rPr lang="en-US" sz="1800" b="0" dirty="0">
                <a:latin typeface="+mn-lt"/>
                <a:cs typeface="+mn-cs"/>
                <a:sym typeface="Arial"/>
              </a:rPr>
            </a:br>
            <a:br>
              <a:rPr lang="en-US" sz="1800" b="0" dirty="0">
                <a:latin typeface="+mn-lt"/>
                <a:cs typeface="+mn-cs"/>
                <a:sym typeface="Arial"/>
              </a:rPr>
            </a:br>
            <a:r>
              <a:rPr lang="en-US" sz="1800" b="0" dirty="0">
                <a:latin typeface="+mn-lt"/>
                <a:cs typeface="+mn-cs"/>
                <a:sym typeface="Arial"/>
              </a:rPr>
              <a:t>The seller (writer) of a Put option contract is obligated to receive the underlying asset at the agreed upon price. Short naked Puts have limited risk of loss but still have ability to </a:t>
            </a:r>
            <a:r>
              <a:rPr lang="en-US" sz="1800" b="0" u="sng" dirty="0">
                <a:latin typeface="+mn-lt"/>
                <a:cs typeface="+mn-cs"/>
                <a:sym typeface="Arial"/>
              </a:rPr>
              <a:t>BLOWOUT</a:t>
            </a:r>
            <a:r>
              <a:rPr lang="en-US" sz="1800" b="0" dirty="0">
                <a:latin typeface="+mn-lt"/>
                <a:cs typeface="+mn-cs"/>
                <a:sym typeface="Arial"/>
              </a:rPr>
              <a:t> your trading Account.</a:t>
            </a:r>
          </a:p>
          <a:p>
            <a:pPr marL="0" indent="0">
              <a:buNone/>
            </a:pPr>
            <a:endParaRPr lang="en-US" sz="1800" b="0" dirty="0">
              <a:latin typeface="+mn-lt"/>
              <a:cs typeface="+mn-cs"/>
              <a:sym typeface="Arial"/>
            </a:endParaRPr>
          </a:p>
          <a:p>
            <a:pPr marL="0" indent="0">
              <a:spcBef>
                <a:spcPts val="400"/>
              </a:spcBef>
              <a:buClr>
                <a:srgbClr val="14456F"/>
              </a:buClr>
              <a:buSzPct val="25000"/>
              <a:buNone/>
            </a:pPr>
            <a:r>
              <a:rPr lang="en-US" sz="1800" b="1" i="1" dirty="0">
                <a:latin typeface="+mn-lt"/>
                <a:cs typeface="+mn-cs"/>
                <a:sym typeface="Arial"/>
              </a:rPr>
              <a:t>Keene’s #1 Trading Rule: Never </a:t>
            </a:r>
            <a:r>
              <a:rPr lang="en-US" sz="1800" b="1" i="1" u="sng" dirty="0">
                <a:latin typeface="+mn-lt"/>
                <a:cs typeface="+mn-cs"/>
                <a:sym typeface="Arial"/>
              </a:rPr>
              <a:t>Ever</a:t>
            </a:r>
            <a:r>
              <a:rPr lang="en-US" sz="1800" b="1" i="1" dirty="0">
                <a:latin typeface="+mn-lt"/>
                <a:cs typeface="+mn-cs"/>
                <a:sym typeface="Arial"/>
              </a:rPr>
              <a:t> Sell Options Naked!</a:t>
            </a:r>
          </a:p>
          <a:p>
            <a:pPr marL="0" indent="0">
              <a:buNone/>
            </a:pPr>
            <a:endParaRPr lang="en-US" sz="1800" dirty="0">
              <a:latin typeface="+mn-lt"/>
              <a:cs typeface="+mn-cs"/>
              <a:sym typeface="Arial"/>
            </a:endParaRPr>
          </a:p>
          <a:p>
            <a:pPr marL="0" indent="0">
              <a:spcBef>
                <a:spcPts val="360"/>
              </a:spcBef>
              <a:buClr>
                <a:srgbClr val="14456F"/>
              </a:buClr>
              <a:buSzPct val="25000"/>
              <a:buNone/>
            </a:pPr>
            <a:r>
              <a:rPr lang="en-US" sz="1800" dirty="0">
                <a:latin typeface="+mn-lt"/>
                <a:cs typeface="+mn-cs"/>
                <a:sym typeface="Arial"/>
              </a:rPr>
              <a:t>Key Advantage – </a:t>
            </a:r>
            <a:r>
              <a:rPr lang="en-US" sz="1800" b="0" dirty="0">
                <a:latin typeface="+mn-lt"/>
                <a:cs typeface="+mn-cs"/>
                <a:sym typeface="Arial"/>
              </a:rPr>
              <a:t>Using Theta (time decay) to your advantage</a:t>
            </a:r>
          </a:p>
        </p:txBody>
      </p:sp>
      <p:pic>
        <p:nvPicPr>
          <p:cNvPr id="6" name="Picture 5">
            <a:extLst>
              <a:ext uri="{FF2B5EF4-FFF2-40B4-BE49-F238E27FC236}">
                <a16:creationId xmlns:a16="http://schemas.microsoft.com/office/drawing/2014/main" id="{A6256F49-58D6-4515-AC69-EF5E93F96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138" y="6202318"/>
            <a:ext cx="558730" cy="533333"/>
          </a:xfrm>
          <a:prstGeom prst="rect">
            <a:avLst/>
          </a:prstGeom>
        </p:spPr>
      </p:pic>
    </p:spTree>
    <p:extLst>
      <p:ext uri="{BB962C8B-B14F-4D97-AF65-F5344CB8AC3E}">
        <p14:creationId xmlns:p14="http://schemas.microsoft.com/office/powerpoint/2010/main" val="1266210423"/>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89"/>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Shape 790"/>
          <p:cNvSpPr txBox="1">
            <a:spLocks noGrp="1"/>
          </p:cNvSpPr>
          <p:nvPr>
            <p:ph type="title" idx="4294967295"/>
          </p:nvPr>
        </p:nvSpPr>
        <p:spPr>
          <a:xfrm>
            <a:off x="5187091" y="162051"/>
            <a:ext cx="1817818" cy="576503"/>
          </a:xfrm>
          <a:prstGeom prst="rect">
            <a:avLst/>
          </a:prstGeom>
        </p:spPr>
        <p:txBody>
          <a:bodyPr vert="horz" lIns="91440" tIns="45720" rIns="91440" bIns="45720" rtlCol="0" anchor="b" anchorCtr="0">
            <a:normAutofit/>
          </a:bodyPr>
          <a:lstStyle/>
          <a:p>
            <a:pPr>
              <a:buSzPct val="25000"/>
            </a:pPr>
            <a:r>
              <a:rPr lang="en-US" sz="3200" b="1" kern="1200" dirty="0">
                <a:solidFill>
                  <a:schemeClr val="tx1"/>
                </a:solidFill>
                <a:latin typeface="+mj-lt"/>
                <a:ea typeface="+mj-ea"/>
                <a:cs typeface="+mj-cs"/>
              </a:rPr>
              <a:t>Short Call</a:t>
            </a:r>
          </a:p>
        </p:txBody>
      </p:sp>
      <p:sp>
        <p:nvSpPr>
          <p:cNvPr id="791" name="Shape 791"/>
          <p:cNvSpPr txBox="1">
            <a:spLocks noGrp="1"/>
          </p:cNvSpPr>
          <p:nvPr>
            <p:ph type="body" idx="4294967295"/>
          </p:nvPr>
        </p:nvSpPr>
        <p:spPr>
          <a:xfrm>
            <a:off x="742848" y="1004717"/>
            <a:ext cx="6262061" cy="4848541"/>
          </a:xfrm>
          <a:prstGeom prst="rect">
            <a:avLst/>
          </a:prstGeom>
        </p:spPr>
        <p:txBody>
          <a:bodyPr vert="horz" lIns="91440" tIns="45720" rIns="91440" bIns="45720" rtlCol="0" anchor="t" anchorCtr="0">
            <a:noAutofit/>
          </a:bodyPr>
          <a:lstStyle/>
          <a:p>
            <a:pPr marL="0" indent="0">
              <a:spcBef>
                <a:spcPts val="320"/>
              </a:spcBef>
              <a:buClr>
                <a:srgbClr val="14456F"/>
              </a:buClr>
              <a:buSzPct val="25000"/>
              <a:buNone/>
            </a:pPr>
            <a:r>
              <a:rPr lang="en-US" sz="1800" b="1" dirty="0">
                <a:latin typeface="+mn-lt"/>
                <a:cs typeface="+mn-cs"/>
                <a:sym typeface="Tahoma"/>
              </a:rPr>
              <a:t>Outlook: </a:t>
            </a:r>
            <a:r>
              <a:rPr lang="en-US" sz="1800" b="0" dirty="0">
                <a:latin typeface="+mn-lt"/>
                <a:cs typeface="+mn-cs"/>
                <a:sym typeface="Tahoma"/>
              </a:rPr>
              <a:t>Stock will decrease or stay flat by expiration</a:t>
            </a:r>
          </a:p>
          <a:p>
            <a:pPr marL="0" indent="0">
              <a:spcBef>
                <a:spcPts val="320"/>
              </a:spcBef>
              <a:buClr>
                <a:srgbClr val="14456F"/>
              </a:buClr>
              <a:buSzPct val="25000"/>
              <a:buNone/>
            </a:pPr>
            <a:r>
              <a:rPr lang="en-US" sz="1800" b="1" dirty="0">
                <a:latin typeface="+mn-lt"/>
                <a:cs typeface="+mn-cs"/>
                <a:sym typeface="Tahoma"/>
              </a:rPr>
              <a:t>Trade: </a:t>
            </a:r>
            <a:r>
              <a:rPr lang="en-US" sz="1800" b="0" dirty="0">
                <a:latin typeface="+mn-lt"/>
                <a:cs typeface="+mn-cs"/>
                <a:sym typeface="Tahoma"/>
              </a:rPr>
              <a:t>Sell Stock Option</a:t>
            </a:r>
          </a:p>
          <a:p>
            <a:pPr marL="0" indent="0">
              <a:spcBef>
                <a:spcPts val="320"/>
              </a:spcBef>
              <a:buClr>
                <a:srgbClr val="14456F"/>
              </a:buClr>
              <a:buSzPct val="25000"/>
              <a:buNone/>
            </a:pPr>
            <a:r>
              <a:rPr lang="en-US" sz="1800" b="1" dirty="0">
                <a:latin typeface="+mn-lt"/>
                <a:cs typeface="+mn-cs"/>
                <a:sym typeface="Tahoma"/>
              </a:rPr>
              <a:t>Advantages: </a:t>
            </a:r>
            <a:r>
              <a:rPr lang="en-US" sz="1800" b="0" dirty="0">
                <a:latin typeface="+mn-lt"/>
                <a:cs typeface="+mn-cs"/>
                <a:sym typeface="Tahoma"/>
              </a:rPr>
              <a:t>This position can be profitable if the stock falls or stays flat</a:t>
            </a:r>
          </a:p>
          <a:p>
            <a:pPr marL="0" indent="0">
              <a:spcBef>
                <a:spcPts val="320"/>
              </a:spcBef>
              <a:buClr>
                <a:srgbClr val="14456F"/>
              </a:buClr>
              <a:buSzPct val="25000"/>
              <a:buNone/>
            </a:pPr>
            <a:r>
              <a:rPr lang="en-US" sz="1800" b="1" dirty="0">
                <a:latin typeface="+mn-lt"/>
                <a:cs typeface="+mn-cs"/>
                <a:sym typeface="Tahoma"/>
              </a:rPr>
              <a:t>Disadvantages: </a:t>
            </a:r>
            <a:r>
              <a:rPr lang="en-US" sz="1800" b="0" dirty="0">
                <a:latin typeface="+mn-lt"/>
                <a:cs typeface="+mn-cs"/>
                <a:sym typeface="Tahoma"/>
              </a:rPr>
              <a:t>Unlimited loss Potential!</a:t>
            </a:r>
          </a:p>
          <a:p>
            <a:pPr marL="0" indent="0">
              <a:spcBef>
                <a:spcPts val="320"/>
              </a:spcBef>
              <a:buClr>
                <a:srgbClr val="14456F"/>
              </a:buClr>
              <a:buSzPct val="25000"/>
              <a:buNone/>
            </a:pPr>
            <a:r>
              <a:rPr lang="en-US" sz="1800" b="1" dirty="0">
                <a:latin typeface="+mn-lt"/>
                <a:cs typeface="+mn-cs"/>
                <a:sym typeface="Tahoma"/>
              </a:rPr>
              <a:t>Max Risk: </a:t>
            </a:r>
            <a:r>
              <a:rPr lang="en-US" sz="1800" b="0" dirty="0">
                <a:latin typeface="+mn-lt"/>
                <a:cs typeface="+mn-cs"/>
                <a:sym typeface="Tahoma"/>
              </a:rPr>
              <a:t>Unlimited</a:t>
            </a:r>
          </a:p>
          <a:p>
            <a:pPr marL="0" indent="0">
              <a:spcBef>
                <a:spcPts val="320"/>
              </a:spcBef>
              <a:buClr>
                <a:srgbClr val="14456F"/>
              </a:buClr>
              <a:buSzPct val="25000"/>
              <a:buNone/>
            </a:pPr>
            <a:r>
              <a:rPr lang="en-US" sz="1800" b="1" dirty="0">
                <a:latin typeface="+mn-lt"/>
                <a:cs typeface="+mn-cs"/>
                <a:sym typeface="Tahoma"/>
              </a:rPr>
              <a:t>Max Reward: </a:t>
            </a:r>
            <a:r>
              <a:rPr lang="en-US" sz="1800" b="0" dirty="0">
                <a:latin typeface="+mn-lt"/>
                <a:cs typeface="+mn-cs"/>
                <a:sym typeface="Tahoma"/>
              </a:rPr>
              <a:t>Credit received for selling the call option</a:t>
            </a:r>
          </a:p>
          <a:p>
            <a:pPr marL="0" indent="0">
              <a:spcBef>
                <a:spcPts val="320"/>
              </a:spcBef>
              <a:buClr>
                <a:srgbClr val="14456F"/>
              </a:buClr>
              <a:buSzPct val="25000"/>
              <a:buNone/>
            </a:pPr>
            <a:r>
              <a:rPr lang="en-US" sz="1800" b="1" dirty="0">
                <a:latin typeface="+mn-lt"/>
                <a:cs typeface="+mn-cs"/>
                <a:sym typeface="Tahoma"/>
              </a:rPr>
              <a:t>Breakeven: </a:t>
            </a:r>
            <a:r>
              <a:rPr lang="en-US" sz="1800" b="0" dirty="0">
                <a:latin typeface="+mn-lt"/>
                <a:cs typeface="+mn-cs"/>
                <a:sym typeface="Tahoma"/>
              </a:rPr>
              <a:t>Strike Price plus credit received for selling the call </a:t>
            </a:r>
            <a:r>
              <a:rPr lang="en-US" sz="1800" b="1" dirty="0">
                <a:latin typeface="+mn-lt"/>
                <a:cs typeface="+mn-cs"/>
                <a:sym typeface="Tahoma"/>
              </a:rPr>
              <a:t>Theta: </a:t>
            </a:r>
            <a:r>
              <a:rPr lang="en-US" sz="1800" b="0" dirty="0">
                <a:latin typeface="+mn-lt"/>
                <a:cs typeface="+mn-cs"/>
                <a:sym typeface="Tahoma"/>
              </a:rPr>
              <a:t>Positive</a:t>
            </a:r>
            <a:r>
              <a:rPr lang="en-US" sz="1800" dirty="0">
                <a:latin typeface="+mn-lt"/>
                <a:cs typeface="+mn-cs"/>
                <a:sym typeface="Tahoma"/>
              </a:rPr>
              <a:t> – </a:t>
            </a:r>
            <a:r>
              <a:rPr lang="en-US" sz="1800" b="0" dirty="0">
                <a:latin typeface="+mn-lt"/>
                <a:cs typeface="+mn-cs"/>
                <a:sym typeface="Tahoma"/>
              </a:rPr>
              <a:t>the passage of time will help a short call position</a:t>
            </a:r>
          </a:p>
          <a:p>
            <a:pPr marL="0" indent="0">
              <a:spcBef>
                <a:spcPts val="320"/>
              </a:spcBef>
              <a:buClr>
                <a:srgbClr val="14456F"/>
              </a:buClr>
              <a:buSzPct val="25000"/>
              <a:buNone/>
            </a:pPr>
            <a:r>
              <a:rPr lang="en-US" sz="1800" b="1" dirty="0">
                <a:latin typeface="+mn-lt"/>
                <a:cs typeface="+mn-cs"/>
                <a:sym typeface="Tahoma"/>
              </a:rPr>
              <a:t>Delta: </a:t>
            </a:r>
            <a:r>
              <a:rPr lang="en-US" sz="1800" b="0" dirty="0">
                <a:latin typeface="+mn-lt"/>
                <a:cs typeface="+mn-cs"/>
                <a:sym typeface="Tahoma"/>
              </a:rPr>
              <a:t>Negative – and decreases the most as the stock approaches at the money</a:t>
            </a:r>
          </a:p>
          <a:p>
            <a:pPr marL="0" indent="0">
              <a:spcBef>
                <a:spcPts val="320"/>
              </a:spcBef>
              <a:buClr>
                <a:srgbClr val="14456F"/>
              </a:buClr>
              <a:buSzPct val="25000"/>
              <a:buNone/>
            </a:pPr>
            <a:r>
              <a:rPr lang="en-US" sz="1800" b="1" dirty="0">
                <a:latin typeface="+mn-lt"/>
                <a:cs typeface="+mn-cs"/>
                <a:sym typeface="Tahoma"/>
              </a:rPr>
              <a:t>Gamma: </a:t>
            </a:r>
            <a:r>
              <a:rPr lang="en-US" sz="1800" b="0" dirty="0">
                <a:latin typeface="+mn-lt"/>
                <a:cs typeface="+mn-cs"/>
                <a:sym typeface="Tahoma"/>
              </a:rPr>
              <a:t>Negative – reaches its highest point when delta is moving the fastest</a:t>
            </a:r>
          </a:p>
          <a:p>
            <a:pPr marL="0" indent="0">
              <a:spcBef>
                <a:spcPts val="320"/>
              </a:spcBef>
              <a:buClr>
                <a:srgbClr val="14456F"/>
              </a:buClr>
              <a:buSzPct val="25000"/>
              <a:buNone/>
            </a:pPr>
            <a:r>
              <a:rPr lang="en-US" sz="1800" b="1" dirty="0">
                <a:latin typeface="+mn-lt"/>
                <a:cs typeface="+mn-cs"/>
                <a:sym typeface="Tahoma"/>
              </a:rPr>
              <a:t>Vega: </a:t>
            </a:r>
            <a:r>
              <a:rPr lang="en-US" sz="1800" b="0" dirty="0">
                <a:latin typeface="+mn-lt"/>
                <a:cs typeface="+mn-cs"/>
                <a:sym typeface="Tahoma"/>
              </a:rPr>
              <a:t>Negative – Rising volatility will hurt short call position</a:t>
            </a:r>
          </a:p>
          <a:p>
            <a:pPr marL="0" indent="0">
              <a:spcBef>
                <a:spcPts val="320"/>
              </a:spcBef>
              <a:buClr>
                <a:srgbClr val="14456F"/>
              </a:buClr>
              <a:buSzPct val="25000"/>
              <a:buNone/>
            </a:pPr>
            <a:r>
              <a:rPr lang="en-US" sz="1800" b="1" dirty="0">
                <a:latin typeface="+mn-lt"/>
                <a:cs typeface="+mn-cs"/>
                <a:sym typeface="Tahoma"/>
              </a:rPr>
              <a:t>Rho: </a:t>
            </a:r>
            <a:r>
              <a:rPr lang="en-US" sz="1800" b="0" dirty="0">
                <a:latin typeface="+mn-lt"/>
                <a:cs typeface="+mn-cs"/>
                <a:sym typeface="Tahoma"/>
              </a:rPr>
              <a:t>Negative – Higher interest rates will decrease call value</a:t>
            </a:r>
            <a:r>
              <a:rPr lang="en-US" sz="1800" dirty="0">
                <a:latin typeface="+mn-lt"/>
                <a:cs typeface="+mn-cs"/>
                <a:sym typeface="Tahoma"/>
              </a:rPr>
              <a:t> </a:t>
            </a:r>
          </a:p>
          <a:p>
            <a:pPr marL="0" indent="0">
              <a:spcBef>
                <a:spcPts val="320"/>
              </a:spcBef>
              <a:buClr>
                <a:srgbClr val="14456F"/>
              </a:buClr>
              <a:buSzPct val="25000"/>
              <a:buNone/>
            </a:pPr>
            <a:r>
              <a:rPr lang="en-US" sz="1800" b="1" dirty="0">
                <a:latin typeface="+mn-lt"/>
                <a:cs typeface="+mn-cs"/>
                <a:sym typeface="Tahoma"/>
              </a:rPr>
              <a:t>Synthetic: </a:t>
            </a:r>
            <a:r>
              <a:rPr lang="en-US" sz="1800" b="0" dirty="0">
                <a:latin typeface="+mn-lt"/>
                <a:cs typeface="+mn-cs"/>
                <a:sym typeface="Tahoma"/>
              </a:rPr>
              <a:t>short stock + short put</a:t>
            </a:r>
          </a:p>
        </p:txBody>
      </p:sp>
      <p:sp>
        <p:nvSpPr>
          <p:cNvPr id="94" name="Rectangle 9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descr="A person working on a computer&#10;&#10;Description automatically generated with low confidence">
            <a:extLst>
              <a:ext uri="{FF2B5EF4-FFF2-40B4-BE49-F238E27FC236}">
                <a16:creationId xmlns:a16="http://schemas.microsoft.com/office/drawing/2014/main" id="{1D593EF0-E7CF-4566-B35C-FD63177B02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05" r="18705"/>
          <a:stretch>
            <a:fillRect/>
          </a:stretch>
        </p:blipFill>
        <p:spPr>
          <a:xfrm>
            <a:off x="7390882" y="1007100"/>
            <a:ext cx="4170530" cy="4386143"/>
          </a:xfrm>
          <a:prstGeom prst="rect">
            <a:avLst/>
          </a:prstGeom>
        </p:spPr>
      </p:pic>
      <p:pic>
        <p:nvPicPr>
          <p:cNvPr id="6" name="Picture 5">
            <a:extLst>
              <a:ext uri="{FF2B5EF4-FFF2-40B4-BE49-F238E27FC236}">
                <a16:creationId xmlns:a16="http://schemas.microsoft.com/office/drawing/2014/main" id="{4CBF34A5-0E6A-4913-B44B-59493ECA0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8747" y="6133703"/>
            <a:ext cx="558730" cy="533333"/>
          </a:xfrm>
          <a:prstGeom prst="rect">
            <a:avLst/>
          </a:prstGeom>
        </p:spPr>
      </p:pic>
      <p:pic>
        <p:nvPicPr>
          <p:cNvPr id="8" name="Picture 7" descr="Icon&#10;&#10;Description automatically generated">
            <a:extLst>
              <a:ext uri="{FF2B5EF4-FFF2-40B4-BE49-F238E27FC236}">
                <a16:creationId xmlns:a16="http://schemas.microsoft.com/office/drawing/2014/main" id="{20556D56-D950-44B9-8A32-7FE026473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316" y="2123763"/>
            <a:ext cx="709768" cy="709768"/>
          </a:xfrm>
          <a:prstGeom prst="rect">
            <a:avLst/>
          </a:prstGeom>
        </p:spPr>
      </p:pic>
      <p:pic>
        <p:nvPicPr>
          <p:cNvPr id="10" name="Picture 9" descr="Chart, line chart&#10;&#10;Description automatically generated">
            <a:extLst>
              <a:ext uri="{FF2B5EF4-FFF2-40B4-BE49-F238E27FC236}">
                <a16:creationId xmlns:a16="http://schemas.microsoft.com/office/drawing/2014/main" id="{74FA12BD-FE8B-42CE-95F3-4049E29E5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5212" y="4767811"/>
            <a:ext cx="1817819" cy="181781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891345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799"/>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78043E7-2574-4030-AF3B-C4A2351938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938" r="21938"/>
          <a:stretch/>
        </p:blipFill>
        <p:spPr/>
      </p:pic>
      <p:sp>
        <p:nvSpPr>
          <p:cNvPr id="800" name="Shape 800"/>
          <p:cNvSpPr txBox="1">
            <a:spLocks noGrp="1"/>
          </p:cNvSpPr>
          <p:nvPr>
            <p:ph type="title" idx="4294967295"/>
          </p:nvPr>
        </p:nvSpPr>
        <p:spPr>
          <a:xfrm>
            <a:off x="7772400" y="577850"/>
            <a:ext cx="3121025" cy="977900"/>
          </a:xfrm>
          <a:prstGeom prst="rect">
            <a:avLst/>
          </a:prstGeom>
          <a:noFill/>
          <a:ln>
            <a:noFill/>
          </a:ln>
        </p:spPr>
        <p:txBody>
          <a:bodyPr vert="horz" wrap="square" lIns="91425" tIns="45700" rIns="91425" bIns="45700" rtlCol="0" anchor="ctr" anchorCtr="0">
            <a:spAutoFit/>
          </a:bodyPr>
          <a:lstStyle/>
          <a:p>
            <a:pPr>
              <a:buSzPct val="25000"/>
            </a:pPr>
            <a:r>
              <a:rPr lang="x-none" sz="3200" b="1" dirty="0">
                <a:latin typeface="+mj-lt"/>
              </a:rPr>
              <a:t>Graphs of a </a:t>
            </a:r>
            <a:br>
              <a:rPr lang="en-US" sz="3200" b="1" dirty="0">
                <a:latin typeface="+mj-lt"/>
              </a:rPr>
            </a:br>
            <a:r>
              <a:rPr lang="x-none" sz="3200" b="1" dirty="0">
                <a:latin typeface="+mj-lt"/>
              </a:rPr>
              <a:t>Short Call Option</a:t>
            </a:r>
          </a:p>
        </p:txBody>
      </p:sp>
      <p:sp>
        <p:nvSpPr>
          <p:cNvPr id="801" name="Shape 801"/>
          <p:cNvSpPr txBox="1">
            <a:spLocks noGrp="1"/>
          </p:cNvSpPr>
          <p:nvPr>
            <p:ph type="body" idx="4294967295"/>
          </p:nvPr>
        </p:nvSpPr>
        <p:spPr>
          <a:xfrm>
            <a:off x="0" y="1066800"/>
            <a:ext cx="7772400" cy="1457325"/>
          </a:xfrm>
          <a:prstGeom prst="rect">
            <a:avLst/>
          </a:prstGeom>
          <a:noFill/>
          <a:ln>
            <a:noFill/>
          </a:ln>
        </p:spPr>
        <p:txBody>
          <a:bodyPr vert="horz" lIns="91425" tIns="45700" rIns="91425" bIns="45700" rtlCol="0" anchor="t" anchorCtr="0">
            <a:spAutoFit/>
          </a:bodyPr>
          <a:lstStyle/>
          <a:p>
            <a:pPr>
              <a:spcBef>
                <a:spcPts val="560"/>
              </a:spcBef>
              <a:buClr>
                <a:srgbClr val="14456F"/>
              </a:buClr>
              <a:buSzPct val="25000"/>
            </a:pPr>
            <a:r>
              <a:rPr lang="x-none">
                <a:solidFill>
                  <a:schemeClr val="dk1"/>
                </a:solidFill>
                <a:latin typeface="Tahoma"/>
                <a:ea typeface="Tahoma"/>
                <a:cs typeface="Tahoma"/>
                <a:sym typeface="Tahoma"/>
              </a:rPr>
              <a:t>
</a:t>
            </a:r>
          </a:p>
          <a:p>
            <a:endParaRPr lang="x-none">
              <a:solidFill>
                <a:schemeClr val="dk1"/>
              </a:solidFill>
              <a:latin typeface="Tahoma"/>
              <a:ea typeface="Tahoma"/>
              <a:cs typeface="Tahoma"/>
              <a:sym typeface="Tahoma"/>
            </a:endParaRPr>
          </a:p>
        </p:txBody>
      </p:sp>
      <p:pic>
        <p:nvPicPr>
          <p:cNvPr id="7" name="Picture 6">
            <a:extLst>
              <a:ext uri="{FF2B5EF4-FFF2-40B4-BE49-F238E27FC236}">
                <a16:creationId xmlns:a16="http://schemas.microsoft.com/office/drawing/2014/main" id="{62F4359F-4B24-4F0C-9990-AA7F04A36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1058" y="6223976"/>
            <a:ext cx="558730" cy="533333"/>
          </a:xfrm>
          <a:prstGeom prst="rect">
            <a:avLst/>
          </a:prstGeom>
        </p:spPr>
      </p:pic>
      <p:pic>
        <p:nvPicPr>
          <p:cNvPr id="9" name="Picture 8" descr="Chart, line chart&#10;&#10;Description automatically generated">
            <a:extLst>
              <a:ext uri="{FF2B5EF4-FFF2-40B4-BE49-F238E27FC236}">
                <a16:creationId xmlns:a16="http://schemas.microsoft.com/office/drawing/2014/main" id="{903BEC40-993E-430C-B152-21BC9CA0C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696" y="2092860"/>
            <a:ext cx="3444443" cy="344004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1" name="Picture 10" descr="Chart, line chart&#10;&#10;Description automatically generated">
            <a:extLst>
              <a:ext uri="{FF2B5EF4-FFF2-40B4-BE49-F238E27FC236}">
                <a16:creationId xmlns:a16="http://schemas.microsoft.com/office/drawing/2014/main" id="{4B916C44-0F6B-4A78-A4D8-49F6F8219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859" y="1555750"/>
            <a:ext cx="2825844" cy="2564667"/>
          </a:xfrm>
          <a:prstGeom prst="rect">
            <a:avLst/>
          </a:prstGeom>
        </p:spPr>
      </p:pic>
      <p:pic>
        <p:nvPicPr>
          <p:cNvPr id="13" name="Picture 12" descr="Chart, line chart&#10;&#10;Description automatically generated">
            <a:extLst>
              <a:ext uri="{FF2B5EF4-FFF2-40B4-BE49-F238E27FC236}">
                <a16:creationId xmlns:a16="http://schemas.microsoft.com/office/drawing/2014/main" id="{8822F9CC-DED7-4E6B-AA18-25A42A3CA3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017" y="4049704"/>
            <a:ext cx="2756686" cy="2505092"/>
          </a:xfrm>
          <a:prstGeom prst="rect">
            <a:avLst/>
          </a:prstGeom>
        </p:spPr>
      </p:pic>
    </p:spTree>
    <p:extLst>
      <p:ext uri="{BB962C8B-B14F-4D97-AF65-F5344CB8AC3E}">
        <p14:creationId xmlns:p14="http://schemas.microsoft.com/office/powerpoint/2010/main" val="418834903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0"/>
        <p:cNvGrpSpPr/>
        <p:nvPr/>
      </p:nvGrpSpPr>
      <p:grpSpPr>
        <a:xfrm>
          <a:off x="0" y="0"/>
          <a:ext cx="0" cy="0"/>
          <a:chOff x="0" y="0"/>
          <a:chExt cx="0" cy="0"/>
        </a:xfrm>
      </p:grpSpPr>
      <p:sp>
        <p:nvSpPr>
          <p:cNvPr id="411" name="Shape 411"/>
          <p:cNvSpPr txBox="1">
            <a:spLocks noGrp="1"/>
          </p:cNvSpPr>
          <p:nvPr>
            <p:ph type="title" idx="4294967295"/>
          </p:nvPr>
        </p:nvSpPr>
        <p:spPr>
          <a:xfrm>
            <a:off x="5940889" y="240961"/>
            <a:ext cx="4635571" cy="986592"/>
          </a:xfrm>
          <a:prstGeom prst="rect">
            <a:avLst/>
          </a:prstGeom>
        </p:spPr>
        <p:txBody>
          <a:bodyPr vert="horz" lIns="91440" tIns="45720" rIns="91440" bIns="45720" rtlCol="0" anchor="ctr" anchorCtr="0">
            <a:normAutofit/>
          </a:bodyPr>
          <a:lstStyle/>
          <a:p>
            <a:pPr>
              <a:buSzPct val="25000"/>
            </a:pPr>
            <a:r>
              <a:rPr lang="en-US" sz="3200" dirty="0">
                <a:latin typeface="+mj-lt"/>
                <a:cs typeface="+mj-cs"/>
              </a:rPr>
              <a:t>Why it is very important to </a:t>
            </a:r>
            <a:br>
              <a:rPr lang="en-US" sz="3200" dirty="0">
                <a:latin typeface="+mj-lt"/>
                <a:cs typeface="+mj-cs"/>
              </a:rPr>
            </a:br>
            <a:r>
              <a:rPr lang="en-US" sz="3200" dirty="0">
                <a:latin typeface="+mj-lt"/>
                <a:cs typeface="+mj-cs"/>
              </a:rPr>
              <a:t>understand volatility?</a:t>
            </a:r>
          </a:p>
        </p:txBody>
      </p:sp>
      <p:sp>
        <p:nvSpPr>
          <p:cNvPr id="412" name="Shape 412"/>
          <p:cNvSpPr txBox="1">
            <a:spLocks noGrp="1"/>
          </p:cNvSpPr>
          <p:nvPr>
            <p:ph type="body" idx="4294967295"/>
          </p:nvPr>
        </p:nvSpPr>
        <p:spPr>
          <a:xfrm>
            <a:off x="5150624" y="1524716"/>
            <a:ext cx="6586489" cy="4751776"/>
          </a:xfrm>
          <a:prstGeom prst="rect">
            <a:avLst/>
          </a:prstGeom>
        </p:spPr>
        <p:txBody>
          <a:bodyPr vert="horz" lIns="91440" tIns="45720" rIns="91440" bIns="45720" rtlCol="0" anchorCtr="0">
            <a:noAutofit/>
          </a:bodyPr>
          <a:lstStyle/>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Volatility itself is a primary measure of risk.</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Price volatility presents opportunities to buy assets cheaply and sell when overpriced.</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The wider the swings in instrument's price the harder emotionally it is to not worry.</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For options, it is not just important at which price you buy, but also the time at which you buy. For proper timing and understanding of volatility cycles is essential.</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Market moves in a cyclical fashion from phase of low volatility to high volatility and so on. These phases result in most technical chart patterns such as trading range compression, buying climax etc.</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When certain cash flows from selling a security are needed at a specific future date, higher volatility means a greater chance of a shortfall.</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Higher volatility of returns while saving for retirement results in a wider distribution of possible final portfolio values.</a:t>
            </a:r>
          </a:p>
          <a:p>
            <a:pPr marL="622300" indent="-285750" algn="just">
              <a:spcBef>
                <a:spcPts val="0"/>
              </a:spcBef>
              <a:spcAft>
                <a:spcPts val="600"/>
              </a:spcAft>
              <a:buSzPct val="166666"/>
              <a:buFont typeface="Wingdings" panose="05000000000000000000" pitchFamily="2" charset="2"/>
              <a:buChar char="§"/>
            </a:pPr>
            <a:r>
              <a:rPr lang="en-US" sz="1600" b="0" dirty="0">
                <a:latin typeface="+mn-lt"/>
                <a:cs typeface="+mn-cs"/>
                <a:sym typeface="Arial"/>
              </a:rPr>
              <a:t>Higher volatility of return when retired gives withdrawals a larger permanent impact on the portfolio's value.</a:t>
            </a:r>
          </a:p>
        </p:txBody>
      </p:sp>
      <p:pic>
        <p:nvPicPr>
          <p:cNvPr id="5" name="Picture Placeholder 4">
            <a:extLst>
              <a:ext uri="{FF2B5EF4-FFF2-40B4-BE49-F238E27FC236}">
                <a16:creationId xmlns:a16="http://schemas.microsoft.com/office/drawing/2014/main" id="{7C108350-183C-4177-9704-F6654EBD870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457" r="27457"/>
          <a:stretch/>
        </p:blipFill>
        <p:spPr>
          <a:xfrm>
            <a:off x="20" y="10"/>
            <a:ext cx="4635571" cy="6857990"/>
          </a:xfrm>
          <a:prstGeom prst="rect">
            <a:avLst/>
          </a:prstGeom>
          <a:effectLst/>
        </p:spPr>
      </p:pic>
      <p:pic>
        <p:nvPicPr>
          <p:cNvPr id="7" name="Picture 6">
            <a:extLst>
              <a:ext uri="{FF2B5EF4-FFF2-40B4-BE49-F238E27FC236}">
                <a16:creationId xmlns:a16="http://schemas.microsoft.com/office/drawing/2014/main" id="{3F33E85D-F8C2-4698-AFA3-787C7D449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759" y="6040322"/>
            <a:ext cx="558730" cy="533333"/>
          </a:xfrm>
          <a:prstGeom prst="rect">
            <a:avLst/>
          </a:prstGeom>
        </p:spPr>
      </p:pic>
    </p:spTree>
    <p:extLst>
      <p:ext uri="{BB962C8B-B14F-4D97-AF65-F5344CB8AC3E}">
        <p14:creationId xmlns:p14="http://schemas.microsoft.com/office/powerpoint/2010/main" val="476439120"/>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4C840DE-A5F3-4909-B089-DC3EC283546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81" b="981"/>
          <a:stretch/>
        </p:blipFill>
        <p:spPr>
          <a:xfrm>
            <a:off x="6834554" y="900165"/>
            <a:ext cx="5357446" cy="5957833"/>
          </a:xfrm>
        </p:spPr>
      </p:pic>
      <p:sp>
        <p:nvSpPr>
          <p:cNvPr id="841" name="Shape 841"/>
          <p:cNvSpPr txBox="1">
            <a:spLocks noGrp="1"/>
          </p:cNvSpPr>
          <p:nvPr>
            <p:ph type="title" idx="4294967295"/>
          </p:nvPr>
        </p:nvSpPr>
        <p:spPr>
          <a:xfrm>
            <a:off x="5191918" y="0"/>
            <a:ext cx="1808163" cy="585787"/>
          </a:xfrm>
          <a:prstGeom prst="rect">
            <a:avLst/>
          </a:prstGeom>
          <a:noFill/>
          <a:ln>
            <a:noFill/>
          </a:ln>
        </p:spPr>
        <p:txBody>
          <a:bodyPr vert="horz" wrap="square" lIns="91425" tIns="45700" rIns="91425" bIns="45700" rtlCol="0" anchor="ctr" anchorCtr="0">
            <a:spAutoFit/>
          </a:bodyPr>
          <a:lstStyle/>
          <a:p>
            <a:pPr>
              <a:buSzPct val="25000"/>
            </a:pPr>
            <a:r>
              <a:rPr lang="x-none" sz="3200" dirty="0">
                <a:solidFill>
                  <a:srgbClr val="000000"/>
                </a:solidFill>
                <a:latin typeface="+mj-lt"/>
              </a:rPr>
              <a:t>Short Put </a:t>
            </a:r>
          </a:p>
        </p:txBody>
      </p:sp>
      <p:sp>
        <p:nvSpPr>
          <p:cNvPr id="842" name="Shape 842"/>
          <p:cNvSpPr txBox="1">
            <a:spLocks noGrp="1"/>
          </p:cNvSpPr>
          <p:nvPr>
            <p:ph type="body" idx="4294967295"/>
          </p:nvPr>
        </p:nvSpPr>
        <p:spPr>
          <a:xfrm>
            <a:off x="246185" y="377822"/>
            <a:ext cx="6323527" cy="6055463"/>
          </a:xfrm>
          <a:prstGeom prst="rect">
            <a:avLst/>
          </a:prstGeom>
          <a:noFill/>
          <a:ln>
            <a:noFill/>
          </a:ln>
        </p:spPr>
        <p:txBody>
          <a:bodyPr vert="horz" wrap="square" lIns="91425" tIns="45700" rIns="91425" bIns="45700" rtlCol="0" anchor="t" anchorCtr="0">
            <a:spAutoFit/>
          </a:bodyPr>
          <a:lstStyle/>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Outlook: </a:t>
            </a:r>
            <a:r>
              <a:rPr lang="x-none" sz="1800" b="0" dirty="0">
                <a:solidFill>
                  <a:srgbClr val="000000"/>
                </a:solidFill>
                <a:latin typeface="+mn-lt"/>
                <a:ea typeface="Tahoma"/>
                <a:cs typeface="Tahoma"/>
                <a:sym typeface="Tahoma"/>
              </a:rPr>
              <a:t>Bullish or Neutral</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Trade: </a:t>
            </a:r>
            <a:r>
              <a:rPr lang="x-none" sz="1800" b="0" dirty="0">
                <a:solidFill>
                  <a:srgbClr val="000000"/>
                </a:solidFill>
                <a:latin typeface="+mn-lt"/>
                <a:ea typeface="Tahoma"/>
                <a:cs typeface="Tahoma"/>
                <a:sym typeface="Tahoma"/>
              </a:rPr>
              <a:t>Sell Put Option </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Advantages: </a:t>
            </a:r>
            <a:r>
              <a:rPr lang="x-none" sz="1800" b="0" dirty="0">
                <a:solidFill>
                  <a:srgbClr val="000000"/>
                </a:solidFill>
                <a:latin typeface="+mn-lt"/>
                <a:ea typeface="Tahoma"/>
                <a:cs typeface="Tahoma"/>
                <a:sym typeface="Tahoma"/>
              </a:rPr>
              <a:t>This Trade can be profitable if the stock stays flat or rises before expiration. This can be a considered cheaper way to establish a long stock position.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Disadvantages</a:t>
            </a:r>
            <a:r>
              <a:rPr lang="x-none" sz="1800" b="0" dirty="0">
                <a:solidFill>
                  <a:srgbClr val="000000"/>
                </a:solidFill>
                <a:latin typeface="+mn-lt"/>
                <a:ea typeface="Tahoma"/>
                <a:cs typeface="Tahoma"/>
                <a:sym typeface="Tahoma"/>
              </a:rPr>
              <a:t>: You expose your trading capital to substantial risk if the stock falls </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Max Risk: </a:t>
            </a:r>
            <a:r>
              <a:rPr lang="x-none" sz="1800" b="0" dirty="0">
                <a:solidFill>
                  <a:srgbClr val="000000"/>
                </a:solidFill>
                <a:latin typeface="+mn-lt"/>
                <a:ea typeface="Tahoma"/>
                <a:cs typeface="Tahoma"/>
                <a:sym typeface="Tahoma"/>
              </a:rPr>
              <a:t>Put Strike – Credit received for the sold put option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Max Reward: </a:t>
            </a:r>
            <a:r>
              <a:rPr lang="x-none" sz="1800" b="0" dirty="0">
                <a:solidFill>
                  <a:srgbClr val="000000"/>
                </a:solidFill>
                <a:latin typeface="+mn-lt"/>
                <a:ea typeface="Tahoma"/>
                <a:cs typeface="Tahoma"/>
                <a:sym typeface="Tahoma"/>
              </a:rPr>
              <a:t>Credit received for the sold put option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Breakeven: </a:t>
            </a:r>
            <a:r>
              <a:rPr lang="x-none" sz="1800" b="0" dirty="0">
                <a:solidFill>
                  <a:srgbClr val="000000"/>
                </a:solidFill>
                <a:latin typeface="+mn-lt"/>
                <a:ea typeface="Tahoma"/>
                <a:cs typeface="Tahoma"/>
                <a:sym typeface="Tahoma"/>
              </a:rPr>
              <a:t>Put Strike – Credit received for the sold put optionTheta: Positive – Theta will erode the value of the put everyday till expiration in your favor.</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Delta</a:t>
            </a:r>
            <a:r>
              <a:rPr lang="x-none" sz="1800" b="0" dirty="0">
                <a:solidFill>
                  <a:srgbClr val="000000"/>
                </a:solidFill>
                <a:latin typeface="+mn-lt"/>
                <a:ea typeface="Tahoma"/>
                <a:cs typeface="Tahoma"/>
                <a:sym typeface="Tahoma"/>
              </a:rPr>
              <a:t>: Positive- Reaches the highest as the stock rises above the strike price</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Gamma: </a:t>
            </a:r>
            <a:r>
              <a:rPr lang="x-none" sz="1800" b="0" dirty="0">
                <a:solidFill>
                  <a:srgbClr val="000000"/>
                </a:solidFill>
                <a:latin typeface="+mn-lt"/>
                <a:ea typeface="Tahoma"/>
                <a:cs typeface="Tahoma"/>
                <a:sym typeface="Tahoma"/>
              </a:rPr>
              <a:t>Negative – increases the most ast the stock approaches ATM</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Vega: </a:t>
            </a:r>
            <a:r>
              <a:rPr lang="x-none" sz="1800" b="0" dirty="0">
                <a:solidFill>
                  <a:srgbClr val="000000"/>
                </a:solidFill>
                <a:latin typeface="+mn-lt"/>
                <a:ea typeface="Tahoma"/>
                <a:cs typeface="Tahoma"/>
                <a:sym typeface="Tahoma"/>
              </a:rPr>
              <a:t>Negative – Rising volatility will cause the puts to increase in value</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Rho: </a:t>
            </a:r>
            <a:r>
              <a:rPr lang="x-none" sz="1800" b="0" dirty="0">
                <a:solidFill>
                  <a:srgbClr val="000000"/>
                </a:solidFill>
                <a:latin typeface="+mn-lt"/>
                <a:ea typeface="Tahoma"/>
                <a:cs typeface="Tahoma"/>
                <a:sym typeface="Tahoma"/>
              </a:rPr>
              <a:t>Positive- Rising interest rates will help short put position</a:t>
            </a:r>
          </a:p>
          <a:p>
            <a:pPr marL="0" indent="0">
              <a:lnSpc>
                <a:spcPct val="100000"/>
              </a:lnSpc>
              <a:spcBef>
                <a:spcPts val="320"/>
              </a:spcBef>
              <a:buClr>
                <a:srgbClr val="14456F"/>
              </a:buClr>
              <a:buSzPct val="25000"/>
              <a:buNone/>
            </a:pPr>
            <a:r>
              <a:rPr lang="x-none" sz="1800" b="1" dirty="0">
                <a:solidFill>
                  <a:srgbClr val="000000"/>
                </a:solidFill>
                <a:latin typeface="+mn-lt"/>
                <a:ea typeface="Tahoma"/>
                <a:cs typeface="Tahoma"/>
                <a:sym typeface="Tahoma"/>
              </a:rPr>
              <a:t>Synthetic: </a:t>
            </a:r>
            <a:r>
              <a:rPr lang="x-none" sz="1800" b="0" dirty="0">
                <a:solidFill>
                  <a:srgbClr val="000000"/>
                </a:solidFill>
                <a:latin typeface="+mn-lt"/>
                <a:ea typeface="Tahoma"/>
                <a:cs typeface="Tahoma"/>
                <a:sym typeface="Tahoma"/>
              </a:rPr>
              <a:t>Long Stock + Short Call</a:t>
            </a:r>
          </a:p>
        </p:txBody>
      </p:sp>
      <p:pic>
        <p:nvPicPr>
          <p:cNvPr id="7" name="Picture 6">
            <a:extLst>
              <a:ext uri="{FF2B5EF4-FFF2-40B4-BE49-F238E27FC236}">
                <a16:creationId xmlns:a16="http://schemas.microsoft.com/office/drawing/2014/main" id="{8884B1C4-2354-4382-A258-446F21C20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7085" y="6057933"/>
            <a:ext cx="558730" cy="533333"/>
          </a:xfrm>
          <a:prstGeom prst="rect">
            <a:avLst/>
          </a:prstGeom>
        </p:spPr>
      </p:pic>
    </p:spTree>
    <p:extLst>
      <p:ext uri="{BB962C8B-B14F-4D97-AF65-F5344CB8AC3E}">
        <p14:creationId xmlns:p14="http://schemas.microsoft.com/office/powerpoint/2010/main" val="254771010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9"/>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Shape 850"/>
          <p:cNvSpPr txBox="1">
            <a:spLocks noGrp="1"/>
          </p:cNvSpPr>
          <p:nvPr>
            <p:ph type="title" idx="4294967295"/>
          </p:nvPr>
        </p:nvSpPr>
        <p:spPr>
          <a:xfrm>
            <a:off x="2588957" y="278441"/>
            <a:ext cx="2945417" cy="1035205"/>
          </a:xfrm>
          <a:prstGeom prst="rect">
            <a:avLst/>
          </a:prstGeom>
        </p:spPr>
        <p:txBody>
          <a:bodyPr vert="horz" lIns="91440" tIns="45720" rIns="91440" bIns="45720" rtlCol="0" anchor="t" anchorCtr="0">
            <a:normAutofit/>
          </a:bodyPr>
          <a:lstStyle/>
          <a:p>
            <a:pPr>
              <a:buSzPct val="25000"/>
            </a:pPr>
            <a:r>
              <a:rPr lang="en-US" sz="3200" b="1" dirty="0">
                <a:latin typeface="+mj-lt"/>
                <a:cs typeface="+mj-cs"/>
              </a:rPr>
              <a:t>Graphs of a </a:t>
            </a:r>
            <a:br>
              <a:rPr lang="en-US" sz="3200" b="1" dirty="0">
                <a:latin typeface="+mj-lt"/>
                <a:cs typeface="+mj-cs"/>
              </a:rPr>
            </a:br>
            <a:r>
              <a:rPr lang="en-US" sz="3200" b="1" dirty="0">
                <a:latin typeface="+mj-lt"/>
                <a:cs typeface="+mj-cs"/>
              </a:rPr>
              <a:t>Short Put Option</a:t>
            </a:r>
          </a:p>
        </p:txBody>
      </p:sp>
      <p:sp>
        <p:nvSpPr>
          <p:cNvPr id="89" name="Rectangle 8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person, indoor, computer&#10;&#10;Description automatically generated">
            <a:extLst>
              <a:ext uri="{FF2B5EF4-FFF2-40B4-BE49-F238E27FC236}">
                <a16:creationId xmlns:a16="http://schemas.microsoft.com/office/drawing/2014/main" id="{FC0E771C-954E-4B08-8871-8C95D79DDB5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462" r="14410"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6" name="Picture 5">
            <a:extLst>
              <a:ext uri="{FF2B5EF4-FFF2-40B4-BE49-F238E27FC236}">
                <a16:creationId xmlns:a16="http://schemas.microsoft.com/office/drawing/2014/main" id="{B2E72BA4-E989-4FB2-8C61-97D75AF00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4669" y="6057999"/>
            <a:ext cx="558730" cy="533333"/>
          </a:xfrm>
          <a:prstGeom prst="rect">
            <a:avLst/>
          </a:prstGeom>
        </p:spPr>
      </p:pic>
      <p:pic>
        <p:nvPicPr>
          <p:cNvPr id="8" name="Picture 7" descr="Chart, line chart&#10;&#10;Description automatically generated">
            <a:extLst>
              <a:ext uri="{FF2B5EF4-FFF2-40B4-BE49-F238E27FC236}">
                <a16:creationId xmlns:a16="http://schemas.microsoft.com/office/drawing/2014/main" id="{51F2D84E-EC17-43FA-B76D-6C8B60C80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086" y="1592085"/>
            <a:ext cx="2699849" cy="269658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6C8E73F8-77A2-400B-B4D3-989A2E2402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12" y="4567104"/>
            <a:ext cx="2344038" cy="2129910"/>
          </a:xfrm>
          <a:prstGeom prst="rect">
            <a:avLst/>
          </a:prstGeom>
        </p:spPr>
      </p:pic>
      <p:pic>
        <p:nvPicPr>
          <p:cNvPr id="12" name="Picture 11" descr="Chart, line chart&#10;&#10;Description automatically generated">
            <a:extLst>
              <a:ext uri="{FF2B5EF4-FFF2-40B4-BE49-F238E27FC236}">
                <a16:creationId xmlns:a16="http://schemas.microsoft.com/office/drawing/2014/main" id="{C6767709-1F67-4E1B-A8A4-A4732AB7C2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9297" y="4502405"/>
            <a:ext cx="2418102" cy="2194609"/>
          </a:xfrm>
          <a:prstGeom prst="rect">
            <a:avLst/>
          </a:prstGeom>
        </p:spPr>
      </p:pic>
    </p:spTree>
    <p:extLst>
      <p:ext uri="{BB962C8B-B14F-4D97-AF65-F5344CB8AC3E}">
        <p14:creationId xmlns:p14="http://schemas.microsoft.com/office/powerpoint/2010/main" val="15208365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50"/>
                                        </p:tgtEl>
                                        <p:attrNameLst>
                                          <p:attrName>style.visibility</p:attrName>
                                        </p:attrNameLst>
                                      </p:cBhvr>
                                      <p:to>
                                        <p:strVal val="visible"/>
                                      </p:to>
                                    </p:set>
                                    <p:animEffect transition="in" filter="fade">
                                      <p:cBhvr>
                                        <p:cTn id="7" dur="700"/>
                                        <p:tgtEl>
                                          <p:spTgt spid="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9"/>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F71597-907D-499D-A3BF-A700E99016C1}"/>
              </a:ext>
            </a:extLst>
          </p:cNvPr>
          <p:cNvSpPr txBox="1"/>
          <p:nvPr/>
        </p:nvSpPr>
        <p:spPr>
          <a:xfrm>
            <a:off x="1752795" y="301792"/>
            <a:ext cx="3884222" cy="625487"/>
          </a:xfrm>
          <a:prstGeom prst="rect">
            <a:avLst/>
          </a:prstGeom>
        </p:spPr>
        <p:txBody>
          <a:bodyPr vert="horz" lIns="91440" tIns="45720" rIns="91440" bIns="45720" rtlCol="0" anchor="t">
            <a:normAutofit/>
          </a:bodyPr>
          <a:lstStyle/>
          <a:p>
            <a:pPr>
              <a:lnSpc>
                <a:spcPct val="90000"/>
              </a:lnSpc>
              <a:spcBef>
                <a:spcPct val="0"/>
              </a:spcBef>
              <a:spcAft>
                <a:spcPts val="600"/>
              </a:spcAft>
              <a:buClr>
                <a:srgbClr val="14456F"/>
              </a:buClr>
              <a:buSzPct val="25000"/>
            </a:pPr>
            <a:r>
              <a:rPr lang="en-US" sz="3200" dirty="0">
                <a:latin typeface="+mj-lt"/>
                <a:ea typeface="+mj-ea"/>
                <a:cs typeface="+mj-cs"/>
                <a:sym typeface="Tahoma"/>
              </a:rPr>
              <a:t>Selling Options Review</a:t>
            </a:r>
          </a:p>
        </p:txBody>
      </p:sp>
      <p:sp>
        <p:nvSpPr>
          <p:cNvPr id="890" name="Shape 890"/>
          <p:cNvSpPr txBox="1">
            <a:spLocks noGrp="1"/>
          </p:cNvSpPr>
          <p:nvPr>
            <p:ph type="body" idx="4294967295"/>
          </p:nvPr>
        </p:nvSpPr>
        <p:spPr>
          <a:xfrm>
            <a:off x="1029432" y="927279"/>
            <a:ext cx="5330949" cy="4270208"/>
          </a:xfrm>
          <a:prstGeom prst="rect">
            <a:avLst/>
          </a:prstGeom>
        </p:spPr>
        <p:txBody>
          <a:bodyPr vert="horz" lIns="91440" tIns="45720" rIns="91440" bIns="45720" rtlCol="0" anchorCtr="0">
            <a:normAutofit/>
          </a:bodyPr>
          <a:lstStyle/>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Outright Short Options have poor risk / reward profiles</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Time Decay Effect works for a option seller</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Volatility is the enemy of a option seller</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Short Calls have Unlimited Risk</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Cash Secured Short Puts can be a way to get long stock (elite trader strategy)</a:t>
            </a:r>
          </a:p>
          <a:p>
            <a:pPr marL="342900" indent="-285750">
              <a:lnSpc>
                <a:spcPct val="150000"/>
              </a:lnSpc>
              <a:spcBef>
                <a:spcPts val="320"/>
              </a:spcBef>
              <a:buClr>
                <a:srgbClr val="14456F"/>
              </a:buClr>
              <a:buSzPct val="67708"/>
              <a:buFont typeface="Wingdings" panose="05000000000000000000" pitchFamily="2" charset="2"/>
              <a:buChar char="Ø"/>
            </a:pPr>
            <a:r>
              <a:rPr lang="en-US" sz="1800" b="0" dirty="0">
                <a:latin typeface="+mn-lt"/>
                <a:cs typeface="+mn-cs"/>
                <a:sym typeface="Tahoma"/>
              </a:rPr>
              <a:t>Stocks can only go down to Zero</a:t>
            </a:r>
          </a:p>
          <a:p>
            <a:pPr marL="0" indent="0">
              <a:lnSpc>
                <a:spcPct val="150000"/>
              </a:lnSpc>
              <a:spcBef>
                <a:spcPts val="320"/>
              </a:spcBef>
              <a:buNone/>
            </a:pPr>
            <a:r>
              <a:rPr lang="en-US" sz="1800" b="1" dirty="0">
                <a:latin typeface="+mn-lt"/>
                <a:cs typeface="+mn-cs"/>
                <a:sym typeface="Tahoma"/>
              </a:rPr>
              <a:t>KOTM #1 Rule : Never Sell Options Naked</a:t>
            </a:r>
          </a:p>
        </p:txBody>
      </p:sp>
      <p:pic>
        <p:nvPicPr>
          <p:cNvPr id="5" name="Picture Placeholder 4" descr="A person working on a computer&#10;&#10;Description automatically generated with medium confidence">
            <a:extLst>
              <a:ext uri="{FF2B5EF4-FFF2-40B4-BE49-F238E27FC236}">
                <a16:creationId xmlns:a16="http://schemas.microsoft.com/office/drawing/2014/main" id="{21C27235-4FC8-4C74-BF34-D77237C6AD2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6922" r="30538"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7" name="Picture 6" descr="Chart, line chart&#10;&#10;Description automatically generated">
            <a:extLst>
              <a:ext uri="{FF2B5EF4-FFF2-40B4-BE49-F238E27FC236}">
                <a16:creationId xmlns:a16="http://schemas.microsoft.com/office/drawing/2014/main" id="{8E1659F0-C357-41CA-B5FF-E87CFE2CF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432" y="4981686"/>
            <a:ext cx="2180822" cy="1682576"/>
          </a:xfrm>
          <a:prstGeom prst="rect">
            <a:avLst/>
          </a:prstGeom>
        </p:spPr>
      </p:pic>
      <p:pic>
        <p:nvPicPr>
          <p:cNvPr id="9" name="Picture 8" descr="Chart, line chart&#10;&#10;Description automatically generated">
            <a:extLst>
              <a:ext uri="{FF2B5EF4-FFF2-40B4-BE49-F238E27FC236}">
                <a16:creationId xmlns:a16="http://schemas.microsoft.com/office/drawing/2014/main" id="{689D84F3-864C-4B10-B845-DDAEFAECF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5179" y="4995126"/>
            <a:ext cx="2180821" cy="1669136"/>
          </a:xfrm>
          <a:prstGeom prst="rect">
            <a:avLst/>
          </a:prstGeom>
        </p:spPr>
      </p:pic>
      <p:pic>
        <p:nvPicPr>
          <p:cNvPr id="11" name="Picture 10">
            <a:extLst>
              <a:ext uri="{FF2B5EF4-FFF2-40B4-BE49-F238E27FC236}">
                <a16:creationId xmlns:a16="http://schemas.microsoft.com/office/drawing/2014/main" id="{672B0664-9060-4067-A292-363AAFD0C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3187" y="6121270"/>
            <a:ext cx="558730" cy="533333"/>
          </a:xfrm>
          <a:prstGeom prst="rect">
            <a:avLst/>
          </a:prstGeom>
        </p:spPr>
      </p:pic>
    </p:spTree>
    <p:extLst>
      <p:ext uri="{BB962C8B-B14F-4D97-AF65-F5344CB8AC3E}">
        <p14:creationId xmlns:p14="http://schemas.microsoft.com/office/powerpoint/2010/main" val="1464301970"/>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with low confidence">
            <a:extLst>
              <a:ext uri="{FF2B5EF4-FFF2-40B4-BE49-F238E27FC236}">
                <a16:creationId xmlns:a16="http://schemas.microsoft.com/office/drawing/2014/main" id="{379ACEF3-74E8-4585-8416-946BD6E10CC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28" r="22928"/>
          <a:stretch>
            <a:fillRect/>
          </a:stretch>
        </p:blipFill>
        <p:spPr/>
      </p:pic>
      <p:sp>
        <p:nvSpPr>
          <p:cNvPr id="2" name="Title 1"/>
          <p:cNvSpPr>
            <a:spLocks noGrp="1"/>
          </p:cNvSpPr>
          <p:nvPr>
            <p:ph type="title" idx="4294967295"/>
          </p:nvPr>
        </p:nvSpPr>
        <p:spPr>
          <a:xfrm>
            <a:off x="5056073" y="174968"/>
            <a:ext cx="1816100" cy="639762"/>
          </a:xfrm>
        </p:spPr>
        <p:txBody>
          <a:bodyPr>
            <a:noAutofit/>
          </a:bodyPr>
          <a:lstStyle/>
          <a:p>
            <a:r>
              <a:rPr lang="en-US" sz="3200" b="1" dirty="0">
                <a:solidFill>
                  <a:srgbClr val="000000"/>
                </a:solidFill>
                <a:latin typeface="+mj-lt"/>
              </a:rPr>
              <a:t>Collars</a:t>
            </a:r>
          </a:p>
        </p:txBody>
      </p:sp>
      <p:sp>
        <p:nvSpPr>
          <p:cNvPr id="3" name="Text Placeholder 2"/>
          <p:cNvSpPr>
            <a:spLocks noGrp="1"/>
          </p:cNvSpPr>
          <p:nvPr>
            <p:ph type="body" idx="4294967295"/>
          </p:nvPr>
        </p:nvSpPr>
        <p:spPr>
          <a:xfrm>
            <a:off x="6096000" y="923050"/>
            <a:ext cx="5410200" cy="5632964"/>
          </a:xfrm>
        </p:spPr>
        <p:txBody>
          <a:bodyPr>
            <a:noAutofit/>
          </a:bodyPr>
          <a:lstStyle/>
          <a:p>
            <a:pPr marL="0" indent="0">
              <a:buNone/>
            </a:pPr>
            <a:r>
              <a:rPr lang="en-US" sz="1800" b="1" dirty="0">
                <a:solidFill>
                  <a:srgbClr val="000000"/>
                </a:solidFill>
                <a:latin typeface="+mn-lt"/>
                <a:cs typeface="Tahoma"/>
              </a:rPr>
              <a:t>Greeks of a Collar:</a:t>
            </a:r>
            <a:endParaRPr lang="en-US" sz="180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Delta: </a:t>
            </a:r>
            <a:r>
              <a:rPr lang="en-US" sz="1800" b="0" dirty="0">
                <a:solidFill>
                  <a:srgbClr val="000000"/>
                </a:solidFill>
                <a:latin typeface="+mn-lt"/>
                <a:cs typeface="Tahoma"/>
              </a:rPr>
              <a:t>Positive, peaks between the strike prices.</a:t>
            </a:r>
          </a:p>
          <a:p>
            <a:pPr>
              <a:lnSpc>
                <a:spcPct val="100000"/>
              </a:lnSpc>
              <a:buFont typeface="Wingdings" panose="05000000000000000000" pitchFamily="2" charset="2"/>
              <a:buChar char="Ø"/>
            </a:pPr>
            <a:endParaRPr lang="en-US" sz="180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Gamma:</a:t>
            </a:r>
            <a:r>
              <a:rPr lang="en-US" sz="1800" dirty="0">
                <a:solidFill>
                  <a:srgbClr val="000000"/>
                </a:solidFill>
                <a:latin typeface="+mn-lt"/>
                <a:cs typeface="Tahoma"/>
              </a:rPr>
              <a:t> </a:t>
            </a:r>
            <a:r>
              <a:rPr lang="en-US" sz="1800" b="0" dirty="0">
                <a:solidFill>
                  <a:srgbClr val="000000"/>
                </a:solidFill>
                <a:latin typeface="+mn-lt"/>
                <a:cs typeface="Tahoma"/>
              </a:rPr>
              <a:t> Peaks positively beneath the lower strike and inversely above the higher strike</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Theta: </a:t>
            </a:r>
            <a:r>
              <a:rPr lang="en-US" sz="1800" b="0" dirty="0">
                <a:solidFill>
                  <a:srgbClr val="000000"/>
                </a:solidFill>
                <a:latin typeface="+mn-lt"/>
                <a:cs typeface="Tahoma"/>
              </a:rPr>
              <a:t>Time decay is helpful when the position is profitable and harmful when the position is loss making.</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Vega: </a:t>
            </a:r>
            <a:r>
              <a:rPr lang="en-US" sz="1800" b="0" dirty="0">
                <a:solidFill>
                  <a:srgbClr val="000000"/>
                </a:solidFill>
                <a:latin typeface="+mn-lt"/>
                <a:cs typeface="Tahoma"/>
              </a:rPr>
              <a:t>Volatility is helpful when the position is loss making and harmful when the position is profitable. </a:t>
            </a:r>
          </a:p>
          <a:p>
            <a:pPr>
              <a:lnSpc>
                <a:spcPct val="100000"/>
              </a:lnSpc>
              <a:buFont typeface="Wingdings" panose="05000000000000000000" pitchFamily="2" charset="2"/>
              <a:buChar char="Ø"/>
            </a:pPr>
            <a:endParaRPr lang="en-US" sz="1800" b="0" dirty="0">
              <a:solidFill>
                <a:srgbClr val="000000"/>
              </a:solidFill>
              <a:latin typeface="+mn-lt"/>
              <a:cs typeface="Tahoma"/>
            </a:endParaRPr>
          </a:p>
          <a:p>
            <a:pPr>
              <a:lnSpc>
                <a:spcPct val="100000"/>
              </a:lnSpc>
              <a:buFont typeface="Wingdings" panose="05000000000000000000" pitchFamily="2" charset="2"/>
              <a:buChar char="Ø"/>
            </a:pPr>
            <a:r>
              <a:rPr lang="en-US" sz="1800" b="1" dirty="0">
                <a:solidFill>
                  <a:srgbClr val="000000"/>
                </a:solidFill>
                <a:latin typeface="+mn-lt"/>
                <a:cs typeface="Tahoma"/>
              </a:rPr>
              <a:t>Rho: </a:t>
            </a:r>
            <a:r>
              <a:rPr lang="en-US" sz="1800" b="0" dirty="0">
                <a:solidFill>
                  <a:srgbClr val="000000"/>
                </a:solidFill>
                <a:latin typeface="+mn-lt"/>
                <a:cs typeface="Tahoma"/>
              </a:rPr>
              <a:t>Higher interest rates are generally unhelpful to the position.</a:t>
            </a:r>
            <a:endParaRPr lang="en-US" sz="1800" dirty="0">
              <a:solidFill>
                <a:srgbClr val="000000"/>
              </a:solidFill>
              <a:latin typeface="+mn-lt"/>
              <a:cs typeface="Tahoma"/>
            </a:endParaRPr>
          </a:p>
        </p:txBody>
      </p:sp>
      <p:pic>
        <p:nvPicPr>
          <p:cNvPr id="9" name="Picture 8">
            <a:extLst>
              <a:ext uri="{FF2B5EF4-FFF2-40B4-BE49-F238E27FC236}">
                <a16:creationId xmlns:a16="http://schemas.microsoft.com/office/drawing/2014/main" id="{4CA8A621-7952-4A88-B127-65E9E6634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5665" y="6131001"/>
            <a:ext cx="558730" cy="533333"/>
          </a:xfrm>
          <a:prstGeom prst="rect">
            <a:avLst/>
          </a:prstGeom>
        </p:spPr>
      </p:pic>
    </p:spTree>
    <p:extLst>
      <p:ext uri="{BB962C8B-B14F-4D97-AF65-F5344CB8AC3E}">
        <p14:creationId xmlns:p14="http://schemas.microsoft.com/office/powerpoint/2010/main" val="3804899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15010" y="150186"/>
            <a:ext cx="3099313" cy="716164"/>
          </a:xfrm>
        </p:spPr>
        <p:txBody>
          <a:bodyPr vert="horz" lIns="91440" tIns="45720" rIns="91440" bIns="45720" rtlCol="0" anchor="b">
            <a:normAutofit/>
          </a:bodyPr>
          <a:lstStyle/>
          <a:p>
            <a:r>
              <a:rPr lang="en-US" sz="3200" dirty="0">
                <a:latin typeface="+mj-lt"/>
                <a:cs typeface="+mj-cs"/>
              </a:rPr>
              <a:t>Zero Cost Collars</a:t>
            </a:r>
          </a:p>
        </p:txBody>
      </p:sp>
      <p:sp>
        <p:nvSpPr>
          <p:cNvPr id="3" name="Text Placeholder 2"/>
          <p:cNvSpPr>
            <a:spLocks noGrp="1"/>
          </p:cNvSpPr>
          <p:nvPr>
            <p:ph type="body" idx="4294967295"/>
          </p:nvPr>
        </p:nvSpPr>
        <p:spPr>
          <a:xfrm>
            <a:off x="481012" y="1269559"/>
            <a:ext cx="5167311" cy="4317295"/>
          </a:xfrm>
        </p:spPr>
        <p:txBody>
          <a:bodyPr vert="horz" lIns="91440" tIns="45720" rIns="91440" bIns="45720" rtlCol="0">
            <a:normAutofit/>
          </a:bodyPr>
          <a:lstStyle/>
          <a:p>
            <a:pPr marL="0" indent="0">
              <a:buNone/>
            </a:pPr>
            <a:r>
              <a:rPr lang="en-US" sz="1800" b="0" dirty="0">
                <a:latin typeface="+mn-lt"/>
                <a:cs typeface="+mn-cs"/>
              </a:rPr>
              <a:t>Usually, a collar will be established for a small net debit but depending on the skew a trader might be able to establish a collar for no cost at all.</a:t>
            </a:r>
          </a:p>
          <a:p>
            <a:pPr marL="0" indent="0">
              <a:buNone/>
            </a:pPr>
            <a:endParaRPr lang="en-US" sz="1800" b="0" dirty="0">
              <a:latin typeface="+mn-lt"/>
              <a:cs typeface="+mn-cs"/>
            </a:endParaRPr>
          </a:p>
          <a:p>
            <a:pPr marL="0" indent="0">
              <a:buNone/>
            </a:pPr>
            <a:r>
              <a:rPr lang="en-US" sz="1800" b="0" dirty="0">
                <a:latin typeface="+mn-lt"/>
                <a:cs typeface="+mn-cs"/>
              </a:rPr>
              <a:t>This is known as a zero cost collar.</a:t>
            </a:r>
          </a:p>
          <a:p>
            <a:pPr marL="0" indent="0">
              <a:buNone/>
            </a:pPr>
            <a:endParaRPr lang="en-US" sz="1800" b="0" dirty="0">
              <a:latin typeface="+mn-lt"/>
              <a:cs typeface="+mn-cs"/>
            </a:endParaRPr>
          </a:p>
          <a:p>
            <a:pPr marL="0" indent="0">
              <a:buNone/>
            </a:pPr>
            <a:r>
              <a:rPr lang="en-US" sz="1800" b="0" dirty="0">
                <a:latin typeface="+mn-lt"/>
                <a:cs typeface="+mn-cs"/>
              </a:rPr>
              <a:t>This involves selling an OTM call to completely  fund the purchase of a protective put. Since the Call is OTM the trader can still participate in some upside should the stock rally. </a:t>
            </a:r>
          </a:p>
          <a:p>
            <a:pPr marL="0" indent="0">
              <a:buNone/>
            </a:pPr>
            <a:endParaRPr lang="en-US" sz="1800" b="0" dirty="0">
              <a:latin typeface="+mn-lt"/>
              <a:cs typeface="+mn-cs"/>
            </a:endParaRPr>
          </a:p>
          <a:p>
            <a:pPr marL="0" indent="0">
              <a:buNone/>
            </a:pPr>
            <a:r>
              <a:rPr lang="en-US" sz="1800" b="0" dirty="0">
                <a:latin typeface="+mn-lt"/>
                <a:cs typeface="+mn-cs"/>
              </a:rPr>
              <a:t>The point of this strategy is to establish free protection for a long stock position.</a:t>
            </a:r>
          </a:p>
        </p:txBody>
      </p:sp>
      <p:pic>
        <p:nvPicPr>
          <p:cNvPr id="7" name="Picture Placeholder 6" descr="A person using a computer&#10;&#10;Description automatically generated with medium confidence">
            <a:extLst>
              <a:ext uri="{FF2B5EF4-FFF2-40B4-BE49-F238E27FC236}">
                <a16:creationId xmlns:a16="http://schemas.microsoft.com/office/drawing/2014/main" id="{8398E64C-77C1-4F9B-BB4B-DD0A9A6CE5C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504" r="18502"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1D551F78-A3F6-486D-8039-EE612CA43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1672" y="6085837"/>
            <a:ext cx="558730" cy="533333"/>
          </a:xfrm>
          <a:prstGeom prst="rect">
            <a:avLst/>
          </a:prstGeom>
        </p:spPr>
      </p:pic>
    </p:spTree>
    <p:extLst>
      <p:ext uri="{BB962C8B-B14F-4D97-AF65-F5344CB8AC3E}">
        <p14:creationId xmlns:p14="http://schemas.microsoft.com/office/powerpoint/2010/main" val="2553316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A22F984-C658-48D9-8FBE-4BC59B158F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215" r="12215"/>
          <a:stretch/>
        </p:blipFill>
        <p:spPr>
          <a:xfrm>
            <a:off x="874713" y="1241425"/>
            <a:ext cx="4405312" cy="4373563"/>
          </a:xfrm>
        </p:spPr>
      </p:pic>
      <p:sp>
        <p:nvSpPr>
          <p:cNvPr id="2" name="Title 1"/>
          <p:cNvSpPr>
            <a:spLocks noGrp="1"/>
          </p:cNvSpPr>
          <p:nvPr>
            <p:ph type="title" idx="4294967295"/>
          </p:nvPr>
        </p:nvSpPr>
        <p:spPr>
          <a:xfrm>
            <a:off x="4529931" y="168611"/>
            <a:ext cx="3132137" cy="639762"/>
          </a:xfrm>
        </p:spPr>
        <p:txBody>
          <a:bodyPr>
            <a:noAutofit/>
          </a:bodyPr>
          <a:lstStyle/>
          <a:p>
            <a:r>
              <a:rPr lang="en-US" sz="3200" dirty="0">
                <a:solidFill>
                  <a:srgbClr val="000000"/>
                </a:solidFill>
                <a:latin typeface="+mj-lt"/>
              </a:rPr>
              <a:t>Zero Cost Collars</a:t>
            </a:r>
          </a:p>
        </p:txBody>
      </p:sp>
      <p:sp>
        <p:nvSpPr>
          <p:cNvPr id="3" name="Text Placeholder 2"/>
          <p:cNvSpPr>
            <a:spLocks noGrp="1"/>
          </p:cNvSpPr>
          <p:nvPr>
            <p:ph type="body" idx="4294967295"/>
          </p:nvPr>
        </p:nvSpPr>
        <p:spPr>
          <a:xfrm>
            <a:off x="6050785" y="1041156"/>
            <a:ext cx="6018156" cy="5537577"/>
          </a:xfrm>
        </p:spPr>
        <p:txBody>
          <a:bodyPr>
            <a:noAutofit/>
          </a:bodyPr>
          <a:lstStyle/>
          <a:p>
            <a:pPr marL="0" indent="0">
              <a:buNone/>
            </a:pPr>
            <a:r>
              <a:rPr lang="en-US" sz="1800" b="1" dirty="0">
                <a:solidFill>
                  <a:srgbClr val="000000"/>
                </a:solidFill>
                <a:cs typeface="Tahoma"/>
              </a:rPr>
              <a:t>Zero Cost Collars Example:</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I own AAPL stock at 445 and want to establish some downside protection out to January 2023.</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I can buy the Jan14 425 put for $29.50. This will protect me below 425, but this adds $29.50 to my cost basis for the stock. </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Since I don’t want to add any additional cost to my stock position, I want to establish a zero cost collar. </a:t>
            </a:r>
          </a:p>
          <a:p>
            <a:pPr marL="0" indent="0">
              <a:buNone/>
            </a:pPr>
            <a:endParaRPr lang="en-US" sz="1800" b="0" dirty="0">
              <a:solidFill>
                <a:srgbClr val="000000"/>
              </a:solidFill>
              <a:cs typeface="Tahoma"/>
            </a:endParaRPr>
          </a:p>
          <a:p>
            <a:pPr marL="0" indent="0">
              <a:buNone/>
            </a:pPr>
            <a:r>
              <a:rPr lang="en-US" sz="1800" b="0" dirty="0">
                <a:solidFill>
                  <a:srgbClr val="000000"/>
                </a:solidFill>
                <a:cs typeface="Tahoma"/>
              </a:rPr>
              <a:t>Here I would Sell a 460 Call for $29.50 and a Buy 425 Put for $29.50. This trade has me protected below 425, but my upside is now capped.</a:t>
            </a:r>
          </a:p>
          <a:p>
            <a:pPr marL="0" indent="0">
              <a:buNone/>
            </a:pPr>
            <a:r>
              <a:rPr lang="en-US" sz="1800" b="0" dirty="0">
                <a:solidFill>
                  <a:srgbClr val="000000"/>
                </a:solidFill>
                <a:cs typeface="Tahoma"/>
              </a:rPr>
              <a:t>I do not participate in any move higher in AAPL above 460</a:t>
            </a:r>
          </a:p>
        </p:txBody>
      </p:sp>
      <p:pic>
        <p:nvPicPr>
          <p:cNvPr id="9" name="Picture 8">
            <a:extLst>
              <a:ext uri="{FF2B5EF4-FFF2-40B4-BE49-F238E27FC236}">
                <a16:creationId xmlns:a16="http://schemas.microsoft.com/office/drawing/2014/main" id="{AD64D769-7CE3-4E5C-944C-1976E367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211" y="6045400"/>
            <a:ext cx="558730" cy="533333"/>
          </a:xfrm>
          <a:prstGeom prst="rect">
            <a:avLst/>
          </a:prstGeom>
        </p:spPr>
      </p:pic>
    </p:spTree>
    <p:extLst>
      <p:ext uri="{BB962C8B-B14F-4D97-AF65-F5344CB8AC3E}">
        <p14:creationId xmlns:p14="http://schemas.microsoft.com/office/powerpoint/2010/main" val="1939183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57831" y="415395"/>
            <a:ext cx="3030335" cy="577677"/>
          </a:xfrm>
        </p:spPr>
        <p:txBody>
          <a:bodyPr vert="horz" lIns="91440" tIns="45720" rIns="91440" bIns="45720" rtlCol="0" anchor="t">
            <a:normAutofit/>
          </a:bodyPr>
          <a:lstStyle/>
          <a:p>
            <a:r>
              <a:rPr lang="en-US" sz="3200" dirty="0">
                <a:latin typeface="+mj-lt"/>
                <a:cs typeface="+mj-cs"/>
              </a:rPr>
              <a:t>Zero Cost Collars</a:t>
            </a:r>
          </a:p>
        </p:txBody>
      </p:sp>
      <p:sp>
        <p:nvSpPr>
          <p:cNvPr id="3" name="Text Placeholder 2"/>
          <p:cNvSpPr>
            <a:spLocks noGrp="1"/>
          </p:cNvSpPr>
          <p:nvPr>
            <p:ph type="body" idx="4294967295"/>
          </p:nvPr>
        </p:nvSpPr>
        <p:spPr>
          <a:xfrm>
            <a:off x="765049" y="1408467"/>
            <a:ext cx="6015897" cy="4979808"/>
          </a:xfrm>
        </p:spPr>
        <p:txBody>
          <a:bodyPr vert="horz" lIns="91440" tIns="45720" rIns="91440" bIns="45720" rtlCol="0">
            <a:normAutofit/>
          </a:bodyPr>
          <a:lstStyle/>
          <a:p>
            <a:pPr marL="0" indent="0">
              <a:lnSpc>
                <a:spcPct val="100000"/>
              </a:lnSpc>
              <a:buNone/>
            </a:pPr>
            <a:r>
              <a:rPr lang="en-US" sz="1800" b="1" dirty="0">
                <a:latin typeface="+mn-lt"/>
                <a:cs typeface="+mn-cs"/>
              </a:rPr>
              <a:t>Scenarios at expiration:</a:t>
            </a:r>
            <a:endParaRPr lang="en-US" sz="1800" b="0" dirty="0">
              <a:latin typeface="+mn-lt"/>
              <a:cs typeface="+mn-cs"/>
            </a:endParaRPr>
          </a:p>
          <a:p>
            <a:pPr marL="0" indent="0">
              <a:lnSpc>
                <a:spcPct val="100000"/>
              </a:lnSpc>
              <a:buNone/>
            </a:pPr>
            <a:r>
              <a:rPr lang="en-US" sz="1800" b="1" dirty="0">
                <a:latin typeface="+mn-lt"/>
                <a:cs typeface="+mn-cs"/>
              </a:rPr>
              <a:t>The stock is in between $425 and $460:</a:t>
            </a:r>
          </a:p>
          <a:p>
            <a:pPr marL="0" indent="0">
              <a:lnSpc>
                <a:spcPct val="100000"/>
              </a:lnSpc>
              <a:buNone/>
            </a:pPr>
            <a:r>
              <a:rPr lang="en-US" sz="1800" b="0" dirty="0">
                <a:latin typeface="+mn-lt"/>
                <a:cs typeface="+mn-cs"/>
              </a:rPr>
              <a:t>The trader’s option position rolls off and they can re-establish the position if they choose.</a:t>
            </a:r>
          </a:p>
          <a:p>
            <a:pPr marL="0" indent="0">
              <a:lnSpc>
                <a:spcPct val="100000"/>
              </a:lnSpc>
              <a:buNone/>
            </a:pPr>
            <a:endParaRPr lang="en-US" sz="1800" b="0" dirty="0">
              <a:latin typeface="+mn-lt"/>
              <a:cs typeface="+mn-cs"/>
            </a:endParaRPr>
          </a:p>
          <a:p>
            <a:pPr marL="0" indent="0">
              <a:lnSpc>
                <a:spcPct val="100000"/>
              </a:lnSpc>
              <a:buNone/>
            </a:pPr>
            <a:r>
              <a:rPr lang="en-US" sz="1800" b="1" dirty="0">
                <a:latin typeface="+mn-lt"/>
                <a:cs typeface="+mn-cs"/>
              </a:rPr>
              <a:t>The Stock is below $425:</a:t>
            </a:r>
          </a:p>
          <a:p>
            <a:pPr marL="0" indent="0">
              <a:lnSpc>
                <a:spcPct val="100000"/>
              </a:lnSpc>
              <a:buNone/>
            </a:pPr>
            <a:r>
              <a:rPr lang="en-US" sz="1800" b="0" dirty="0">
                <a:latin typeface="+mn-lt"/>
                <a:cs typeface="+mn-cs"/>
              </a:rPr>
              <a:t>The trader did not experience any downside below the 425 strike. Their long protective put allows them to sell their stock at $425.</a:t>
            </a:r>
          </a:p>
          <a:p>
            <a:pPr marL="0" indent="0">
              <a:lnSpc>
                <a:spcPct val="100000"/>
              </a:lnSpc>
              <a:buNone/>
            </a:pPr>
            <a:endParaRPr lang="en-US" sz="1800" b="0" dirty="0">
              <a:latin typeface="+mn-lt"/>
              <a:cs typeface="+mn-cs"/>
            </a:endParaRPr>
          </a:p>
          <a:p>
            <a:pPr marL="0" indent="0">
              <a:lnSpc>
                <a:spcPct val="100000"/>
              </a:lnSpc>
              <a:buNone/>
            </a:pPr>
            <a:r>
              <a:rPr lang="en-US" sz="1800" b="1" dirty="0">
                <a:latin typeface="+mn-lt"/>
                <a:cs typeface="+mn-cs"/>
              </a:rPr>
              <a:t>The Stock is above $460:</a:t>
            </a:r>
          </a:p>
          <a:p>
            <a:pPr marL="0" indent="0">
              <a:lnSpc>
                <a:spcPct val="100000"/>
              </a:lnSpc>
              <a:buNone/>
            </a:pPr>
            <a:r>
              <a:rPr lang="en-US" sz="1800" b="0" dirty="0">
                <a:latin typeface="+mn-lt"/>
                <a:cs typeface="+mn-cs"/>
              </a:rPr>
              <a:t>The trader experienced the upside in the stock up to $460.  Above $460 the trader does not participate. The stock is called away from them and they may re-establish if they choose.</a:t>
            </a:r>
          </a:p>
          <a:p>
            <a:endParaRPr lang="en-US" sz="1300" b="0" dirty="0">
              <a:solidFill>
                <a:schemeClr val="tx1">
                  <a:alpha val="60000"/>
                </a:schemeClr>
              </a:solidFill>
              <a:latin typeface="+mn-lt"/>
              <a:cs typeface="+mn-cs"/>
            </a:endParaRPr>
          </a:p>
          <a:p>
            <a:endParaRPr lang="en-US" sz="1300" b="0" dirty="0">
              <a:solidFill>
                <a:schemeClr val="tx1">
                  <a:alpha val="60000"/>
                </a:schemeClr>
              </a:solidFill>
              <a:latin typeface="+mn-lt"/>
              <a:cs typeface="+mn-cs"/>
            </a:endParaRPr>
          </a:p>
          <a:p>
            <a:endParaRPr lang="en-US" sz="1300" b="0" dirty="0">
              <a:solidFill>
                <a:schemeClr val="tx1">
                  <a:alpha val="60000"/>
                </a:schemeClr>
              </a:solidFill>
              <a:latin typeface="+mn-lt"/>
              <a:cs typeface="+mn-cs"/>
            </a:endParaRPr>
          </a:p>
        </p:txBody>
      </p:sp>
      <p:pic>
        <p:nvPicPr>
          <p:cNvPr id="7" name="Picture Placeholder 6">
            <a:extLst>
              <a:ext uri="{FF2B5EF4-FFF2-40B4-BE49-F238E27FC236}">
                <a16:creationId xmlns:a16="http://schemas.microsoft.com/office/drawing/2014/main" id="{BAAB444B-6B47-464E-8C6E-6750395A85B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672" r="34586"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a:noFill/>
        </p:spPr>
      </p:pic>
      <p:pic>
        <p:nvPicPr>
          <p:cNvPr id="9" name="Picture 8">
            <a:extLst>
              <a:ext uri="{FF2B5EF4-FFF2-40B4-BE49-F238E27FC236}">
                <a16:creationId xmlns:a16="http://schemas.microsoft.com/office/drawing/2014/main" id="{9255CD0A-501A-4011-83DA-E13BB0CF3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6951" y="6121608"/>
            <a:ext cx="558730" cy="533333"/>
          </a:xfrm>
          <a:prstGeom prst="rect">
            <a:avLst/>
          </a:prstGeom>
        </p:spPr>
      </p:pic>
    </p:spTree>
    <p:extLst>
      <p:ext uri="{BB962C8B-B14F-4D97-AF65-F5344CB8AC3E}">
        <p14:creationId xmlns:p14="http://schemas.microsoft.com/office/powerpoint/2010/main" val="333440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5"/>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Shape 506"/>
          <p:cNvSpPr txBox="1">
            <a:spLocks noGrp="1"/>
          </p:cNvSpPr>
          <p:nvPr>
            <p:ph type="title" idx="4294967295"/>
          </p:nvPr>
        </p:nvSpPr>
        <p:spPr>
          <a:xfrm>
            <a:off x="2334919" y="449949"/>
            <a:ext cx="3759557" cy="716700"/>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Volatility (Vega) Recap</a:t>
            </a:r>
          </a:p>
        </p:txBody>
      </p:sp>
      <p:sp>
        <p:nvSpPr>
          <p:cNvPr id="507" name="Shape 507"/>
          <p:cNvSpPr txBox="1">
            <a:spLocks noGrp="1"/>
          </p:cNvSpPr>
          <p:nvPr>
            <p:ph type="body" idx="4294967295"/>
          </p:nvPr>
        </p:nvSpPr>
        <p:spPr>
          <a:xfrm>
            <a:off x="463639" y="1273527"/>
            <a:ext cx="5630837" cy="5314841"/>
          </a:xfrm>
          <a:prstGeom prst="rect">
            <a:avLst/>
          </a:prstGeom>
        </p:spPr>
        <p:txBody>
          <a:bodyPr vert="horz" lIns="91440" tIns="45720" rIns="91440" bIns="45720" rtlCol="0" anchorCtr="0">
            <a:normAutofit lnSpcReduction="10000"/>
          </a:bodyPr>
          <a:lstStyle/>
          <a:p>
            <a:pPr marL="0" indent="0">
              <a:lnSpc>
                <a:spcPct val="150000"/>
              </a:lnSpc>
              <a:spcBef>
                <a:spcPts val="320"/>
              </a:spcBef>
              <a:buClr>
                <a:srgbClr val="14456F"/>
              </a:buClr>
              <a:buSzPct val="25000"/>
              <a:buNone/>
            </a:pPr>
            <a:r>
              <a:rPr lang="en-US" sz="1600" b="1" dirty="0">
                <a:latin typeface="+mn-lt"/>
                <a:cs typeface="+mn-cs"/>
                <a:sym typeface="Tahoma"/>
              </a:rPr>
              <a:t>Volatility is the most dynamic and mysterious factor in the extrinsic portion of options behavior, valuation, &amp; trading.</a:t>
            </a:r>
          </a:p>
          <a:p>
            <a:pPr marL="0" indent="0">
              <a:lnSpc>
                <a:spcPct val="150000"/>
              </a:lnSpc>
              <a:spcBef>
                <a:spcPts val="320"/>
              </a:spcBef>
              <a:buClr>
                <a:srgbClr val="14456F"/>
              </a:buClr>
              <a:buSzPct val="25000"/>
              <a:buNone/>
            </a:pPr>
            <a:endParaRPr lang="en-US" sz="1600" b="0" dirty="0">
              <a:latin typeface="+mn-lt"/>
              <a:cs typeface="+mn-cs"/>
              <a:sym typeface="Tahoma"/>
            </a:endParaRP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Volatility is usually Higher for OTM Puts than OTM Calls, showing us the “Smile” or Volatility “Skew.”</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Implied Volatility is higher for Earnings Months, Drug Announcements, or any Month with more “Fear” or “Uncertainty” </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Historical Volatility is the track record of stock volatility in the past based on daily movements.</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Implied volatility is the expectation of volatility in the future of where the stock will move in the future.</a:t>
            </a:r>
          </a:p>
          <a:p>
            <a:pPr>
              <a:lnSpc>
                <a:spcPct val="150000"/>
              </a:lnSpc>
              <a:spcBef>
                <a:spcPts val="320"/>
              </a:spcBef>
              <a:buClr>
                <a:srgbClr val="14456F"/>
              </a:buClr>
              <a:buSzPct val="67708"/>
              <a:buFont typeface="Wingdings" panose="05000000000000000000" pitchFamily="2" charset="2"/>
              <a:buChar char="v"/>
            </a:pPr>
            <a:r>
              <a:rPr lang="en-US" sz="1600" b="0" dirty="0">
                <a:latin typeface="+mn-lt"/>
                <a:cs typeface="+mn-cs"/>
                <a:sym typeface="Tahoma"/>
              </a:rPr>
              <a:t>Options trades can be made that profit/loss on movement on implied volatility regardless of stock movement</a:t>
            </a:r>
          </a:p>
        </p:txBody>
      </p:sp>
      <p:pic>
        <p:nvPicPr>
          <p:cNvPr id="5" name="Picture Placeholder 4">
            <a:extLst>
              <a:ext uri="{FF2B5EF4-FFF2-40B4-BE49-F238E27FC236}">
                <a16:creationId xmlns:a16="http://schemas.microsoft.com/office/drawing/2014/main" id="{35A0DCF5-006D-4A9F-8AA2-77A302D3D032}"/>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8112" r="197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7" name="Picture 6">
            <a:extLst>
              <a:ext uri="{FF2B5EF4-FFF2-40B4-BE49-F238E27FC236}">
                <a16:creationId xmlns:a16="http://schemas.microsoft.com/office/drawing/2014/main" id="{3405A4F6-4C20-4434-BA69-8EBDD5502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152" y="6174412"/>
            <a:ext cx="558730" cy="533333"/>
          </a:xfrm>
          <a:prstGeom prst="rect">
            <a:avLst/>
          </a:prstGeom>
        </p:spPr>
      </p:pic>
    </p:spTree>
    <p:extLst>
      <p:ext uri="{BB962C8B-B14F-4D97-AF65-F5344CB8AC3E}">
        <p14:creationId xmlns:p14="http://schemas.microsoft.com/office/powerpoint/2010/main" val="1880431519"/>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214581" y="160461"/>
            <a:ext cx="2757444" cy="619985"/>
          </a:xfrm>
        </p:spPr>
        <p:txBody>
          <a:bodyPr vert="horz" lIns="91440" tIns="45720" rIns="91440" bIns="45720" rtlCol="0" anchor="ctr">
            <a:normAutofit/>
          </a:bodyPr>
          <a:lstStyle/>
          <a:p>
            <a:r>
              <a:rPr lang="en-US" sz="3200" b="1" dirty="0">
                <a:latin typeface="+mj-lt"/>
                <a:cs typeface="+mj-cs"/>
              </a:rPr>
              <a:t>Bull Call Spread</a:t>
            </a:r>
          </a:p>
        </p:txBody>
      </p:sp>
      <p:sp>
        <p:nvSpPr>
          <p:cNvPr id="22" name="Rectangle 2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5F2CD341-459E-4A8F-82B3-F16442B259D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070" r="49249"/>
          <a:stretch/>
        </p:blipFill>
        <p:spPr>
          <a:xfrm>
            <a:off x="713618" y="780446"/>
            <a:ext cx="3265953" cy="5297107"/>
          </a:xfrm>
          <a:prstGeom prst="rect">
            <a:avLst/>
          </a:prstGeom>
          <a:effectLst/>
        </p:spPr>
      </p:pic>
      <p:sp>
        <p:nvSpPr>
          <p:cNvPr id="3" name="Content Placeholder 2"/>
          <p:cNvSpPr>
            <a:spLocks noGrp="1"/>
          </p:cNvSpPr>
          <p:nvPr>
            <p:ph idx="4294967295"/>
          </p:nvPr>
        </p:nvSpPr>
        <p:spPr>
          <a:xfrm>
            <a:off x="5120640" y="940907"/>
            <a:ext cx="6422848" cy="5601561"/>
          </a:xfrm>
        </p:spPr>
        <p:txBody>
          <a:bodyPr vert="horz" lIns="91440" tIns="45720" rIns="91440" bIns="45720" rtlCol="0">
            <a:normAutofit/>
          </a:bodyPr>
          <a:lstStyle/>
          <a:p>
            <a:pPr marL="0" indent="0">
              <a:buNone/>
            </a:pPr>
            <a:r>
              <a:rPr lang="en-US" sz="1600" b="1" dirty="0">
                <a:latin typeface="+mn-lt"/>
                <a:cs typeface="+mn-cs"/>
              </a:rPr>
              <a:t>Outlook: </a:t>
            </a:r>
            <a:r>
              <a:rPr lang="en-US" sz="1600" b="0" dirty="0">
                <a:latin typeface="+mn-lt"/>
                <a:cs typeface="+mn-cs"/>
              </a:rPr>
              <a:t>Moderately Bullish</a:t>
            </a:r>
          </a:p>
          <a:p>
            <a:pPr marL="0" indent="0">
              <a:buNone/>
            </a:pPr>
            <a:r>
              <a:rPr lang="en-US" sz="1600" b="1" dirty="0">
                <a:latin typeface="+mn-lt"/>
                <a:cs typeface="+mn-cs"/>
              </a:rPr>
              <a:t>Trade: </a:t>
            </a:r>
            <a:r>
              <a:rPr lang="en-US" sz="1600" b="0" dirty="0">
                <a:latin typeface="+mn-lt"/>
                <a:cs typeface="+mn-cs"/>
              </a:rPr>
              <a:t>Buy a low strike call and sell a higher strike call to reduce the over all cost</a:t>
            </a:r>
          </a:p>
          <a:p>
            <a:pPr marL="0" indent="0">
              <a:buNone/>
            </a:pPr>
            <a:r>
              <a:rPr lang="en-US" sz="1600" b="1" dirty="0">
                <a:latin typeface="+mn-lt"/>
                <a:cs typeface="+mn-cs"/>
              </a:rPr>
              <a:t>Advantages: </a:t>
            </a:r>
            <a:r>
              <a:rPr lang="en-US" sz="1600" b="0" dirty="0">
                <a:latin typeface="+mn-lt"/>
                <a:cs typeface="+mn-cs"/>
              </a:rPr>
              <a:t>This trade will have a lower overall cost and lower breakeven point than just outright long calls</a:t>
            </a:r>
          </a:p>
          <a:p>
            <a:pPr marL="0" indent="0">
              <a:buNone/>
            </a:pPr>
            <a:r>
              <a:rPr lang="en-US" sz="1600" b="1" dirty="0">
                <a:latin typeface="+mn-lt"/>
                <a:cs typeface="+mn-cs"/>
              </a:rPr>
              <a:t>Disadvantages: </a:t>
            </a:r>
            <a:r>
              <a:rPr lang="en-US" sz="1600" b="0" dirty="0">
                <a:latin typeface="+mn-lt"/>
                <a:cs typeface="+mn-cs"/>
              </a:rPr>
              <a:t>This trade has limited profit potential</a:t>
            </a:r>
          </a:p>
          <a:p>
            <a:pPr marL="0" indent="0">
              <a:buNone/>
            </a:pPr>
            <a:r>
              <a:rPr lang="en-US" sz="1600" b="1" dirty="0">
                <a:latin typeface="+mn-lt"/>
                <a:cs typeface="+mn-cs"/>
              </a:rPr>
              <a:t>Max Risk: </a:t>
            </a:r>
            <a:r>
              <a:rPr lang="en-US" sz="1600" b="0" dirty="0">
                <a:latin typeface="+mn-lt"/>
                <a:cs typeface="+mn-cs"/>
              </a:rPr>
              <a:t>Amount paid for the spread + commissions</a:t>
            </a:r>
            <a:endParaRPr lang="en-US" sz="1600" dirty="0">
              <a:latin typeface="+mn-lt"/>
              <a:cs typeface="+mn-cs"/>
            </a:endParaRPr>
          </a:p>
          <a:p>
            <a:pPr marL="0" indent="0">
              <a:buNone/>
            </a:pPr>
            <a:r>
              <a:rPr lang="en-US" sz="1600" b="1" dirty="0">
                <a:latin typeface="+mn-lt"/>
                <a:cs typeface="+mn-cs"/>
              </a:rPr>
              <a:t>Max Reward: </a:t>
            </a:r>
            <a:r>
              <a:rPr lang="en-US" sz="1600" dirty="0">
                <a:latin typeface="+mn-lt"/>
                <a:cs typeface="+mn-cs"/>
              </a:rPr>
              <a:t>(</a:t>
            </a:r>
            <a:r>
              <a:rPr lang="en-US" sz="1600" b="0" dirty="0">
                <a:latin typeface="+mn-lt"/>
                <a:cs typeface="+mn-cs"/>
              </a:rPr>
              <a:t>High strike call – Low strike call) – amount paid for the spread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amount paid for the spread</a:t>
            </a:r>
            <a:br>
              <a:rPr lang="en-US" sz="1600" dirty="0">
                <a:latin typeface="+mn-lt"/>
                <a:cs typeface="+mn-cs"/>
              </a:rPr>
            </a:br>
            <a:r>
              <a:rPr lang="en-US" sz="1600" b="1" dirty="0">
                <a:latin typeface="+mn-lt"/>
                <a:cs typeface="+mn-cs"/>
              </a:rPr>
              <a:t>Theta: </a:t>
            </a:r>
            <a:r>
              <a:rPr lang="en-US" sz="1600" b="0" dirty="0">
                <a:latin typeface="+mn-lt"/>
                <a:cs typeface="+mn-cs"/>
              </a:rPr>
              <a:t>Time decay hurts this trade when it is out of the money and helps this trade when it is in the money.</a:t>
            </a:r>
          </a:p>
          <a:p>
            <a:pPr marL="0" indent="0">
              <a:buNone/>
            </a:pPr>
            <a:r>
              <a:rPr lang="en-US" sz="1600" b="1" dirty="0">
                <a:latin typeface="+mn-lt"/>
                <a:cs typeface="+mn-cs"/>
              </a:rPr>
              <a:t>Delta: </a:t>
            </a:r>
            <a:r>
              <a:rPr lang="en-US" sz="1600" b="0" dirty="0">
                <a:latin typeface="+mn-lt"/>
                <a:cs typeface="+mn-cs"/>
              </a:rPr>
              <a:t>Positive- is the highest when the stock is between the strike prices</a:t>
            </a:r>
          </a:p>
          <a:p>
            <a:pPr marL="0" indent="0">
              <a:buNone/>
            </a:pPr>
            <a:r>
              <a:rPr lang="en-US" sz="1600" b="1" dirty="0">
                <a:latin typeface="+mn-lt"/>
                <a:cs typeface="+mn-cs"/>
              </a:rPr>
              <a:t>Gamma: </a:t>
            </a:r>
            <a:r>
              <a:rPr lang="en-US" sz="1600" b="0" dirty="0">
                <a:latin typeface="+mn-lt"/>
                <a:cs typeface="+mn-cs"/>
              </a:rPr>
              <a:t>is the highest below the low strike and above the high strike</a:t>
            </a:r>
          </a:p>
          <a:p>
            <a:pPr marL="0" indent="0">
              <a:buNone/>
            </a:pPr>
            <a:r>
              <a:rPr lang="en-US" sz="1600" b="1" dirty="0">
                <a:latin typeface="+mn-lt"/>
                <a:cs typeface="+mn-cs"/>
              </a:rPr>
              <a:t>Vega: </a:t>
            </a:r>
            <a:r>
              <a:rPr lang="en-US" sz="1600" b="0" dirty="0">
                <a:latin typeface="+mn-lt"/>
                <a:cs typeface="+mn-cs"/>
              </a:rPr>
              <a:t>Volatility is helpful when the position is OTM and hurtful when the position is ITM</a:t>
            </a:r>
          </a:p>
          <a:p>
            <a:pPr marL="0" indent="0">
              <a:buNone/>
            </a:pPr>
            <a:r>
              <a:rPr lang="en-US" sz="1600" b="1" dirty="0">
                <a:latin typeface="+mn-lt"/>
                <a:cs typeface="+mn-cs"/>
              </a:rPr>
              <a:t>Rho: </a:t>
            </a:r>
            <a:r>
              <a:rPr lang="en-US" sz="1600" b="0" dirty="0">
                <a:latin typeface="+mn-lt"/>
                <a:cs typeface="+mn-cs"/>
              </a:rPr>
              <a:t>Positive – Rising interest rates helps a bull call spread</a:t>
            </a:r>
          </a:p>
          <a:p>
            <a:endParaRPr lang="en-US" sz="1100" dirty="0">
              <a:latin typeface="+mn-lt"/>
              <a:cs typeface="+mn-cs"/>
            </a:endParaRPr>
          </a:p>
          <a:p>
            <a:endParaRPr lang="en-US" sz="1100" dirty="0">
              <a:latin typeface="+mn-lt"/>
              <a:cs typeface="+mn-cs"/>
            </a:endParaRPr>
          </a:p>
          <a:p>
            <a:endParaRPr lang="en-US" sz="1100" dirty="0">
              <a:latin typeface="+mn-lt"/>
              <a:cs typeface="+mn-cs"/>
            </a:endParaRPr>
          </a:p>
        </p:txBody>
      </p:sp>
      <p:pic>
        <p:nvPicPr>
          <p:cNvPr id="10" name="Picture 9">
            <a:extLst>
              <a:ext uri="{FF2B5EF4-FFF2-40B4-BE49-F238E27FC236}">
                <a16:creationId xmlns:a16="http://schemas.microsoft.com/office/drawing/2014/main" id="{25699125-2394-4C5A-9F48-42947C01D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8003" y="6126339"/>
            <a:ext cx="558730" cy="533333"/>
          </a:xfrm>
          <a:prstGeom prst="rect">
            <a:avLst/>
          </a:prstGeom>
        </p:spPr>
      </p:pic>
    </p:spTree>
    <p:extLst>
      <p:ext uri="{BB962C8B-B14F-4D97-AF65-F5344CB8AC3E}">
        <p14:creationId xmlns:p14="http://schemas.microsoft.com/office/powerpoint/2010/main" val="253705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629864" y="369424"/>
            <a:ext cx="2932271" cy="618442"/>
          </a:xfrm>
        </p:spPr>
        <p:txBody>
          <a:bodyPr vert="horz" lIns="91440" tIns="45720" rIns="91440" bIns="45720" rtlCol="0" anchor="b">
            <a:normAutofit/>
          </a:bodyPr>
          <a:lstStyle/>
          <a:p>
            <a:r>
              <a:rPr lang="en-US" sz="3200" b="1" kern="1200" dirty="0">
                <a:solidFill>
                  <a:schemeClr val="tx1"/>
                </a:solidFill>
                <a:latin typeface="+mj-lt"/>
                <a:ea typeface="+mj-ea"/>
                <a:cs typeface="+mj-cs"/>
              </a:rPr>
              <a:t>Bear Put Spread</a:t>
            </a:r>
          </a:p>
        </p:txBody>
      </p:sp>
      <p:sp>
        <p:nvSpPr>
          <p:cNvPr id="3" name="Content Placeholder 2"/>
          <p:cNvSpPr>
            <a:spLocks noGrp="1"/>
          </p:cNvSpPr>
          <p:nvPr>
            <p:ph idx="4294967295"/>
          </p:nvPr>
        </p:nvSpPr>
        <p:spPr>
          <a:xfrm>
            <a:off x="780810" y="1357290"/>
            <a:ext cx="5594232" cy="5131286"/>
          </a:xfrm>
        </p:spPr>
        <p:txBody>
          <a:bodyPr vert="horz" lIns="91440" tIns="45720" rIns="91440" bIns="45720" rtlCol="0" anchor="t">
            <a:noAutofit/>
          </a:bodyPr>
          <a:lstStyle/>
          <a:p>
            <a:pPr marL="0" indent="0">
              <a:buNone/>
            </a:pPr>
            <a:r>
              <a:rPr lang="en-US" sz="1600" b="1" dirty="0">
                <a:latin typeface="+mn-lt"/>
                <a:cs typeface="+mn-cs"/>
              </a:rPr>
              <a:t>Outlook: </a:t>
            </a:r>
            <a:r>
              <a:rPr lang="en-US" sz="1600" b="0" dirty="0">
                <a:latin typeface="+mn-lt"/>
                <a:cs typeface="+mn-cs"/>
              </a:rPr>
              <a:t>Moderately Bearish</a:t>
            </a:r>
          </a:p>
          <a:p>
            <a:pPr marL="0" indent="0">
              <a:buNone/>
            </a:pPr>
            <a:r>
              <a:rPr lang="en-US" sz="1600" b="1" dirty="0">
                <a:latin typeface="+mn-lt"/>
                <a:cs typeface="+mn-cs"/>
              </a:rPr>
              <a:t>Trade: </a:t>
            </a:r>
            <a:r>
              <a:rPr lang="en-US" sz="1600" b="0" dirty="0">
                <a:latin typeface="+mn-lt"/>
                <a:cs typeface="+mn-cs"/>
              </a:rPr>
              <a:t>(debit spread) buy high strike Put and sell low strike Put</a:t>
            </a:r>
            <a:endParaRPr lang="en-US" sz="1600" dirty="0">
              <a:latin typeface="+mn-lt"/>
              <a:cs typeface="+mn-cs"/>
            </a:endParaRPr>
          </a:p>
          <a:p>
            <a:pPr marL="0" indent="0">
              <a:buNone/>
            </a:pPr>
            <a:r>
              <a:rPr lang="en-US" sz="1600" b="1" dirty="0">
                <a:latin typeface="+mn-lt"/>
                <a:cs typeface="+mn-cs"/>
              </a:rPr>
              <a:t>Advantages: </a:t>
            </a:r>
            <a:r>
              <a:rPr lang="en-US" sz="1600" b="0" dirty="0">
                <a:latin typeface="+mn-lt"/>
                <a:cs typeface="+mn-cs"/>
              </a:rPr>
              <a:t>you decrease the cost of just outright owning puts and you lower your breakeven price</a:t>
            </a:r>
          </a:p>
          <a:p>
            <a:pPr marL="0" indent="0">
              <a:buNone/>
            </a:pPr>
            <a:r>
              <a:rPr lang="en-US" sz="1600" b="1" dirty="0">
                <a:latin typeface="+mn-lt"/>
                <a:cs typeface="+mn-cs"/>
              </a:rPr>
              <a:t>Disadvantages: </a:t>
            </a:r>
            <a:r>
              <a:rPr lang="en-US" sz="1600" b="0" dirty="0">
                <a:latin typeface="+mn-lt"/>
                <a:cs typeface="+mn-cs"/>
              </a:rPr>
              <a:t>You limit the maximum profit potential</a:t>
            </a:r>
            <a:endParaRPr lang="en-US" sz="1600" dirty="0">
              <a:latin typeface="+mn-lt"/>
              <a:cs typeface="+mn-cs"/>
            </a:endParaRPr>
          </a:p>
          <a:p>
            <a:pPr marL="0" indent="0">
              <a:buNone/>
            </a:pPr>
            <a:r>
              <a:rPr lang="en-US" sz="1600" b="1" dirty="0">
                <a:latin typeface="+mn-lt"/>
                <a:cs typeface="+mn-cs"/>
              </a:rPr>
              <a:t>Max Risk: </a:t>
            </a:r>
            <a:r>
              <a:rPr lang="en-US" sz="1600" b="0" dirty="0">
                <a:latin typeface="+mn-lt"/>
                <a:cs typeface="+mn-cs"/>
              </a:rPr>
              <a:t>Total cost of spread + commissions</a:t>
            </a:r>
          </a:p>
          <a:p>
            <a:pPr marL="0" indent="0">
              <a:buNone/>
            </a:pPr>
            <a:r>
              <a:rPr lang="en-US" sz="1600" b="1" dirty="0">
                <a:latin typeface="+mn-lt"/>
                <a:cs typeface="+mn-cs"/>
              </a:rPr>
              <a:t>Max Reward</a:t>
            </a:r>
            <a:r>
              <a:rPr lang="en-US" sz="1600" dirty="0">
                <a:latin typeface="+mn-lt"/>
                <a:cs typeface="+mn-cs"/>
              </a:rPr>
              <a:t>: </a:t>
            </a:r>
            <a:r>
              <a:rPr lang="en-US" sz="1600" b="0" dirty="0">
                <a:latin typeface="+mn-lt"/>
                <a:cs typeface="+mn-cs"/>
              </a:rPr>
              <a:t>difference in strikes – amount paid for spread</a:t>
            </a:r>
          </a:p>
          <a:p>
            <a:pPr marL="0" indent="0">
              <a:buNone/>
            </a:pPr>
            <a:r>
              <a:rPr lang="en-US" sz="1600" b="1" dirty="0">
                <a:latin typeface="+mn-lt"/>
                <a:cs typeface="+mn-cs"/>
              </a:rPr>
              <a:t>Breakeven: </a:t>
            </a:r>
            <a:r>
              <a:rPr lang="en-US" sz="1600" b="0" dirty="0">
                <a:latin typeface="+mn-lt"/>
                <a:cs typeface="+mn-cs"/>
              </a:rPr>
              <a:t>High strike – amount paid for spread</a:t>
            </a:r>
          </a:p>
          <a:p>
            <a:pPr marL="0" indent="0">
              <a:buNone/>
            </a:pPr>
            <a:r>
              <a:rPr lang="en-US" sz="1600" b="1" dirty="0">
                <a:latin typeface="+mn-lt"/>
                <a:cs typeface="+mn-cs"/>
              </a:rPr>
              <a:t>Theta: </a:t>
            </a:r>
            <a:r>
              <a:rPr lang="en-US" sz="1600" b="0" dirty="0">
                <a:latin typeface="+mn-lt"/>
                <a:cs typeface="+mn-cs"/>
              </a:rPr>
              <a:t>Time decay hurts this trade when it is OTM and helps this trade when it is ITM</a:t>
            </a:r>
          </a:p>
          <a:p>
            <a:pPr marL="0" indent="0">
              <a:buNone/>
            </a:pPr>
            <a:r>
              <a:rPr lang="en-US" sz="1600" b="1" dirty="0">
                <a:latin typeface="+mn-lt"/>
                <a:cs typeface="+mn-cs"/>
              </a:rPr>
              <a:t>Delta: </a:t>
            </a:r>
            <a:r>
              <a:rPr lang="en-US" sz="1600" b="0" dirty="0">
                <a:latin typeface="+mn-lt"/>
                <a:cs typeface="+mn-cs"/>
              </a:rPr>
              <a:t>Negative and peaks at midpoint between the strikes and decelerates as the position reaches Deep ITM or OTM</a:t>
            </a:r>
          </a:p>
          <a:p>
            <a:pPr marL="0" indent="0">
              <a:buNone/>
            </a:pPr>
            <a:r>
              <a:rPr lang="en-US" sz="1600" b="1" dirty="0">
                <a:latin typeface="+mn-lt"/>
                <a:cs typeface="+mn-cs"/>
              </a:rPr>
              <a:t>Gamma: </a:t>
            </a:r>
            <a:r>
              <a:rPr lang="en-US" sz="1600" b="0" dirty="0">
                <a:latin typeface="+mn-lt"/>
                <a:cs typeface="+mn-cs"/>
              </a:rPr>
              <a:t>Is highest above the long strike and the lowest below the short strike</a:t>
            </a:r>
          </a:p>
          <a:p>
            <a:pPr marL="0" indent="0">
              <a:buNone/>
            </a:pPr>
            <a:r>
              <a:rPr lang="en-US" sz="1600" b="1" dirty="0">
                <a:latin typeface="+mn-lt"/>
                <a:cs typeface="+mn-cs"/>
              </a:rPr>
              <a:t>Vega: </a:t>
            </a:r>
            <a:r>
              <a:rPr lang="en-US" sz="1600" b="0" dirty="0">
                <a:latin typeface="+mn-lt"/>
                <a:cs typeface="+mn-cs"/>
              </a:rPr>
              <a:t>Rising volatility helps this position when it is OTM and harmful when the position is ITM</a:t>
            </a:r>
          </a:p>
          <a:p>
            <a:pPr marL="0" indent="0">
              <a:buNone/>
            </a:pPr>
            <a:r>
              <a:rPr lang="en-US" sz="1600" b="1" dirty="0">
                <a:latin typeface="+mn-lt"/>
                <a:cs typeface="+mn-cs"/>
              </a:rPr>
              <a:t>Rho: </a:t>
            </a:r>
            <a:r>
              <a:rPr lang="en-US" sz="1600" b="0" dirty="0">
                <a:latin typeface="+mn-lt"/>
                <a:cs typeface="+mn-cs"/>
              </a:rPr>
              <a:t>Negative – rising interest rates hurt this position</a:t>
            </a:r>
            <a:endParaRPr lang="en-US" sz="1600" dirty="0">
              <a:latin typeface="+mn-lt"/>
              <a:cs typeface="+mn-cs"/>
            </a:endParaRP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a:extLst>
              <a:ext uri="{FF2B5EF4-FFF2-40B4-BE49-F238E27FC236}">
                <a16:creationId xmlns:a16="http://schemas.microsoft.com/office/drawing/2014/main" id="{7C1A5CE7-91F1-458C-998C-30C4040C7D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366" r="12366"/>
          <a:stretch/>
        </p:blipFill>
        <p:spPr>
          <a:xfrm>
            <a:off x="7075967" y="1595668"/>
            <a:ext cx="4170530" cy="3698557"/>
          </a:xfrm>
          <a:prstGeom prst="rect">
            <a:avLst/>
          </a:prstGeom>
        </p:spPr>
      </p:pic>
      <p:pic>
        <p:nvPicPr>
          <p:cNvPr id="10" name="Picture 9">
            <a:extLst>
              <a:ext uri="{FF2B5EF4-FFF2-40B4-BE49-F238E27FC236}">
                <a16:creationId xmlns:a16="http://schemas.microsoft.com/office/drawing/2014/main" id="{B9F32647-0C12-430F-BA9F-794EE4184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421" y="6030304"/>
            <a:ext cx="558730" cy="533333"/>
          </a:xfrm>
          <a:prstGeom prst="rect">
            <a:avLst/>
          </a:prstGeom>
        </p:spPr>
      </p:pic>
      <p:pic>
        <p:nvPicPr>
          <p:cNvPr id="12" name="Picture 11" descr="Chart, line chart&#10;&#10;Description automatically generated">
            <a:extLst>
              <a:ext uri="{FF2B5EF4-FFF2-40B4-BE49-F238E27FC236}">
                <a16:creationId xmlns:a16="http://schemas.microsoft.com/office/drawing/2014/main" id="{A12458C2-BAB4-4494-ADB8-7B91D6A4A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689" y="4379781"/>
            <a:ext cx="1828888" cy="182888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012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87057" y="119796"/>
            <a:ext cx="2813050" cy="638175"/>
          </a:xfrm>
        </p:spPr>
        <p:txBody>
          <a:bodyPr>
            <a:normAutofit/>
          </a:bodyPr>
          <a:lstStyle/>
          <a:p>
            <a:r>
              <a:rPr lang="en-US" sz="3200" b="1" dirty="0">
                <a:solidFill>
                  <a:srgbClr val="000000"/>
                </a:solidFill>
                <a:latin typeface="+mj-lt"/>
                <a:cs typeface="Tahoma"/>
              </a:rPr>
              <a:t>Bull Put Spread</a:t>
            </a:r>
          </a:p>
        </p:txBody>
      </p:sp>
      <p:sp>
        <p:nvSpPr>
          <p:cNvPr id="3" name="Content Placeholder 2"/>
          <p:cNvSpPr>
            <a:spLocks noGrp="1"/>
          </p:cNvSpPr>
          <p:nvPr>
            <p:ph idx="4294967295"/>
          </p:nvPr>
        </p:nvSpPr>
        <p:spPr>
          <a:xfrm>
            <a:off x="4887057" y="761268"/>
            <a:ext cx="6648450" cy="5867400"/>
          </a:xfrm>
        </p:spPr>
        <p:txBody>
          <a:bodyPr>
            <a:normAutofit/>
          </a:bodyPr>
          <a:lstStyle/>
          <a:p>
            <a:pPr marL="0" indent="0">
              <a:buNone/>
            </a:pPr>
            <a:r>
              <a:rPr lang="en-US" sz="1800" b="1" dirty="0">
                <a:solidFill>
                  <a:srgbClr val="000000"/>
                </a:solidFill>
                <a:latin typeface="+mn-lt"/>
                <a:cs typeface="Tahoma"/>
              </a:rPr>
              <a:t>Outlook: </a:t>
            </a:r>
            <a:r>
              <a:rPr lang="en-US" sz="1800" dirty="0">
                <a:solidFill>
                  <a:srgbClr val="000000"/>
                </a:solidFill>
                <a:latin typeface="+mn-lt"/>
                <a:cs typeface="Tahoma"/>
              </a:rPr>
              <a:t>Moderately Bullish</a:t>
            </a:r>
          </a:p>
          <a:p>
            <a:pPr marL="0" indent="0">
              <a:buNone/>
            </a:pPr>
            <a:r>
              <a:rPr lang="en-US" sz="1800" b="1" dirty="0">
                <a:solidFill>
                  <a:srgbClr val="000000"/>
                </a:solidFill>
                <a:latin typeface="+mn-lt"/>
                <a:cs typeface="Tahoma"/>
              </a:rPr>
              <a:t>Trade: </a:t>
            </a:r>
            <a:r>
              <a:rPr lang="en-US" sz="1800" b="0" dirty="0">
                <a:solidFill>
                  <a:srgbClr val="000000"/>
                </a:solidFill>
                <a:latin typeface="+mn-lt"/>
                <a:cs typeface="Tahoma"/>
              </a:rPr>
              <a:t>(credit spread) Buy low strike Puts &amp; Sell high strike Puts</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Advantages: </a:t>
            </a:r>
            <a:r>
              <a:rPr lang="en-US" sz="1800" b="0" dirty="0">
                <a:solidFill>
                  <a:srgbClr val="000000"/>
                </a:solidFill>
                <a:latin typeface="+mn-lt"/>
                <a:cs typeface="Tahoma"/>
              </a:rPr>
              <a:t>reap some advantages of short put strategy. Stock can stay flat, and this position can still make profits &amp; protected from blowout losses</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Disadvantages: </a:t>
            </a:r>
            <a:r>
              <a:rPr lang="en-US" sz="1800" b="0" dirty="0">
                <a:solidFill>
                  <a:srgbClr val="000000"/>
                </a:solidFill>
                <a:latin typeface="+mn-lt"/>
                <a:cs typeface="Tahoma"/>
              </a:rPr>
              <a:t>Profits are capped</a:t>
            </a:r>
          </a:p>
          <a:p>
            <a:pPr marL="0" indent="0">
              <a:buNone/>
            </a:pPr>
            <a:r>
              <a:rPr lang="en-US" sz="1800" b="1" dirty="0">
                <a:solidFill>
                  <a:srgbClr val="000000"/>
                </a:solidFill>
                <a:latin typeface="+mn-lt"/>
                <a:cs typeface="Tahoma"/>
              </a:rPr>
              <a:t>Max Risk: </a:t>
            </a:r>
            <a:r>
              <a:rPr lang="en-US" sz="1800" b="0" dirty="0">
                <a:solidFill>
                  <a:srgbClr val="000000"/>
                </a:solidFill>
                <a:latin typeface="+mn-lt"/>
                <a:cs typeface="Tahoma"/>
              </a:rPr>
              <a:t>High strike – Low Strike</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Max Reward: </a:t>
            </a:r>
            <a:r>
              <a:rPr lang="en-US" sz="1800" b="0" dirty="0">
                <a:solidFill>
                  <a:srgbClr val="000000"/>
                </a:solidFill>
                <a:latin typeface="+mn-lt"/>
                <a:cs typeface="Tahoma"/>
              </a:rPr>
              <a:t>Credit received for the total spread</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Breakeven: </a:t>
            </a:r>
            <a:r>
              <a:rPr lang="en-US" sz="1800" b="0" dirty="0">
                <a:solidFill>
                  <a:srgbClr val="000000"/>
                </a:solidFill>
                <a:latin typeface="+mn-lt"/>
                <a:cs typeface="Tahoma"/>
              </a:rPr>
              <a:t>high strike – credit received</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Time Decay effect: </a:t>
            </a:r>
            <a:r>
              <a:rPr lang="en-US" sz="1800" b="0" dirty="0">
                <a:solidFill>
                  <a:srgbClr val="000000"/>
                </a:solidFill>
                <a:latin typeface="+mn-lt"/>
                <a:cs typeface="Tahoma"/>
              </a:rPr>
              <a:t>Theta is positive when this position is OTM and negative for this position when it is ITM</a:t>
            </a:r>
            <a:endParaRPr lang="en-US" sz="1800" dirty="0">
              <a:solidFill>
                <a:srgbClr val="000000"/>
              </a:solidFill>
              <a:latin typeface="+mn-lt"/>
              <a:cs typeface="Tahoma"/>
            </a:endParaRPr>
          </a:p>
          <a:p>
            <a:pPr marL="0" indent="0">
              <a:buNone/>
            </a:pPr>
            <a:r>
              <a:rPr lang="en-US" sz="1800" b="1" dirty="0">
                <a:solidFill>
                  <a:srgbClr val="000000"/>
                </a:solidFill>
                <a:latin typeface="+mn-lt"/>
                <a:cs typeface="Tahoma"/>
              </a:rPr>
              <a:t>Delta: </a:t>
            </a:r>
            <a:r>
              <a:rPr lang="en-US" sz="1800" b="0" dirty="0">
                <a:solidFill>
                  <a:srgbClr val="000000"/>
                </a:solidFill>
                <a:latin typeface="+mn-lt"/>
                <a:cs typeface="Tahoma"/>
              </a:rPr>
              <a:t>Positive – peaks at the midpoint between strike prices</a:t>
            </a:r>
          </a:p>
          <a:p>
            <a:pPr marL="0" indent="0">
              <a:buNone/>
            </a:pPr>
            <a:r>
              <a:rPr lang="en-US" sz="1800" b="1" dirty="0">
                <a:solidFill>
                  <a:srgbClr val="000000"/>
                </a:solidFill>
                <a:latin typeface="+mn-lt"/>
                <a:cs typeface="Tahoma"/>
              </a:rPr>
              <a:t>Gamma: </a:t>
            </a:r>
            <a:r>
              <a:rPr lang="en-US" sz="1800" b="0" dirty="0">
                <a:solidFill>
                  <a:srgbClr val="000000"/>
                </a:solidFill>
                <a:latin typeface="+mn-lt"/>
                <a:cs typeface="Tahoma"/>
              </a:rPr>
              <a:t>Lowest below the long strike and highest above the short strike</a:t>
            </a:r>
          </a:p>
          <a:p>
            <a:pPr marL="0" indent="0">
              <a:buNone/>
            </a:pPr>
            <a:r>
              <a:rPr lang="en-US" sz="1800" b="1" dirty="0">
                <a:solidFill>
                  <a:srgbClr val="000000"/>
                </a:solidFill>
                <a:latin typeface="+mn-lt"/>
                <a:cs typeface="Tahoma"/>
              </a:rPr>
              <a:t>Vega: </a:t>
            </a:r>
            <a:r>
              <a:rPr lang="en-US" sz="1800" b="0" dirty="0">
                <a:solidFill>
                  <a:srgbClr val="000000"/>
                </a:solidFill>
                <a:latin typeface="+mn-lt"/>
                <a:cs typeface="Tahoma"/>
              </a:rPr>
              <a:t>Rising volatility hurts this position when it is OTM and helps this position when it is ITM</a:t>
            </a:r>
          </a:p>
          <a:p>
            <a:pPr marL="0" indent="0">
              <a:buNone/>
            </a:pPr>
            <a:r>
              <a:rPr lang="en-US" sz="1800" b="1" dirty="0">
                <a:solidFill>
                  <a:srgbClr val="000000"/>
                </a:solidFill>
                <a:latin typeface="+mn-lt"/>
                <a:cs typeface="Tahoma"/>
              </a:rPr>
              <a:t>Rho: </a:t>
            </a:r>
            <a:r>
              <a:rPr lang="en-US" sz="1800" b="0" dirty="0">
                <a:solidFill>
                  <a:srgbClr val="000000"/>
                </a:solidFill>
                <a:latin typeface="+mn-lt"/>
                <a:cs typeface="Tahoma"/>
              </a:rPr>
              <a:t>Rising Interest rates help this position</a:t>
            </a:r>
            <a:endParaRPr lang="en-US" sz="1800" dirty="0">
              <a:solidFill>
                <a:srgbClr val="000000"/>
              </a:solidFill>
              <a:latin typeface="+mn-lt"/>
              <a:cs typeface="Tahoma"/>
            </a:endParaRPr>
          </a:p>
        </p:txBody>
      </p:sp>
      <p:pic>
        <p:nvPicPr>
          <p:cNvPr id="10" name="Picture Placeholder 9">
            <a:extLst>
              <a:ext uri="{FF2B5EF4-FFF2-40B4-BE49-F238E27FC236}">
                <a16:creationId xmlns:a16="http://schemas.microsoft.com/office/drawing/2014/main" id="{30640E14-EB84-48A7-9DA3-9E21E7EDB522}"/>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19333" r="19333"/>
          <a:stretch>
            <a:fillRect/>
          </a:stretch>
        </p:blipFill>
        <p:spPr>
          <a:xfrm>
            <a:off x="0" y="4763"/>
            <a:ext cx="4376738" cy="685323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0494AB6-0EF1-4469-A070-9DA690E32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3459" y="6098632"/>
            <a:ext cx="558730" cy="533333"/>
          </a:xfrm>
          <a:prstGeom prst="rect">
            <a:avLst/>
          </a:prstGeom>
        </p:spPr>
      </p:pic>
    </p:spTree>
    <p:extLst>
      <p:ext uri="{BB962C8B-B14F-4D97-AF65-F5344CB8AC3E}">
        <p14:creationId xmlns:p14="http://schemas.microsoft.com/office/powerpoint/2010/main" val="344722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C94856-200D-405A-AB35-F9553D46E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300967" y="146814"/>
            <a:ext cx="2944064" cy="664124"/>
          </a:xfrm>
        </p:spPr>
        <p:txBody>
          <a:bodyPr vert="horz" lIns="91440" tIns="45720" rIns="91440" bIns="45720" rtlCol="0" anchor="t">
            <a:normAutofit/>
          </a:bodyPr>
          <a:lstStyle/>
          <a:p>
            <a:r>
              <a:rPr lang="en-US" sz="3200" b="1" dirty="0">
                <a:latin typeface="+mj-lt"/>
                <a:cs typeface="+mj-cs"/>
              </a:rPr>
              <a:t>Bear Call Spread</a:t>
            </a:r>
          </a:p>
        </p:txBody>
      </p:sp>
      <p:sp>
        <p:nvSpPr>
          <p:cNvPr id="3" name="Content Placeholder 2"/>
          <p:cNvSpPr>
            <a:spLocks noGrp="1"/>
          </p:cNvSpPr>
          <p:nvPr>
            <p:ph idx="4294967295"/>
          </p:nvPr>
        </p:nvSpPr>
        <p:spPr>
          <a:xfrm>
            <a:off x="373488" y="957751"/>
            <a:ext cx="6748530" cy="5610473"/>
          </a:xfrm>
        </p:spPr>
        <p:txBody>
          <a:bodyPr vert="horz" lIns="91440" tIns="45720" rIns="91440" bIns="45720" rtlCol="0">
            <a:normAutofit/>
          </a:bodyPr>
          <a:lstStyle/>
          <a:p>
            <a:pPr marL="0" indent="0">
              <a:buNone/>
            </a:pPr>
            <a:r>
              <a:rPr lang="en-US" sz="1600" b="1" dirty="0">
                <a:latin typeface="+mn-lt"/>
                <a:cs typeface="+mn-cs"/>
              </a:rPr>
              <a:t>Outlook: </a:t>
            </a:r>
            <a:r>
              <a:rPr lang="en-US" sz="1600" dirty="0">
                <a:latin typeface="+mn-lt"/>
                <a:cs typeface="+mn-cs"/>
              </a:rPr>
              <a:t>Moderately Bearish to Neutral</a:t>
            </a:r>
          </a:p>
          <a:p>
            <a:pPr marL="0" indent="0">
              <a:buNone/>
            </a:pPr>
            <a:r>
              <a:rPr lang="en-US" sz="1600" b="1" dirty="0">
                <a:latin typeface="+mn-lt"/>
                <a:cs typeface="+mn-cs"/>
              </a:rPr>
              <a:t>Trade: </a:t>
            </a:r>
            <a:r>
              <a:rPr lang="en-US" sz="1600" b="0" dirty="0">
                <a:latin typeface="+mn-lt"/>
                <a:cs typeface="+mn-cs"/>
              </a:rPr>
              <a:t>Buy high strike calls &amp; Sell the low strike calls</a:t>
            </a:r>
            <a:endParaRPr lang="en-US" sz="1600" dirty="0">
              <a:latin typeface="+mn-lt"/>
              <a:cs typeface="+mn-cs"/>
            </a:endParaRPr>
          </a:p>
          <a:p>
            <a:pPr marL="0" indent="0">
              <a:buNone/>
            </a:pPr>
            <a:r>
              <a:rPr lang="en-US" sz="1600" b="1" dirty="0">
                <a:latin typeface="+mn-lt"/>
                <a:cs typeface="+mn-cs"/>
              </a:rPr>
              <a:t>Advantages: </a:t>
            </a:r>
            <a:r>
              <a:rPr lang="en-US" sz="1600" b="0" dirty="0">
                <a:latin typeface="+mn-lt"/>
                <a:cs typeface="+mn-cs"/>
              </a:rPr>
              <a:t>Less capital required than outright long options. Breakeven of trade is lowered</a:t>
            </a:r>
            <a:endParaRPr lang="en-US" sz="1600" dirty="0">
              <a:latin typeface="+mn-lt"/>
              <a:cs typeface="+mn-cs"/>
            </a:endParaRPr>
          </a:p>
          <a:p>
            <a:pPr marL="0" indent="0">
              <a:buNone/>
            </a:pPr>
            <a:r>
              <a:rPr lang="en-US" sz="1600" b="1" dirty="0">
                <a:latin typeface="+mn-lt"/>
                <a:cs typeface="+mn-cs"/>
              </a:rPr>
              <a:t>Disadvantages: </a:t>
            </a:r>
            <a:r>
              <a:rPr lang="en-US" sz="1600" b="0" dirty="0">
                <a:latin typeface="+mn-lt"/>
                <a:cs typeface="+mn-cs"/>
              </a:rPr>
              <a:t>Profits are capped</a:t>
            </a:r>
            <a:endParaRPr lang="en-US" sz="1600" dirty="0">
              <a:latin typeface="+mn-lt"/>
              <a:cs typeface="+mn-cs"/>
            </a:endParaRPr>
          </a:p>
          <a:p>
            <a:pPr marL="0" indent="0">
              <a:buNone/>
            </a:pPr>
            <a:r>
              <a:rPr lang="en-US" sz="1600" b="1" dirty="0">
                <a:latin typeface="+mn-lt"/>
                <a:cs typeface="+mn-cs"/>
              </a:rPr>
              <a:t>Max Risk: </a:t>
            </a:r>
            <a:r>
              <a:rPr lang="en-US" sz="1600" b="0" dirty="0">
                <a:latin typeface="+mn-lt"/>
                <a:cs typeface="+mn-cs"/>
              </a:rPr>
              <a:t>High Strike – Low Strike</a:t>
            </a:r>
          </a:p>
          <a:p>
            <a:pPr marL="0" indent="0">
              <a:buNone/>
            </a:pPr>
            <a:r>
              <a:rPr lang="en-US" sz="1600" b="1" dirty="0">
                <a:latin typeface="+mn-lt"/>
                <a:cs typeface="+mn-cs"/>
              </a:rPr>
              <a:t>Max Reward: </a:t>
            </a:r>
            <a:r>
              <a:rPr lang="en-US" sz="1600" b="0" dirty="0">
                <a:latin typeface="+mn-lt"/>
                <a:cs typeface="+mn-cs"/>
              </a:rPr>
              <a:t>Credit Received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Credit Received</a:t>
            </a:r>
            <a:endParaRPr lang="en-US" sz="1600" dirty="0">
              <a:latin typeface="+mn-lt"/>
              <a:cs typeface="+mn-cs"/>
            </a:endParaRPr>
          </a:p>
          <a:p>
            <a:pPr marL="0" indent="0">
              <a:buNone/>
            </a:pPr>
            <a:r>
              <a:rPr lang="en-US" sz="1600" b="1" dirty="0">
                <a:latin typeface="+mn-lt"/>
                <a:cs typeface="+mn-cs"/>
              </a:rPr>
              <a:t>Time Decay effect: </a:t>
            </a:r>
            <a:r>
              <a:rPr lang="en-US" sz="1600" b="0" dirty="0">
                <a:latin typeface="+mn-lt"/>
                <a:cs typeface="+mn-cs"/>
              </a:rPr>
              <a:t>Positive when the position is OTM and negative when the position is ITM</a:t>
            </a:r>
            <a:endParaRPr lang="en-US" sz="1600" dirty="0">
              <a:latin typeface="+mn-lt"/>
              <a:cs typeface="+mn-cs"/>
            </a:endParaRPr>
          </a:p>
          <a:p>
            <a:pPr marL="0" indent="0">
              <a:buNone/>
            </a:pPr>
            <a:r>
              <a:rPr lang="en-US" sz="1600" b="1" dirty="0">
                <a:latin typeface="+mn-lt"/>
                <a:cs typeface="+mn-cs"/>
              </a:rPr>
              <a:t>Delta: </a:t>
            </a:r>
            <a:r>
              <a:rPr lang="en-US" sz="1600" b="0" dirty="0">
                <a:latin typeface="+mn-lt"/>
                <a:cs typeface="+mn-cs"/>
              </a:rPr>
              <a:t>Negative and has the lowest point when the stock is in between the strike prices. It decelerates towards 0 as the position moves deep ITM or OTM.</a:t>
            </a:r>
            <a:br>
              <a:rPr lang="en-US" sz="1600" dirty="0">
                <a:latin typeface="+mn-lt"/>
                <a:cs typeface="+mn-cs"/>
              </a:rPr>
            </a:br>
            <a:r>
              <a:rPr lang="en-US" sz="1600" b="1" dirty="0">
                <a:latin typeface="+mn-lt"/>
                <a:cs typeface="+mn-cs"/>
              </a:rPr>
              <a:t>Gamma: </a:t>
            </a:r>
            <a:r>
              <a:rPr lang="en-US" sz="1600" b="0" dirty="0">
                <a:latin typeface="+mn-lt"/>
                <a:cs typeface="+mn-cs"/>
              </a:rPr>
              <a:t>is the highest above the long strike and is the lowest below the short strike</a:t>
            </a:r>
            <a:endParaRPr lang="en-US" sz="1600" dirty="0">
              <a:latin typeface="+mn-lt"/>
              <a:cs typeface="+mn-cs"/>
            </a:endParaRPr>
          </a:p>
          <a:p>
            <a:pPr marL="0" indent="0">
              <a:buNone/>
            </a:pPr>
            <a:r>
              <a:rPr lang="en-US" sz="1600" b="1" dirty="0">
                <a:latin typeface="+mn-lt"/>
                <a:cs typeface="+mn-cs"/>
              </a:rPr>
              <a:t>Vega</a:t>
            </a:r>
            <a:r>
              <a:rPr lang="en-US" sz="1600" dirty="0">
                <a:latin typeface="+mn-lt"/>
                <a:cs typeface="+mn-cs"/>
              </a:rPr>
              <a:t>: </a:t>
            </a:r>
            <a:r>
              <a:rPr lang="en-US" sz="1600" b="0" dirty="0">
                <a:latin typeface="+mn-lt"/>
                <a:cs typeface="+mn-cs"/>
              </a:rPr>
              <a:t>Rising Volatility is hurtful to the position when it is OTM and helpful when the position is ITM</a:t>
            </a:r>
            <a:endParaRPr lang="en-US" sz="1600" dirty="0">
              <a:latin typeface="+mn-lt"/>
              <a:cs typeface="+mn-cs"/>
            </a:endParaRPr>
          </a:p>
          <a:p>
            <a:pPr marL="0" indent="0">
              <a:buNone/>
            </a:pPr>
            <a:r>
              <a:rPr lang="en-US" sz="1600" b="1" dirty="0">
                <a:latin typeface="+mn-lt"/>
                <a:cs typeface="+mn-cs"/>
              </a:rPr>
              <a:t>Rho: </a:t>
            </a:r>
            <a:r>
              <a:rPr lang="en-US" sz="1600" b="0" dirty="0">
                <a:latin typeface="+mn-lt"/>
                <a:cs typeface="+mn-cs"/>
              </a:rPr>
              <a:t>Rising interest rates generally hurt this trade</a:t>
            </a:r>
            <a:endParaRPr lang="en-US" sz="1600" dirty="0">
              <a:latin typeface="+mn-lt"/>
              <a:cs typeface="+mn-cs"/>
            </a:endParaRPr>
          </a:p>
          <a:p>
            <a:endParaRPr lang="en-US" sz="1100" dirty="0">
              <a:solidFill>
                <a:schemeClr val="tx1">
                  <a:alpha val="60000"/>
                </a:schemeClr>
              </a:solidFill>
              <a:latin typeface="+mn-lt"/>
              <a:cs typeface="+mn-cs"/>
            </a:endParaRPr>
          </a:p>
        </p:txBody>
      </p:sp>
      <p:pic>
        <p:nvPicPr>
          <p:cNvPr id="8" name="Picture Placeholder 7" descr="A picture containing person, person, wearing, suit&#10;&#10;Description automatically generated">
            <a:extLst>
              <a:ext uri="{FF2B5EF4-FFF2-40B4-BE49-F238E27FC236}">
                <a16:creationId xmlns:a16="http://schemas.microsoft.com/office/drawing/2014/main" id="{32C5B129-EA99-4521-B113-81622305606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6403" r="26856" b="-1"/>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pic>
        <p:nvPicPr>
          <p:cNvPr id="10" name="Picture 9">
            <a:extLst>
              <a:ext uri="{FF2B5EF4-FFF2-40B4-BE49-F238E27FC236}">
                <a16:creationId xmlns:a16="http://schemas.microsoft.com/office/drawing/2014/main" id="{5D65AF1D-3008-49E6-BD8C-FCBD7351C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711" y="6034891"/>
            <a:ext cx="558730" cy="533333"/>
          </a:xfrm>
          <a:prstGeom prst="rect">
            <a:avLst/>
          </a:prstGeom>
        </p:spPr>
      </p:pic>
    </p:spTree>
    <p:extLst>
      <p:ext uri="{BB962C8B-B14F-4D97-AF65-F5344CB8AC3E}">
        <p14:creationId xmlns:p14="http://schemas.microsoft.com/office/powerpoint/2010/main" val="223779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157" y="274637"/>
            <a:ext cx="4231710" cy="639762"/>
          </a:xfrm>
        </p:spPr>
        <p:txBody>
          <a:bodyPr>
            <a:normAutofit/>
          </a:bodyPr>
          <a:lstStyle/>
          <a:p>
            <a:r>
              <a:rPr lang="en-US" sz="3200" b="1" dirty="0">
                <a:solidFill>
                  <a:srgbClr val="000000"/>
                </a:solidFill>
                <a:cs typeface="Tahoma"/>
              </a:rPr>
              <a:t>Vertical Spread Review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45128788"/>
              </p:ext>
            </p:extLst>
          </p:nvPr>
        </p:nvGraphicFramePr>
        <p:xfrm>
          <a:off x="4509370" y="1143000"/>
          <a:ext cx="7427934" cy="3742150"/>
        </p:xfrm>
        <a:graphic>
          <a:graphicData uri="http://schemas.openxmlformats.org/drawingml/2006/table">
            <a:tbl>
              <a:tblPr firstRow="1" bandRow="1">
                <a:tableStyleId>{F5AB1C69-6EDB-4FF4-983F-18BD219EF322}</a:tableStyleId>
              </a:tblPr>
              <a:tblGrid>
                <a:gridCol w="1485587">
                  <a:extLst>
                    <a:ext uri="{9D8B030D-6E8A-4147-A177-3AD203B41FA5}">
                      <a16:colId xmlns:a16="http://schemas.microsoft.com/office/drawing/2014/main" val="20000"/>
                    </a:ext>
                  </a:extLst>
                </a:gridCol>
                <a:gridCol w="1782704">
                  <a:extLst>
                    <a:ext uri="{9D8B030D-6E8A-4147-A177-3AD203B41FA5}">
                      <a16:colId xmlns:a16="http://schemas.microsoft.com/office/drawing/2014/main" val="20001"/>
                    </a:ext>
                  </a:extLst>
                </a:gridCol>
                <a:gridCol w="4159643">
                  <a:extLst>
                    <a:ext uri="{9D8B030D-6E8A-4147-A177-3AD203B41FA5}">
                      <a16:colId xmlns:a16="http://schemas.microsoft.com/office/drawing/2014/main" val="20002"/>
                    </a:ext>
                  </a:extLst>
                </a:gridCol>
              </a:tblGrid>
              <a:tr h="748430">
                <a:tc>
                  <a:txBody>
                    <a:bodyPr/>
                    <a:lstStyle/>
                    <a:p>
                      <a:r>
                        <a:rPr lang="en-US" dirty="0"/>
                        <a:t>Type </a:t>
                      </a:r>
                    </a:p>
                  </a:txBody>
                  <a:tcPr/>
                </a:tc>
                <a:tc>
                  <a:txBody>
                    <a:bodyPr/>
                    <a:lstStyle/>
                    <a:p>
                      <a:r>
                        <a:rPr lang="en-US" dirty="0"/>
                        <a:t>Strategy</a:t>
                      </a:r>
                    </a:p>
                  </a:txBody>
                  <a:tcPr/>
                </a:tc>
                <a:tc>
                  <a:txBody>
                    <a:bodyPr/>
                    <a:lstStyle/>
                    <a:p>
                      <a:r>
                        <a:rPr lang="en-US" dirty="0"/>
                        <a:t>Components</a:t>
                      </a:r>
                    </a:p>
                  </a:txBody>
                  <a:tcPr/>
                </a:tc>
                <a:extLst>
                  <a:ext uri="{0D108BD9-81ED-4DB2-BD59-A6C34878D82A}">
                    <a16:rowId xmlns:a16="http://schemas.microsoft.com/office/drawing/2014/main" val="10000"/>
                  </a:ext>
                </a:extLst>
              </a:tr>
              <a:tr h="748430">
                <a:tc>
                  <a:txBody>
                    <a:bodyPr/>
                    <a:lstStyle/>
                    <a:p>
                      <a:r>
                        <a:rPr lang="en-US" dirty="0"/>
                        <a:t>Debit</a:t>
                      </a:r>
                      <a:r>
                        <a:rPr lang="en-US" baseline="0" dirty="0"/>
                        <a:t> Spread</a:t>
                      </a:r>
                      <a:endParaRPr lang="en-US" dirty="0"/>
                    </a:p>
                  </a:txBody>
                  <a:tcPr/>
                </a:tc>
                <a:tc>
                  <a:txBody>
                    <a:bodyPr/>
                    <a:lstStyle/>
                    <a:p>
                      <a:r>
                        <a:rPr lang="en-US" dirty="0"/>
                        <a:t>Bull Call Spread</a:t>
                      </a:r>
                    </a:p>
                  </a:txBody>
                  <a:tcPr/>
                </a:tc>
                <a:tc>
                  <a:txBody>
                    <a:bodyPr/>
                    <a:lstStyle/>
                    <a:p>
                      <a:r>
                        <a:rPr lang="en-US" dirty="0"/>
                        <a:t>Long</a:t>
                      </a:r>
                      <a:r>
                        <a:rPr lang="en-US" baseline="0" dirty="0"/>
                        <a:t> low strike call + Short high strike call</a:t>
                      </a:r>
                      <a:endParaRPr lang="en-US" dirty="0"/>
                    </a:p>
                  </a:txBody>
                  <a:tcPr/>
                </a:tc>
                <a:extLst>
                  <a:ext uri="{0D108BD9-81ED-4DB2-BD59-A6C34878D82A}">
                    <a16:rowId xmlns:a16="http://schemas.microsoft.com/office/drawing/2014/main" val="10001"/>
                  </a:ext>
                </a:extLst>
              </a:tr>
              <a:tr h="748430">
                <a:tc>
                  <a:txBody>
                    <a:bodyPr/>
                    <a:lstStyle/>
                    <a:p>
                      <a:r>
                        <a:rPr lang="en-US" dirty="0"/>
                        <a:t>Debit</a:t>
                      </a:r>
                      <a:r>
                        <a:rPr lang="en-US" baseline="0" dirty="0"/>
                        <a:t> Spread</a:t>
                      </a:r>
                      <a:endParaRPr lang="en-US" dirty="0"/>
                    </a:p>
                  </a:txBody>
                  <a:tcPr/>
                </a:tc>
                <a:tc>
                  <a:txBody>
                    <a:bodyPr/>
                    <a:lstStyle/>
                    <a:p>
                      <a:r>
                        <a:rPr lang="en-US" dirty="0"/>
                        <a:t>Bear Put Spread</a:t>
                      </a:r>
                    </a:p>
                  </a:txBody>
                  <a:tcPr/>
                </a:tc>
                <a:tc>
                  <a:txBody>
                    <a:bodyPr/>
                    <a:lstStyle/>
                    <a:p>
                      <a:r>
                        <a:rPr lang="en-US" dirty="0"/>
                        <a:t>Long high strike put</a:t>
                      </a:r>
                      <a:r>
                        <a:rPr lang="en-US" baseline="0" dirty="0"/>
                        <a:t> + Short low strike put</a:t>
                      </a:r>
                      <a:endParaRPr lang="en-US" dirty="0"/>
                    </a:p>
                  </a:txBody>
                  <a:tcPr/>
                </a:tc>
                <a:extLst>
                  <a:ext uri="{0D108BD9-81ED-4DB2-BD59-A6C34878D82A}">
                    <a16:rowId xmlns:a16="http://schemas.microsoft.com/office/drawing/2014/main" val="10002"/>
                  </a:ext>
                </a:extLst>
              </a:tr>
              <a:tr h="748430">
                <a:tc>
                  <a:txBody>
                    <a:bodyPr/>
                    <a:lstStyle/>
                    <a:p>
                      <a:r>
                        <a:rPr lang="en-US" dirty="0"/>
                        <a:t>Credit Spread</a:t>
                      </a:r>
                    </a:p>
                  </a:txBody>
                  <a:tcPr/>
                </a:tc>
                <a:tc>
                  <a:txBody>
                    <a:bodyPr/>
                    <a:lstStyle/>
                    <a:p>
                      <a:r>
                        <a:rPr lang="en-US" dirty="0"/>
                        <a:t>Bull Put</a:t>
                      </a:r>
                      <a:r>
                        <a:rPr lang="en-US" baseline="0" dirty="0"/>
                        <a:t> Spread</a:t>
                      </a:r>
                      <a:endParaRPr lang="en-US" dirty="0"/>
                    </a:p>
                  </a:txBody>
                  <a:tcPr/>
                </a:tc>
                <a:tc>
                  <a:txBody>
                    <a:bodyPr/>
                    <a:lstStyle/>
                    <a:p>
                      <a:r>
                        <a:rPr lang="en-US" dirty="0"/>
                        <a:t>Short</a:t>
                      </a:r>
                      <a:r>
                        <a:rPr lang="en-US" baseline="0" dirty="0"/>
                        <a:t> high strike put + Long low strike put</a:t>
                      </a:r>
                      <a:endParaRPr lang="en-US" dirty="0"/>
                    </a:p>
                  </a:txBody>
                  <a:tcPr/>
                </a:tc>
                <a:extLst>
                  <a:ext uri="{0D108BD9-81ED-4DB2-BD59-A6C34878D82A}">
                    <a16:rowId xmlns:a16="http://schemas.microsoft.com/office/drawing/2014/main" val="10003"/>
                  </a:ext>
                </a:extLst>
              </a:tr>
              <a:tr h="748430">
                <a:tc>
                  <a:txBody>
                    <a:bodyPr/>
                    <a:lstStyle/>
                    <a:p>
                      <a:r>
                        <a:rPr lang="en-US" dirty="0"/>
                        <a:t>Credit Spread</a:t>
                      </a:r>
                    </a:p>
                  </a:txBody>
                  <a:tcPr/>
                </a:tc>
                <a:tc>
                  <a:txBody>
                    <a:bodyPr/>
                    <a:lstStyle/>
                    <a:p>
                      <a:r>
                        <a:rPr lang="en-US" dirty="0"/>
                        <a:t>Bear Call Spread</a:t>
                      </a:r>
                    </a:p>
                  </a:txBody>
                  <a:tcPr/>
                </a:tc>
                <a:tc>
                  <a:txBody>
                    <a:bodyPr/>
                    <a:lstStyle/>
                    <a:p>
                      <a:r>
                        <a:rPr lang="en-US" dirty="0"/>
                        <a:t>Short</a:t>
                      </a:r>
                      <a:r>
                        <a:rPr lang="en-US" baseline="0" dirty="0"/>
                        <a:t> low strike call + Long high strike call</a:t>
                      </a:r>
                      <a:endParaRPr lang="en-US"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1981200" y="5257800"/>
            <a:ext cx="7924800" cy="685800"/>
          </a:xfrm>
          <a:prstGeom prst="rect">
            <a:avLst/>
          </a:prstGeom>
        </p:spPr>
        <p:txBody>
          <a:bodyPr vert="horz" wrap="squar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7" name="TextBox 6"/>
          <p:cNvSpPr txBox="1"/>
          <p:nvPr/>
        </p:nvSpPr>
        <p:spPr>
          <a:xfrm>
            <a:off x="4509371" y="5113751"/>
            <a:ext cx="7427934" cy="1372122"/>
          </a:xfrm>
          <a:prstGeom prst="rect">
            <a:avLst/>
          </a:prstGeom>
        </p:spPr>
        <p:txBody>
          <a:bodyPr vert="horz" wrap="square" lIns="91440" tIns="45720" rIns="91440" bIns="45720" rtlCol="0" anchor="ctr">
            <a:normAutofit/>
          </a:bodyPr>
          <a:lstStyle/>
          <a:p>
            <a:pPr>
              <a:spcBef>
                <a:spcPct val="0"/>
              </a:spcBef>
            </a:pPr>
            <a:r>
              <a:rPr lang="en-US" b="1" i="1" dirty="0">
                <a:solidFill>
                  <a:srgbClr val="000000"/>
                </a:solidFill>
                <a:cs typeface="Tahoma"/>
              </a:rPr>
              <a:t>Keene's Trading Tip </a:t>
            </a:r>
            <a:r>
              <a:rPr lang="en-US" i="1" dirty="0">
                <a:solidFill>
                  <a:srgbClr val="000000"/>
                </a:solidFill>
                <a:cs typeface="Tahoma"/>
              </a:rPr>
              <a:t>: the key difference for Credit or Debit spreads is with Credit spreads you put Theta time decay affect in your favor. And there is a small advantage using the cost of carry with credit spreads</a:t>
            </a:r>
          </a:p>
        </p:txBody>
      </p:sp>
      <p:pic>
        <p:nvPicPr>
          <p:cNvPr id="4" name="Picture 3">
            <a:extLst>
              <a:ext uri="{FF2B5EF4-FFF2-40B4-BE49-F238E27FC236}">
                <a16:creationId xmlns:a16="http://schemas.microsoft.com/office/drawing/2014/main" id="{A718A5BE-6A8A-46A2-9DD6-635A325FB7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9397" y="914399"/>
            <a:ext cx="3449144" cy="5171131"/>
          </a:xfrm>
          <a:prstGeom prst="rect">
            <a:avLst/>
          </a:prstGeom>
          <a:ln w="88900" cap="sq" cmpd="thickThin">
            <a:solidFill>
              <a:srgbClr val="00206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A4413B03-480E-4602-BD52-F5E0B2FA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574" y="6062992"/>
            <a:ext cx="558730" cy="533333"/>
          </a:xfrm>
          <a:prstGeom prst="rect">
            <a:avLst/>
          </a:prstGeom>
        </p:spPr>
      </p:pic>
    </p:spTree>
    <p:extLst>
      <p:ext uri="{BB962C8B-B14F-4D97-AF65-F5344CB8AC3E}">
        <p14:creationId xmlns:p14="http://schemas.microsoft.com/office/powerpoint/2010/main" val="832046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3993</TotalTime>
  <Words>4277</Words>
  <Application>Microsoft Office PowerPoint</Application>
  <PresentationFormat>Widescreen</PresentationFormat>
  <Paragraphs>389</Paragraphs>
  <Slides>36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Calibri Light</vt:lpstr>
      <vt:lpstr>Montserrat Black</vt:lpstr>
      <vt:lpstr>Nunito Sans SemiBold</vt:lpstr>
      <vt:lpstr>Perpetua</vt:lpstr>
      <vt:lpstr>Tahoma</vt:lpstr>
      <vt:lpstr>Wingdings</vt:lpstr>
      <vt:lpstr>Office Theme</vt:lpstr>
      <vt:lpstr>1_Office Theme</vt:lpstr>
      <vt:lpstr>PowerPoint Presentation</vt:lpstr>
      <vt:lpstr>Historical Vs. Implied Volatility</vt:lpstr>
      <vt:lpstr>Why it is very important to  understand volatility?</vt:lpstr>
      <vt:lpstr>Volatility (Vega) Recap</vt:lpstr>
      <vt:lpstr>Bull Call Spread</vt:lpstr>
      <vt:lpstr>Bear Put Spread</vt:lpstr>
      <vt:lpstr>Bull Put Spread</vt:lpstr>
      <vt:lpstr>Bear Call Spread</vt:lpstr>
      <vt:lpstr>Vertical Spread Review</vt:lpstr>
      <vt:lpstr>Long Call/Put Butterfly</vt:lpstr>
      <vt:lpstr>Graphs of a  Long Butterfly</vt:lpstr>
      <vt:lpstr>Long Condors</vt:lpstr>
      <vt:lpstr>Condors</vt:lpstr>
      <vt:lpstr>Graphs of a Long Condor</vt:lpstr>
      <vt:lpstr>PowerPoint Presentation</vt:lpstr>
      <vt:lpstr>Long Straddle</vt:lpstr>
      <vt:lpstr>Long Straddle</vt:lpstr>
      <vt:lpstr>Short Straddle</vt:lpstr>
      <vt:lpstr>Long Strangle</vt:lpstr>
      <vt:lpstr>Long Strangle</vt:lpstr>
      <vt:lpstr>Short Strangle</vt:lpstr>
      <vt:lpstr>Iron Condors</vt:lpstr>
      <vt:lpstr>Iron condors</vt:lpstr>
      <vt:lpstr>Iron Condors</vt:lpstr>
      <vt:lpstr>Iron Condors</vt:lpstr>
      <vt:lpstr>Iron Condors Summary</vt:lpstr>
      <vt:lpstr>Risks &amp; Advantages</vt:lpstr>
      <vt:lpstr>Short Call</vt:lpstr>
      <vt:lpstr>Graphs of a  Short Call Option</vt:lpstr>
      <vt:lpstr>Short Put </vt:lpstr>
      <vt:lpstr>Graphs of a  Short Put Option</vt:lpstr>
      <vt:lpstr>PowerPoint Presentation</vt:lpstr>
      <vt:lpstr>Collars</vt:lpstr>
      <vt:lpstr>Zero Cost Collars</vt:lpstr>
      <vt:lpstr>Zero Cost Collars</vt:lpstr>
      <vt:lpstr>Zero Cost Collars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2022-03-15T11:01:08Z</dcterms:modified>
</cp:coreProperties>
</file>