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99" r:id="rId2"/>
    <p:sldId id="259" r:id="rId3"/>
    <p:sldId id="257" r:id="rId4"/>
    <p:sldId id="260" r:id="rId5"/>
    <p:sldId id="300" r:id="rId6"/>
    <p:sldId id="262" r:id="rId7"/>
    <p:sldId id="263" r:id="rId8"/>
    <p:sldId id="305" r:id="rId9"/>
    <p:sldId id="302" r:id="rId10"/>
    <p:sldId id="304" r:id="rId11"/>
    <p:sldId id="303" r:id="rId12"/>
    <p:sldId id="261" r:id="rId13"/>
    <p:sldId id="272" r:id="rId14"/>
    <p:sldId id="265"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9B10FA-85DB-4DB6-8754-ED667F7F3DB5}">
          <p14:sldIdLst>
            <p14:sldId id="299"/>
            <p14:sldId id="259"/>
            <p14:sldId id="257"/>
            <p14:sldId id="260"/>
            <p14:sldId id="300"/>
            <p14:sldId id="262"/>
            <p14:sldId id="263"/>
            <p14:sldId id="305"/>
            <p14:sldId id="302"/>
            <p14:sldId id="304"/>
            <p14:sldId id="303"/>
            <p14:sldId id="261"/>
            <p14:sldId id="272"/>
            <p14:sldId id="265"/>
            <p14:sldId id="271"/>
          </p14:sldIdLst>
        </p14:section>
        <p14:section name="Untitled Section" id="{A5F0E8B3-E648-422F-BD6D-08AF94EADF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a:srgbClr val="008000"/>
    <a:srgbClr val="438D4C"/>
    <a:srgbClr val="00010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DB2F4-861E-4CE9-9BBF-647FF6FF4882}" v="108" dt="2022-03-09T18:59:57.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Frankel" userId="f8cc88aa9d7a4b0f" providerId="LiveId" clId="{7BCDB2F4-861E-4CE9-9BBF-647FF6FF4882}"/>
    <pc:docChg chg="undo custSel addSld delSld modSld sldOrd modSection">
      <pc:chgData name="Joyce Frankel" userId="f8cc88aa9d7a4b0f" providerId="LiveId" clId="{7BCDB2F4-861E-4CE9-9BBF-647FF6FF4882}" dt="2022-03-09T19:00:02.457" v="762" actId="1076"/>
      <pc:docMkLst>
        <pc:docMk/>
      </pc:docMkLst>
      <pc:sldChg chg="addSp modSp mod">
        <pc:chgData name="Joyce Frankel" userId="f8cc88aa9d7a4b0f" providerId="LiveId" clId="{7BCDB2F4-861E-4CE9-9BBF-647FF6FF4882}" dt="2022-03-09T15:06:59.985" v="117" actId="1076"/>
        <pc:sldMkLst>
          <pc:docMk/>
          <pc:sldMk cId="3641226888" sldId="257"/>
        </pc:sldMkLst>
        <pc:spChg chg="mod">
          <ac:chgData name="Joyce Frankel" userId="f8cc88aa9d7a4b0f" providerId="LiveId" clId="{7BCDB2F4-861E-4CE9-9BBF-647FF6FF4882}" dt="2022-03-09T15:06:59.985" v="117" actId="1076"/>
          <ac:spMkLst>
            <pc:docMk/>
            <pc:sldMk cId="3641226888" sldId="257"/>
            <ac:spMk id="2" creationId="{00000000-0000-0000-0000-000000000000}"/>
          </ac:spMkLst>
        </pc:spChg>
        <pc:spChg chg="mod">
          <ac:chgData name="Joyce Frankel" userId="f8cc88aa9d7a4b0f" providerId="LiveId" clId="{7BCDB2F4-861E-4CE9-9BBF-647FF6FF4882}" dt="2022-03-09T15:05:37.139" v="105" actId="1076"/>
          <ac:spMkLst>
            <pc:docMk/>
            <pc:sldMk cId="3641226888" sldId="257"/>
            <ac:spMk id="3" creationId="{00000000-0000-0000-0000-000000000000}"/>
          </ac:spMkLst>
        </pc:spChg>
        <pc:picChg chg="add mod">
          <ac:chgData name="Joyce Frankel" userId="f8cc88aa9d7a4b0f" providerId="LiveId" clId="{7BCDB2F4-861E-4CE9-9BBF-647FF6FF4882}" dt="2022-03-09T15:06:37.978" v="116" actId="14100"/>
          <ac:picMkLst>
            <pc:docMk/>
            <pc:sldMk cId="3641226888" sldId="257"/>
            <ac:picMk id="6" creationId="{551D850E-6715-4B0B-B17D-57B91B90CF68}"/>
          </ac:picMkLst>
        </pc:picChg>
        <pc:picChg chg="mod">
          <ac:chgData name="Joyce Frankel" userId="f8cc88aa9d7a4b0f" providerId="LiveId" clId="{7BCDB2F4-861E-4CE9-9BBF-647FF6FF4882}" dt="2022-03-09T15:04:54.209" v="101" actId="1076"/>
          <ac:picMkLst>
            <pc:docMk/>
            <pc:sldMk cId="3641226888" sldId="257"/>
            <ac:picMk id="1027" creationId="{00000000-0000-0000-0000-000000000000}"/>
          </ac:picMkLst>
        </pc:picChg>
      </pc:sldChg>
      <pc:sldChg chg="del">
        <pc:chgData name="Joyce Frankel" userId="f8cc88aa9d7a4b0f" providerId="LiveId" clId="{7BCDB2F4-861E-4CE9-9BBF-647FF6FF4882}" dt="2022-03-09T15:36:58.689" v="266" actId="2696"/>
        <pc:sldMkLst>
          <pc:docMk/>
          <pc:sldMk cId="907802307" sldId="258"/>
        </pc:sldMkLst>
      </pc:sldChg>
      <pc:sldChg chg="addSp modSp mod ord">
        <pc:chgData name="Joyce Frankel" userId="f8cc88aa9d7a4b0f" providerId="LiveId" clId="{7BCDB2F4-861E-4CE9-9BBF-647FF6FF4882}" dt="2022-03-09T14:58:00.068" v="52" actId="1076"/>
        <pc:sldMkLst>
          <pc:docMk/>
          <pc:sldMk cId="186681699" sldId="259"/>
        </pc:sldMkLst>
        <pc:spChg chg="mod">
          <ac:chgData name="Joyce Frankel" userId="f8cc88aa9d7a4b0f" providerId="LiveId" clId="{7BCDB2F4-861E-4CE9-9BBF-647FF6FF4882}" dt="2022-03-09T14:56:49.962" v="45" actId="1076"/>
          <ac:spMkLst>
            <pc:docMk/>
            <pc:sldMk cId="186681699" sldId="259"/>
            <ac:spMk id="2" creationId="{00000000-0000-0000-0000-000000000000}"/>
          </ac:spMkLst>
        </pc:spChg>
        <pc:spChg chg="mod">
          <ac:chgData name="Joyce Frankel" userId="f8cc88aa9d7a4b0f" providerId="LiveId" clId="{7BCDB2F4-861E-4CE9-9BBF-647FF6FF4882}" dt="2022-03-09T14:55:47.821" v="37" actId="313"/>
          <ac:spMkLst>
            <pc:docMk/>
            <pc:sldMk cId="186681699" sldId="259"/>
            <ac:spMk id="3" creationId="{00000000-0000-0000-0000-000000000000}"/>
          </ac:spMkLst>
        </pc:spChg>
        <pc:picChg chg="add mod">
          <ac:chgData name="Joyce Frankel" userId="f8cc88aa9d7a4b0f" providerId="LiveId" clId="{7BCDB2F4-861E-4CE9-9BBF-647FF6FF4882}" dt="2022-03-09T14:58:00.068" v="52" actId="1076"/>
          <ac:picMkLst>
            <pc:docMk/>
            <pc:sldMk cId="186681699" sldId="259"/>
            <ac:picMk id="5" creationId="{F54F9954-A7A0-4D76-9BF3-C7DC42C2AA37}"/>
          </ac:picMkLst>
        </pc:picChg>
      </pc:sldChg>
      <pc:sldChg chg="modSp mod ord">
        <pc:chgData name="Joyce Frankel" userId="f8cc88aa9d7a4b0f" providerId="LiveId" clId="{7BCDB2F4-861E-4CE9-9BBF-647FF6FF4882}" dt="2022-03-09T15:11:03.180" v="168" actId="27636"/>
        <pc:sldMkLst>
          <pc:docMk/>
          <pc:sldMk cId="2507207273" sldId="260"/>
        </pc:sldMkLst>
        <pc:spChg chg="mod">
          <ac:chgData name="Joyce Frankel" userId="f8cc88aa9d7a4b0f" providerId="LiveId" clId="{7BCDB2F4-861E-4CE9-9BBF-647FF6FF4882}" dt="2022-03-09T15:09:28.153" v="151" actId="1076"/>
          <ac:spMkLst>
            <pc:docMk/>
            <pc:sldMk cId="2507207273" sldId="260"/>
            <ac:spMk id="2" creationId="{00000000-0000-0000-0000-000000000000}"/>
          </ac:spMkLst>
        </pc:spChg>
        <pc:spChg chg="mod">
          <ac:chgData name="Joyce Frankel" userId="f8cc88aa9d7a4b0f" providerId="LiveId" clId="{7BCDB2F4-861E-4CE9-9BBF-647FF6FF4882}" dt="2022-03-09T15:11:03.180" v="168" actId="27636"/>
          <ac:spMkLst>
            <pc:docMk/>
            <pc:sldMk cId="2507207273" sldId="260"/>
            <ac:spMk id="3" creationId="{00000000-0000-0000-0000-000000000000}"/>
          </ac:spMkLst>
        </pc:spChg>
      </pc:sldChg>
      <pc:sldChg chg="del">
        <pc:chgData name="Joyce Frankel" userId="f8cc88aa9d7a4b0f" providerId="LiveId" clId="{7BCDB2F4-861E-4CE9-9BBF-647FF6FF4882}" dt="2022-03-09T15:36:55.875" v="265" actId="2696"/>
        <pc:sldMkLst>
          <pc:docMk/>
          <pc:sldMk cId="447023029" sldId="261"/>
        </pc:sldMkLst>
      </pc:sldChg>
      <pc:sldChg chg="addSp delSp modSp add mod modClrScheme chgLayout">
        <pc:chgData name="Joyce Frankel" userId="f8cc88aa9d7a4b0f" providerId="LiveId" clId="{7BCDB2F4-861E-4CE9-9BBF-647FF6FF4882}" dt="2022-03-09T16:15:01.003" v="407" actId="1076"/>
        <pc:sldMkLst>
          <pc:docMk/>
          <pc:sldMk cId="4217463352" sldId="261"/>
        </pc:sldMkLst>
        <pc:spChg chg="mod ord">
          <ac:chgData name="Joyce Frankel" userId="f8cc88aa9d7a4b0f" providerId="LiveId" clId="{7BCDB2F4-861E-4CE9-9BBF-647FF6FF4882}" dt="2022-03-09T16:12:45.025" v="388" actId="1076"/>
          <ac:spMkLst>
            <pc:docMk/>
            <pc:sldMk cId="4217463352" sldId="261"/>
            <ac:spMk id="2" creationId="{00000000-0000-0000-0000-000000000000}"/>
          </ac:spMkLst>
        </pc:spChg>
        <pc:spChg chg="mod ord">
          <ac:chgData name="Joyce Frankel" userId="f8cc88aa9d7a4b0f" providerId="LiveId" clId="{7BCDB2F4-861E-4CE9-9BBF-647FF6FF4882}" dt="2022-03-09T16:15:01.003" v="407" actId="1076"/>
          <ac:spMkLst>
            <pc:docMk/>
            <pc:sldMk cId="4217463352" sldId="261"/>
            <ac:spMk id="3" creationId="{00000000-0000-0000-0000-000000000000}"/>
          </ac:spMkLst>
        </pc:spChg>
        <pc:spChg chg="add del mod ord">
          <ac:chgData name="Joyce Frankel" userId="f8cc88aa9d7a4b0f" providerId="LiveId" clId="{7BCDB2F4-861E-4CE9-9BBF-647FF6FF4882}" dt="2022-03-09T16:08:18.457" v="356" actId="478"/>
          <ac:spMkLst>
            <pc:docMk/>
            <pc:sldMk cId="4217463352" sldId="261"/>
            <ac:spMk id="4" creationId="{D5917AFB-75D1-4460-860B-5EAD2F482B10}"/>
          </ac:spMkLst>
        </pc:spChg>
        <pc:spChg chg="add del mod ord">
          <ac:chgData name="Joyce Frankel" userId="f8cc88aa9d7a4b0f" providerId="LiveId" clId="{7BCDB2F4-861E-4CE9-9BBF-647FF6FF4882}" dt="2022-03-09T16:11:02.525" v="376" actId="478"/>
          <ac:spMkLst>
            <pc:docMk/>
            <pc:sldMk cId="4217463352" sldId="261"/>
            <ac:spMk id="5" creationId="{5E92601E-5795-41F6-AEA2-742AF2668C14}"/>
          </ac:spMkLst>
        </pc:spChg>
        <pc:spChg chg="add del mod ord">
          <ac:chgData name="Joyce Frankel" userId="f8cc88aa9d7a4b0f" providerId="LiveId" clId="{7BCDB2F4-861E-4CE9-9BBF-647FF6FF4882}" dt="2022-03-09T16:11:01.556" v="375" actId="478"/>
          <ac:spMkLst>
            <pc:docMk/>
            <pc:sldMk cId="4217463352" sldId="261"/>
            <ac:spMk id="6" creationId="{64890B59-50FE-420E-A4AD-8F2ADC6592C7}"/>
          </ac:spMkLst>
        </pc:spChg>
        <pc:picChg chg="add mod">
          <ac:chgData name="Joyce Frankel" userId="f8cc88aa9d7a4b0f" providerId="LiveId" clId="{7BCDB2F4-861E-4CE9-9BBF-647FF6FF4882}" dt="2022-03-09T16:14:04.512" v="396" actId="1076"/>
          <ac:picMkLst>
            <pc:docMk/>
            <pc:sldMk cId="4217463352" sldId="261"/>
            <ac:picMk id="8" creationId="{835FD4B2-2496-4C33-BB8E-A18F1FA0DB5B}"/>
          </ac:picMkLst>
        </pc:picChg>
        <pc:picChg chg="mod">
          <ac:chgData name="Joyce Frankel" userId="f8cc88aa9d7a4b0f" providerId="LiveId" clId="{7BCDB2F4-861E-4CE9-9BBF-647FF6FF4882}" dt="2022-03-09T16:13:34.522" v="392" actId="208"/>
          <ac:picMkLst>
            <pc:docMk/>
            <pc:sldMk cId="4217463352" sldId="261"/>
            <ac:picMk id="4098" creationId="{00000000-0000-0000-0000-000000000000}"/>
          </ac:picMkLst>
        </pc:picChg>
        <pc:picChg chg="mod">
          <ac:chgData name="Joyce Frankel" userId="f8cc88aa9d7a4b0f" providerId="LiveId" clId="{7BCDB2F4-861E-4CE9-9BBF-647FF6FF4882}" dt="2022-03-09T16:13:24.102" v="390" actId="208"/>
          <ac:picMkLst>
            <pc:docMk/>
            <pc:sldMk cId="4217463352" sldId="261"/>
            <ac:picMk id="4099" creationId="{00000000-0000-0000-0000-000000000000}"/>
          </ac:picMkLst>
        </pc:picChg>
        <pc:picChg chg="mod">
          <ac:chgData name="Joyce Frankel" userId="f8cc88aa9d7a4b0f" providerId="LiveId" clId="{7BCDB2F4-861E-4CE9-9BBF-647FF6FF4882}" dt="2022-03-09T16:13:40.924" v="394" actId="208"/>
          <ac:picMkLst>
            <pc:docMk/>
            <pc:sldMk cId="4217463352" sldId="261"/>
            <ac:picMk id="4100" creationId="{00000000-0000-0000-0000-000000000000}"/>
          </ac:picMkLst>
        </pc:picChg>
        <pc:picChg chg="mod">
          <ac:chgData name="Joyce Frankel" userId="f8cc88aa9d7a4b0f" providerId="LiveId" clId="{7BCDB2F4-861E-4CE9-9BBF-647FF6FF4882}" dt="2022-03-09T16:12:14.653" v="386" actId="1076"/>
          <ac:picMkLst>
            <pc:docMk/>
            <pc:sldMk cId="4217463352" sldId="261"/>
            <ac:picMk id="4101" creationId="{00000000-0000-0000-0000-000000000000}"/>
          </ac:picMkLst>
        </pc:picChg>
        <pc:picChg chg="mod">
          <ac:chgData name="Joyce Frankel" userId="f8cc88aa9d7a4b0f" providerId="LiveId" clId="{7BCDB2F4-861E-4CE9-9BBF-647FF6FF4882}" dt="2022-03-09T16:12:29.109" v="387" actId="1076"/>
          <ac:picMkLst>
            <pc:docMk/>
            <pc:sldMk cId="4217463352" sldId="261"/>
            <ac:picMk id="4102" creationId="{00000000-0000-0000-0000-000000000000}"/>
          </ac:picMkLst>
        </pc:picChg>
      </pc:sldChg>
      <pc:sldChg chg="addSp delSp modSp add mod modClrScheme chgLayout">
        <pc:chgData name="Joyce Frankel" userId="f8cc88aa9d7a4b0f" providerId="LiveId" clId="{7BCDB2F4-861E-4CE9-9BBF-647FF6FF4882}" dt="2022-03-09T19:00:02.457" v="762" actId="1076"/>
        <pc:sldMkLst>
          <pc:docMk/>
          <pc:sldMk cId="2172797658" sldId="262"/>
        </pc:sldMkLst>
        <pc:spChg chg="mod ord">
          <ac:chgData name="Joyce Frankel" userId="f8cc88aa9d7a4b0f" providerId="LiveId" clId="{7BCDB2F4-861E-4CE9-9BBF-647FF6FF4882}" dt="2022-03-09T18:58:27.069" v="753" actId="1076"/>
          <ac:spMkLst>
            <pc:docMk/>
            <pc:sldMk cId="2172797658" sldId="262"/>
            <ac:spMk id="2" creationId="{00000000-0000-0000-0000-000000000000}"/>
          </ac:spMkLst>
        </pc:spChg>
        <pc:spChg chg="mod ord">
          <ac:chgData name="Joyce Frankel" userId="f8cc88aa9d7a4b0f" providerId="LiveId" clId="{7BCDB2F4-861E-4CE9-9BBF-647FF6FF4882}" dt="2022-03-09T18:59:33.685" v="760" actId="1076"/>
          <ac:spMkLst>
            <pc:docMk/>
            <pc:sldMk cId="2172797658" sldId="262"/>
            <ac:spMk id="3" creationId="{00000000-0000-0000-0000-000000000000}"/>
          </ac:spMkLst>
        </pc:spChg>
        <pc:spChg chg="add del mod ord">
          <ac:chgData name="Joyce Frankel" userId="f8cc88aa9d7a4b0f" providerId="LiveId" clId="{7BCDB2F4-861E-4CE9-9BBF-647FF6FF4882}" dt="2022-03-09T18:55:38.108" v="741" actId="931"/>
          <ac:spMkLst>
            <pc:docMk/>
            <pc:sldMk cId="2172797658" sldId="262"/>
            <ac:spMk id="5" creationId="{7BD39C3E-0895-4C77-8F40-C0F073C2AD9E}"/>
          </ac:spMkLst>
        </pc:spChg>
        <pc:picChg chg="del">
          <ac:chgData name="Joyce Frankel" userId="f8cc88aa9d7a4b0f" providerId="LiveId" clId="{7BCDB2F4-861E-4CE9-9BBF-647FF6FF4882}" dt="2022-03-09T18:51:08.637" v="733" actId="478"/>
          <ac:picMkLst>
            <pc:docMk/>
            <pc:sldMk cId="2172797658" sldId="262"/>
            <ac:picMk id="4" creationId="{00000000-0000-0000-0000-000000000000}"/>
          </ac:picMkLst>
        </pc:picChg>
        <pc:picChg chg="add mod ord modCrop">
          <ac:chgData name="Joyce Frankel" userId="f8cc88aa9d7a4b0f" providerId="LiveId" clId="{7BCDB2F4-861E-4CE9-9BBF-647FF6FF4882}" dt="2022-03-09T18:58:18.745" v="752" actId="1076"/>
          <ac:picMkLst>
            <pc:docMk/>
            <pc:sldMk cId="2172797658" sldId="262"/>
            <ac:picMk id="7" creationId="{BEDD64D8-6C44-45A3-8BBE-20A7A2B9A22E}"/>
          </ac:picMkLst>
        </pc:picChg>
        <pc:picChg chg="add mod">
          <ac:chgData name="Joyce Frankel" userId="f8cc88aa9d7a4b0f" providerId="LiveId" clId="{7BCDB2F4-861E-4CE9-9BBF-647FF6FF4882}" dt="2022-03-09T19:00:02.457" v="762" actId="1076"/>
          <ac:picMkLst>
            <pc:docMk/>
            <pc:sldMk cId="2172797658" sldId="262"/>
            <ac:picMk id="9" creationId="{6BC84B37-886E-4B33-A3CF-359CC78AADBE}"/>
          </ac:picMkLst>
        </pc:picChg>
      </pc:sldChg>
      <pc:sldChg chg="del">
        <pc:chgData name="Joyce Frankel" userId="f8cc88aa9d7a4b0f" providerId="LiveId" clId="{7BCDB2F4-861E-4CE9-9BBF-647FF6FF4882}" dt="2022-03-09T15:36:53.484" v="264" actId="2696"/>
        <pc:sldMkLst>
          <pc:docMk/>
          <pc:sldMk cId="3551673663" sldId="262"/>
        </pc:sldMkLst>
      </pc:sldChg>
      <pc:sldChg chg="del">
        <pc:chgData name="Joyce Frankel" userId="f8cc88aa9d7a4b0f" providerId="LiveId" clId="{7BCDB2F4-861E-4CE9-9BBF-647FF6FF4882}" dt="2022-03-09T15:36:50.994" v="263" actId="2696"/>
        <pc:sldMkLst>
          <pc:docMk/>
          <pc:sldMk cId="2198426898" sldId="263"/>
        </pc:sldMkLst>
      </pc:sldChg>
      <pc:sldChg chg="addSp delSp modSp add mod modClrScheme chgLayout">
        <pc:chgData name="Joyce Frankel" userId="f8cc88aa9d7a4b0f" providerId="LiveId" clId="{7BCDB2F4-861E-4CE9-9BBF-647FF6FF4882}" dt="2022-03-09T18:50:06.403" v="730" actId="1076"/>
        <pc:sldMkLst>
          <pc:docMk/>
          <pc:sldMk cId="4250180227" sldId="263"/>
        </pc:sldMkLst>
        <pc:spChg chg="mod ord">
          <ac:chgData name="Joyce Frankel" userId="f8cc88aa9d7a4b0f" providerId="LiveId" clId="{7BCDB2F4-861E-4CE9-9BBF-647FF6FF4882}" dt="2022-03-09T18:48:44.313" v="717" actId="1076"/>
          <ac:spMkLst>
            <pc:docMk/>
            <pc:sldMk cId="4250180227" sldId="263"/>
            <ac:spMk id="2" creationId="{00000000-0000-0000-0000-000000000000}"/>
          </ac:spMkLst>
        </pc:spChg>
        <pc:spChg chg="mod ord">
          <ac:chgData name="Joyce Frankel" userId="f8cc88aa9d7a4b0f" providerId="LiveId" clId="{7BCDB2F4-861E-4CE9-9BBF-647FF6FF4882}" dt="2022-03-09T18:49:45.721" v="728" actId="5793"/>
          <ac:spMkLst>
            <pc:docMk/>
            <pc:sldMk cId="4250180227" sldId="263"/>
            <ac:spMk id="3" creationId="{00000000-0000-0000-0000-000000000000}"/>
          </ac:spMkLst>
        </pc:spChg>
        <pc:spChg chg="add del mod ord">
          <ac:chgData name="Joyce Frankel" userId="f8cc88aa9d7a4b0f" providerId="LiveId" clId="{7BCDB2F4-861E-4CE9-9BBF-647FF6FF4882}" dt="2022-03-09T18:45:00.869" v="696" actId="700"/>
          <ac:spMkLst>
            <pc:docMk/>
            <pc:sldMk cId="4250180227" sldId="263"/>
            <ac:spMk id="4" creationId="{E8E7743E-C8A3-4110-80EC-556A5B5B3F89}"/>
          </ac:spMkLst>
        </pc:spChg>
        <pc:spChg chg="add del mod ord">
          <ac:chgData name="Joyce Frankel" userId="f8cc88aa9d7a4b0f" providerId="LiveId" clId="{7BCDB2F4-861E-4CE9-9BBF-647FF6FF4882}" dt="2022-03-09T18:45:00.869" v="696" actId="700"/>
          <ac:spMkLst>
            <pc:docMk/>
            <pc:sldMk cId="4250180227" sldId="263"/>
            <ac:spMk id="5" creationId="{5E7EE4CE-FCE7-489D-9921-B1E39C299AD1}"/>
          </ac:spMkLst>
        </pc:spChg>
        <pc:spChg chg="add del mod ord">
          <ac:chgData name="Joyce Frankel" userId="f8cc88aa9d7a4b0f" providerId="LiveId" clId="{7BCDB2F4-861E-4CE9-9BBF-647FF6FF4882}" dt="2022-03-09T18:46:23.272" v="704" actId="931"/>
          <ac:spMkLst>
            <pc:docMk/>
            <pc:sldMk cId="4250180227" sldId="263"/>
            <ac:spMk id="6" creationId="{7F7AB519-BB75-4679-B9DD-4C9CE39B5CCB}"/>
          </ac:spMkLst>
        </pc:spChg>
        <pc:picChg chg="add mod">
          <ac:chgData name="Joyce Frankel" userId="f8cc88aa9d7a4b0f" providerId="LiveId" clId="{7BCDB2F4-861E-4CE9-9BBF-647FF6FF4882}" dt="2022-03-09T18:48:56.187" v="719" actId="1076"/>
          <ac:picMkLst>
            <pc:docMk/>
            <pc:sldMk cId="4250180227" sldId="263"/>
            <ac:picMk id="8" creationId="{E3BA3B93-5F58-4E2D-9BF6-FA37F9DAB046}"/>
          </ac:picMkLst>
        </pc:picChg>
        <pc:picChg chg="add mod">
          <ac:chgData name="Joyce Frankel" userId="f8cc88aa9d7a4b0f" providerId="LiveId" clId="{7BCDB2F4-861E-4CE9-9BBF-647FF6FF4882}" dt="2022-03-09T18:50:06.403" v="730" actId="1076"/>
          <ac:picMkLst>
            <pc:docMk/>
            <pc:sldMk cId="4250180227" sldId="263"/>
            <ac:picMk id="10" creationId="{98256DB6-D1A9-4E69-B80D-66885272269A}"/>
          </ac:picMkLst>
        </pc:picChg>
        <pc:picChg chg="del">
          <ac:chgData name="Joyce Frankel" userId="f8cc88aa9d7a4b0f" providerId="LiveId" clId="{7BCDB2F4-861E-4CE9-9BBF-647FF6FF4882}" dt="2022-03-09T18:44:01.658" v="683" actId="478"/>
          <ac:picMkLst>
            <pc:docMk/>
            <pc:sldMk cId="4250180227" sldId="263"/>
            <ac:picMk id="2050" creationId="{00000000-0000-0000-0000-000000000000}"/>
          </ac:picMkLst>
        </pc:picChg>
        <pc:picChg chg="del">
          <ac:chgData name="Joyce Frankel" userId="f8cc88aa9d7a4b0f" providerId="LiveId" clId="{7BCDB2F4-861E-4CE9-9BBF-647FF6FF4882}" dt="2022-03-09T18:44:02.720" v="684" actId="478"/>
          <ac:picMkLst>
            <pc:docMk/>
            <pc:sldMk cId="4250180227" sldId="263"/>
            <ac:picMk id="2051" creationId="{00000000-0000-0000-0000-000000000000}"/>
          </ac:picMkLst>
        </pc:picChg>
        <pc:picChg chg="del">
          <ac:chgData name="Joyce Frankel" userId="f8cc88aa9d7a4b0f" providerId="LiveId" clId="{7BCDB2F4-861E-4CE9-9BBF-647FF6FF4882}" dt="2022-03-09T18:44:03.819" v="685" actId="478"/>
          <ac:picMkLst>
            <pc:docMk/>
            <pc:sldMk cId="4250180227" sldId="263"/>
            <ac:picMk id="2052" creationId="{00000000-0000-0000-0000-000000000000}"/>
          </ac:picMkLst>
        </pc:picChg>
        <pc:picChg chg="del">
          <ac:chgData name="Joyce Frankel" userId="f8cc88aa9d7a4b0f" providerId="LiveId" clId="{7BCDB2F4-861E-4CE9-9BBF-647FF6FF4882}" dt="2022-03-09T18:44:07.960" v="686" actId="478"/>
          <ac:picMkLst>
            <pc:docMk/>
            <pc:sldMk cId="4250180227" sldId="263"/>
            <ac:picMk id="2053" creationId="{00000000-0000-0000-0000-000000000000}"/>
          </ac:picMkLst>
        </pc:picChg>
      </pc:sldChg>
      <pc:sldChg chg="delSp modSp add del mod">
        <pc:chgData name="Joyce Frankel" userId="f8cc88aa9d7a4b0f" providerId="LiveId" clId="{7BCDB2F4-861E-4CE9-9BBF-647FF6FF4882}" dt="2022-03-09T18:43:49.411" v="682" actId="2696"/>
        <pc:sldMkLst>
          <pc:docMk/>
          <pc:sldMk cId="1319516231" sldId="264"/>
        </pc:sldMkLst>
        <pc:spChg chg="mod">
          <ac:chgData name="Joyce Frankel" userId="f8cc88aa9d7a4b0f" providerId="LiveId" clId="{7BCDB2F4-861E-4CE9-9BBF-647FF6FF4882}" dt="2022-03-09T18:32:24.093" v="606" actId="27636"/>
          <ac:spMkLst>
            <pc:docMk/>
            <pc:sldMk cId="1319516231" sldId="264"/>
            <ac:spMk id="3" creationId="{00000000-0000-0000-0000-000000000000}"/>
          </ac:spMkLst>
        </pc:spChg>
        <pc:picChg chg="del">
          <ac:chgData name="Joyce Frankel" userId="f8cc88aa9d7a4b0f" providerId="LiveId" clId="{7BCDB2F4-861E-4CE9-9BBF-647FF6FF4882}" dt="2022-03-09T18:32:28.068" v="607" actId="478"/>
          <ac:picMkLst>
            <pc:docMk/>
            <pc:sldMk cId="1319516231" sldId="264"/>
            <ac:picMk id="3074" creationId="{00000000-0000-0000-0000-000000000000}"/>
          </ac:picMkLst>
        </pc:picChg>
        <pc:picChg chg="del">
          <ac:chgData name="Joyce Frankel" userId="f8cc88aa9d7a4b0f" providerId="LiveId" clId="{7BCDB2F4-861E-4CE9-9BBF-647FF6FF4882}" dt="2022-03-09T18:32:29.256" v="608" actId="478"/>
          <ac:picMkLst>
            <pc:docMk/>
            <pc:sldMk cId="1319516231" sldId="264"/>
            <ac:picMk id="3076" creationId="{00000000-0000-0000-0000-000000000000}"/>
          </ac:picMkLst>
        </pc:picChg>
        <pc:picChg chg="del">
          <ac:chgData name="Joyce Frankel" userId="f8cc88aa9d7a4b0f" providerId="LiveId" clId="{7BCDB2F4-861E-4CE9-9BBF-647FF6FF4882}" dt="2022-03-09T18:32:30.099" v="609" actId="478"/>
          <ac:picMkLst>
            <pc:docMk/>
            <pc:sldMk cId="1319516231" sldId="264"/>
            <ac:picMk id="3077" creationId="{00000000-0000-0000-0000-000000000000}"/>
          </ac:picMkLst>
        </pc:picChg>
        <pc:picChg chg="del">
          <ac:chgData name="Joyce Frankel" userId="f8cc88aa9d7a4b0f" providerId="LiveId" clId="{7BCDB2F4-861E-4CE9-9BBF-647FF6FF4882}" dt="2022-03-09T18:32:30.961" v="610" actId="478"/>
          <ac:picMkLst>
            <pc:docMk/>
            <pc:sldMk cId="1319516231" sldId="264"/>
            <ac:picMk id="3078" creationId="{00000000-0000-0000-0000-000000000000}"/>
          </ac:picMkLst>
        </pc:picChg>
      </pc:sldChg>
      <pc:sldChg chg="del">
        <pc:chgData name="Joyce Frankel" userId="f8cc88aa9d7a4b0f" providerId="LiveId" clId="{7BCDB2F4-861E-4CE9-9BBF-647FF6FF4882}" dt="2022-03-09T15:36:48.306" v="262" actId="2696"/>
        <pc:sldMkLst>
          <pc:docMk/>
          <pc:sldMk cId="1367343704" sldId="264"/>
        </pc:sldMkLst>
      </pc:sldChg>
      <pc:sldChg chg="del">
        <pc:chgData name="Joyce Frankel" userId="f8cc88aa9d7a4b0f" providerId="LiveId" clId="{7BCDB2F4-861E-4CE9-9BBF-647FF6FF4882}" dt="2022-03-09T15:36:45.817" v="261" actId="2696"/>
        <pc:sldMkLst>
          <pc:docMk/>
          <pc:sldMk cId="187539625" sldId="265"/>
        </pc:sldMkLst>
      </pc:sldChg>
      <pc:sldChg chg="addSp delSp modSp add mod modClrScheme chgLayout">
        <pc:chgData name="Joyce Frankel" userId="f8cc88aa9d7a4b0f" providerId="LiveId" clId="{7BCDB2F4-861E-4CE9-9BBF-647FF6FF4882}" dt="2022-03-09T15:46:23.264" v="304" actId="1076"/>
        <pc:sldMkLst>
          <pc:docMk/>
          <pc:sldMk cId="3051172405" sldId="265"/>
        </pc:sldMkLst>
        <pc:spChg chg="mod ord">
          <ac:chgData name="Joyce Frankel" userId="f8cc88aa9d7a4b0f" providerId="LiveId" clId="{7BCDB2F4-861E-4CE9-9BBF-647FF6FF4882}" dt="2022-03-09T15:44:21.605" v="299" actId="1076"/>
          <ac:spMkLst>
            <pc:docMk/>
            <pc:sldMk cId="3051172405" sldId="265"/>
            <ac:spMk id="2" creationId="{00000000-0000-0000-0000-000000000000}"/>
          </ac:spMkLst>
        </pc:spChg>
        <pc:spChg chg="mod ord">
          <ac:chgData name="Joyce Frankel" userId="f8cc88aa9d7a4b0f" providerId="LiveId" clId="{7BCDB2F4-861E-4CE9-9BBF-647FF6FF4882}" dt="2022-03-09T15:42:09.321" v="290" actId="1076"/>
          <ac:spMkLst>
            <pc:docMk/>
            <pc:sldMk cId="3051172405" sldId="265"/>
            <ac:spMk id="3" creationId="{00000000-0000-0000-0000-000000000000}"/>
          </ac:spMkLst>
        </pc:spChg>
        <pc:spChg chg="add del mod ord">
          <ac:chgData name="Joyce Frankel" userId="f8cc88aa9d7a4b0f" providerId="LiveId" clId="{7BCDB2F4-861E-4CE9-9BBF-647FF6FF4882}" dt="2022-03-09T15:42:38.358" v="291" actId="931"/>
          <ac:spMkLst>
            <pc:docMk/>
            <pc:sldMk cId="3051172405" sldId="265"/>
            <ac:spMk id="4" creationId="{428A8677-0B42-47FA-9FDD-D1353EF935D1}"/>
          </ac:spMkLst>
        </pc:spChg>
        <pc:picChg chg="add mod">
          <ac:chgData name="Joyce Frankel" userId="f8cc88aa9d7a4b0f" providerId="LiveId" clId="{7BCDB2F4-861E-4CE9-9BBF-647FF6FF4882}" dt="2022-03-09T15:46:03.677" v="302" actId="1076"/>
          <ac:picMkLst>
            <pc:docMk/>
            <pc:sldMk cId="3051172405" sldId="265"/>
            <ac:picMk id="6" creationId="{2BBF7445-BCA8-4065-A877-AB7221C4B200}"/>
          </ac:picMkLst>
        </pc:picChg>
        <pc:picChg chg="add mod">
          <ac:chgData name="Joyce Frankel" userId="f8cc88aa9d7a4b0f" providerId="LiveId" clId="{7BCDB2F4-861E-4CE9-9BBF-647FF6FF4882}" dt="2022-03-09T15:46:23.264" v="304" actId="1076"/>
          <ac:picMkLst>
            <pc:docMk/>
            <pc:sldMk cId="3051172405" sldId="265"/>
            <ac:picMk id="8" creationId="{4FD20B2C-1D08-41DF-AF80-429BD66447CE}"/>
          </ac:picMkLst>
        </pc:picChg>
        <pc:picChg chg="mod">
          <ac:chgData name="Joyce Frankel" userId="f8cc88aa9d7a4b0f" providerId="LiveId" clId="{7BCDB2F4-861E-4CE9-9BBF-647FF6FF4882}" dt="2022-03-09T15:41:43.617" v="286" actId="1076"/>
          <ac:picMkLst>
            <pc:docMk/>
            <pc:sldMk cId="3051172405" sldId="265"/>
            <ac:picMk id="7170" creationId="{00000000-0000-0000-0000-000000000000}"/>
          </ac:picMkLst>
        </pc:picChg>
      </pc:sldChg>
      <pc:sldChg chg="del">
        <pc:chgData name="Joyce Frankel" userId="f8cc88aa9d7a4b0f" providerId="LiveId" clId="{7BCDB2F4-861E-4CE9-9BBF-647FF6FF4882}" dt="2022-03-09T15:36:43.581" v="260" actId="2696"/>
        <pc:sldMkLst>
          <pc:docMk/>
          <pc:sldMk cId="3072987809" sldId="266"/>
        </pc:sldMkLst>
      </pc:sldChg>
      <pc:sldChg chg="del">
        <pc:chgData name="Joyce Frankel" userId="f8cc88aa9d7a4b0f" providerId="LiveId" clId="{7BCDB2F4-861E-4CE9-9BBF-647FF6FF4882}" dt="2022-03-09T15:36:40.622" v="259" actId="2696"/>
        <pc:sldMkLst>
          <pc:docMk/>
          <pc:sldMk cId="4286998567" sldId="267"/>
        </pc:sldMkLst>
      </pc:sldChg>
      <pc:sldChg chg="addSp delSp modSp add del mod modClrScheme chgLayout">
        <pc:chgData name="Joyce Frankel" userId="f8cc88aa9d7a4b0f" providerId="LiveId" clId="{7BCDB2F4-861E-4CE9-9BBF-647FF6FF4882}" dt="2022-03-09T18:30:54.832" v="604" actId="2696"/>
        <pc:sldMkLst>
          <pc:docMk/>
          <pc:sldMk cId="3983197466" sldId="268"/>
        </pc:sldMkLst>
        <pc:spChg chg="mod ord">
          <ac:chgData name="Joyce Frankel" userId="f8cc88aa9d7a4b0f" providerId="LiveId" clId="{7BCDB2F4-861E-4CE9-9BBF-647FF6FF4882}" dt="2022-03-09T18:18:29.833" v="541" actId="700"/>
          <ac:spMkLst>
            <pc:docMk/>
            <pc:sldMk cId="3983197466" sldId="268"/>
            <ac:spMk id="2" creationId="{00000000-0000-0000-0000-000000000000}"/>
          </ac:spMkLst>
        </pc:spChg>
        <pc:spChg chg="mod ord">
          <ac:chgData name="Joyce Frankel" userId="f8cc88aa9d7a4b0f" providerId="LiveId" clId="{7BCDB2F4-861E-4CE9-9BBF-647FF6FF4882}" dt="2022-03-09T18:18:48.077" v="542" actId="12"/>
          <ac:spMkLst>
            <pc:docMk/>
            <pc:sldMk cId="3983197466" sldId="268"/>
            <ac:spMk id="3" creationId="{00000000-0000-0000-0000-000000000000}"/>
          </ac:spMkLst>
        </pc:spChg>
        <pc:spChg chg="add del mod ord">
          <ac:chgData name="Joyce Frankel" userId="f8cc88aa9d7a4b0f" providerId="LiveId" clId="{7BCDB2F4-861E-4CE9-9BBF-647FF6FF4882}" dt="2022-03-09T18:19:18.409" v="543" actId="931"/>
          <ac:spMkLst>
            <pc:docMk/>
            <pc:sldMk cId="3983197466" sldId="268"/>
            <ac:spMk id="4" creationId="{54C4A523-DBD5-49E0-9BCC-03B996BB72A6}"/>
          </ac:spMkLst>
        </pc:spChg>
        <pc:picChg chg="add mod">
          <ac:chgData name="Joyce Frankel" userId="f8cc88aa9d7a4b0f" providerId="LiveId" clId="{7BCDB2F4-861E-4CE9-9BBF-647FF6FF4882}" dt="2022-03-09T18:19:23.414" v="545" actId="962"/>
          <ac:picMkLst>
            <pc:docMk/>
            <pc:sldMk cId="3983197466" sldId="268"/>
            <ac:picMk id="6" creationId="{8127B7FB-68C1-480A-84BC-A09D8FFFB04A}"/>
          </ac:picMkLst>
        </pc:picChg>
        <pc:picChg chg="del">
          <ac:chgData name="Joyce Frankel" userId="f8cc88aa9d7a4b0f" providerId="LiveId" clId="{7BCDB2F4-861E-4CE9-9BBF-647FF6FF4882}" dt="2022-03-09T18:17:51.685" v="532" actId="478"/>
          <ac:picMkLst>
            <pc:docMk/>
            <pc:sldMk cId="3983197466" sldId="268"/>
            <ac:picMk id="3074" creationId="{00000000-0000-0000-0000-000000000000}"/>
          </ac:picMkLst>
        </pc:picChg>
        <pc:picChg chg="del">
          <ac:chgData name="Joyce Frankel" userId="f8cc88aa9d7a4b0f" providerId="LiveId" clId="{7BCDB2F4-861E-4CE9-9BBF-647FF6FF4882}" dt="2022-03-09T18:17:52.951" v="533" actId="478"/>
          <ac:picMkLst>
            <pc:docMk/>
            <pc:sldMk cId="3983197466" sldId="268"/>
            <ac:picMk id="3076" creationId="{00000000-0000-0000-0000-000000000000}"/>
          </ac:picMkLst>
        </pc:picChg>
        <pc:picChg chg="del">
          <ac:chgData name="Joyce Frankel" userId="f8cc88aa9d7a4b0f" providerId="LiveId" clId="{7BCDB2F4-861E-4CE9-9BBF-647FF6FF4882}" dt="2022-03-09T18:17:54.076" v="534" actId="478"/>
          <ac:picMkLst>
            <pc:docMk/>
            <pc:sldMk cId="3983197466" sldId="268"/>
            <ac:picMk id="3077" creationId="{00000000-0000-0000-0000-000000000000}"/>
          </ac:picMkLst>
        </pc:picChg>
        <pc:picChg chg="del">
          <ac:chgData name="Joyce Frankel" userId="f8cc88aa9d7a4b0f" providerId="LiveId" clId="{7BCDB2F4-861E-4CE9-9BBF-647FF6FF4882}" dt="2022-03-09T18:17:55.467" v="535" actId="478"/>
          <ac:picMkLst>
            <pc:docMk/>
            <pc:sldMk cId="3983197466" sldId="268"/>
            <ac:picMk id="3078" creationId="{00000000-0000-0000-0000-000000000000}"/>
          </ac:picMkLst>
        </pc:picChg>
      </pc:sldChg>
      <pc:sldChg chg="del">
        <pc:chgData name="Joyce Frankel" userId="f8cc88aa9d7a4b0f" providerId="LiveId" clId="{7BCDB2F4-861E-4CE9-9BBF-647FF6FF4882}" dt="2022-03-09T15:36:37.935" v="258" actId="2696"/>
        <pc:sldMkLst>
          <pc:docMk/>
          <pc:sldMk cId="4017948212" sldId="268"/>
        </pc:sldMkLst>
      </pc:sldChg>
      <pc:sldChg chg="del">
        <pc:chgData name="Joyce Frankel" userId="f8cc88aa9d7a4b0f" providerId="LiveId" clId="{7BCDB2F4-861E-4CE9-9BBF-647FF6FF4882}" dt="2022-03-09T15:36:32.257" v="256" actId="2696"/>
        <pc:sldMkLst>
          <pc:docMk/>
          <pc:sldMk cId="1094686498" sldId="269"/>
        </pc:sldMkLst>
      </pc:sldChg>
      <pc:sldChg chg="delSp modSp add del mod setBg delDesignElem">
        <pc:chgData name="Joyce Frankel" userId="f8cc88aa9d7a4b0f" providerId="LiveId" clId="{7BCDB2F4-861E-4CE9-9BBF-647FF6FF4882}" dt="2022-03-09T18:42:13.474" v="678" actId="2696"/>
        <pc:sldMkLst>
          <pc:docMk/>
          <pc:sldMk cId="2390391576" sldId="269"/>
        </pc:sldMkLst>
        <pc:spChg chg="mod">
          <ac:chgData name="Joyce Frankel" userId="f8cc88aa9d7a4b0f" providerId="LiveId" clId="{7BCDB2F4-861E-4CE9-9BBF-647FF6FF4882}" dt="2022-03-09T18:37:39.443" v="671" actId="1076"/>
          <ac:spMkLst>
            <pc:docMk/>
            <pc:sldMk cId="2390391576" sldId="269"/>
            <ac:spMk id="2" creationId="{00000000-0000-0000-0000-000000000000}"/>
          </ac:spMkLst>
        </pc:spChg>
        <pc:spChg chg="mod">
          <ac:chgData name="Joyce Frankel" userId="f8cc88aa9d7a4b0f" providerId="LiveId" clId="{7BCDB2F4-861E-4CE9-9BBF-647FF6FF4882}" dt="2022-03-09T18:38:14.397" v="674" actId="255"/>
          <ac:spMkLst>
            <pc:docMk/>
            <pc:sldMk cId="2390391576" sldId="269"/>
            <ac:spMk id="3" creationId="{00000000-0000-0000-0000-000000000000}"/>
          </ac:spMkLst>
        </pc:spChg>
        <pc:spChg chg="del">
          <ac:chgData name="Joyce Frankel" userId="f8cc88aa9d7a4b0f" providerId="LiveId" clId="{7BCDB2F4-861E-4CE9-9BBF-647FF6FF4882}" dt="2022-03-09T18:33:42.036" v="612"/>
          <ac:spMkLst>
            <pc:docMk/>
            <pc:sldMk cId="2390391576" sldId="269"/>
            <ac:spMk id="11" creationId="{98C94856-200D-405A-AB35-F9553D46E043}"/>
          </ac:spMkLst>
        </pc:spChg>
        <pc:picChg chg="mod">
          <ac:chgData name="Joyce Frankel" userId="f8cc88aa9d7a4b0f" providerId="LiveId" clId="{7BCDB2F4-861E-4CE9-9BBF-647FF6FF4882}" dt="2022-03-09T18:39:44.938" v="676" actId="14826"/>
          <ac:picMkLst>
            <pc:docMk/>
            <pc:sldMk cId="2390391576" sldId="269"/>
            <ac:picMk id="6" creationId="{EA4D34A7-73FE-4494-B181-B3B17D106BE2}"/>
          </ac:picMkLst>
        </pc:picChg>
      </pc:sldChg>
      <pc:sldChg chg="del">
        <pc:chgData name="Joyce Frankel" userId="f8cc88aa9d7a4b0f" providerId="LiveId" clId="{7BCDB2F4-861E-4CE9-9BBF-647FF6FF4882}" dt="2022-03-09T15:36:34.945" v="257" actId="2696"/>
        <pc:sldMkLst>
          <pc:docMk/>
          <pc:sldMk cId="1235013952" sldId="270"/>
        </pc:sldMkLst>
      </pc:sldChg>
      <pc:sldChg chg="delSp modSp add del mod">
        <pc:chgData name="Joyce Frankel" userId="f8cc88aa9d7a4b0f" providerId="LiveId" clId="{7BCDB2F4-861E-4CE9-9BBF-647FF6FF4882}" dt="2022-03-09T18:15:19.426" v="530" actId="2696"/>
        <pc:sldMkLst>
          <pc:docMk/>
          <pc:sldMk cId="3630828780" sldId="270"/>
        </pc:sldMkLst>
        <pc:spChg chg="mod">
          <ac:chgData name="Joyce Frankel" userId="f8cc88aa9d7a4b0f" providerId="LiveId" clId="{7BCDB2F4-861E-4CE9-9BBF-647FF6FF4882}" dt="2022-03-09T17:35:39.447" v="485" actId="27636"/>
          <ac:spMkLst>
            <pc:docMk/>
            <pc:sldMk cId="3630828780" sldId="270"/>
            <ac:spMk id="3" creationId="{00000000-0000-0000-0000-000000000000}"/>
          </ac:spMkLst>
        </pc:spChg>
        <pc:picChg chg="del">
          <ac:chgData name="Joyce Frankel" userId="f8cc88aa9d7a4b0f" providerId="LiveId" clId="{7BCDB2F4-861E-4CE9-9BBF-647FF6FF4882}" dt="2022-03-09T17:35:47.928" v="486" actId="478"/>
          <ac:picMkLst>
            <pc:docMk/>
            <pc:sldMk cId="3630828780" sldId="270"/>
            <ac:picMk id="3074" creationId="{00000000-0000-0000-0000-000000000000}"/>
          </ac:picMkLst>
        </pc:picChg>
        <pc:picChg chg="del">
          <ac:chgData name="Joyce Frankel" userId="f8cc88aa9d7a4b0f" providerId="LiveId" clId="{7BCDB2F4-861E-4CE9-9BBF-647FF6FF4882}" dt="2022-03-09T17:35:49.053" v="487" actId="478"/>
          <ac:picMkLst>
            <pc:docMk/>
            <pc:sldMk cId="3630828780" sldId="270"/>
            <ac:picMk id="3076" creationId="{00000000-0000-0000-0000-000000000000}"/>
          </ac:picMkLst>
        </pc:picChg>
        <pc:picChg chg="del">
          <ac:chgData name="Joyce Frankel" userId="f8cc88aa9d7a4b0f" providerId="LiveId" clId="{7BCDB2F4-861E-4CE9-9BBF-647FF6FF4882}" dt="2022-03-09T17:35:51.194" v="488" actId="478"/>
          <ac:picMkLst>
            <pc:docMk/>
            <pc:sldMk cId="3630828780" sldId="270"/>
            <ac:picMk id="3077" creationId="{00000000-0000-0000-0000-000000000000}"/>
          </ac:picMkLst>
        </pc:picChg>
        <pc:picChg chg="del">
          <ac:chgData name="Joyce Frankel" userId="f8cc88aa9d7a4b0f" providerId="LiveId" clId="{7BCDB2F4-861E-4CE9-9BBF-647FF6FF4882}" dt="2022-03-09T17:35:52.730" v="489" actId="478"/>
          <ac:picMkLst>
            <pc:docMk/>
            <pc:sldMk cId="3630828780" sldId="270"/>
            <ac:picMk id="3078" creationId="{00000000-0000-0000-0000-000000000000}"/>
          </ac:picMkLst>
        </pc:picChg>
      </pc:sldChg>
      <pc:sldChg chg="modSp mod ord">
        <pc:chgData name="Joyce Frankel" userId="f8cc88aa9d7a4b0f" providerId="LiveId" clId="{7BCDB2F4-861E-4CE9-9BBF-647FF6FF4882}" dt="2022-03-09T15:37:15.470" v="267" actId="14826"/>
        <pc:sldMkLst>
          <pc:docMk/>
          <pc:sldMk cId="3712341067" sldId="271"/>
        </pc:sldMkLst>
        <pc:spChg chg="mod">
          <ac:chgData name="Joyce Frankel" userId="f8cc88aa9d7a4b0f" providerId="LiveId" clId="{7BCDB2F4-861E-4CE9-9BBF-647FF6FF4882}" dt="2022-03-09T15:36:01.368" v="252" actId="1076"/>
          <ac:spMkLst>
            <pc:docMk/>
            <pc:sldMk cId="3712341067" sldId="271"/>
            <ac:spMk id="2" creationId="{00000000-0000-0000-0000-000000000000}"/>
          </ac:spMkLst>
        </pc:spChg>
        <pc:spChg chg="mod">
          <ac:chgData name="Joyce Frankel" userId="f8cc88aa9d7a4b0f" providerId="LiveId" clId="{7BCDB2F4-861E-4CE9-9BBF-647FF6FF4882}" dt="2022-03-09T15:36:10.395" v="253" actId="1076"/>
          <ac:spMkLst>
            <pc:docMk/>
            <pc:sldMk cId="3712341067" sldId="271"/>
            <ac:spMk id="3" creationId="{00000000-0000-0000-0000-000000000000}"/>
          </ac:spMkLst>
        </pc:spChg>
        <pc:picChg chg="mod">
          <ac:chgData name="Joyce Frankel" userId="f8cc88aa9d7a4b0f" providerId="LiveId" clId="{7BCDB2F4-861E-4CE9-9BBF-647FF6FF4882}" dt="2022-03-09T15:37:15.470" v="267" actId="14826"/>
          <ac:picMkLst>
            <pc:docMk/>
            <pc:sldMk cId="3712341067" sldId="271"/>
            <ac:picMk id="7" creationId="{5E046B55-C2EF-40A1-9B21-C765281F7380}"/>
          </ac:picMkLst>
        </pc:picChg>
      </pc:sldChg>
      <pc:sldChg chg="addSp delSp modSp add mod setBg modClrScheme chgLayout">
        <pc:chgData name="Joyce Frankel" userId="f8cc88aa9d7a4b0f" providerId="LiveId" clId="{7BCDB2F4-861E-4CE9-9BBF-647FF6FF4882}" dt="2022-03-09T16:06:27.697" v="352" actId="1076"/>
        <pc:sldMkLst>
          <pc:docMk/>
          <pc:sldMk cId="3394446911" sldId="272"/>
        </pc:sldMkLst>
        <pc:spChg chg="mod ord">
          <ac:chgData name="Joyce Frankel" userId="f8cc88aa9d7a4b0f" providerId="LiveId" clId="{7BCDB2F4-861E-4CE9-9BBF-647FF6FF4882}" dt="2022-03-09T16:05:47.053" v="349" actId="1076"/>
          <ac:spMkLst>
            <pc:docMk/>
            <pc:sldMk cId="3394446911" sldId="272"/>
            <ac:spMk id="2" creationId="{00000000-0000-0000-0000-000000000000}"/>
          </ac:spMkLst>
        </pc:spChg>
        <pc:spChg chg="mod ord">
          <ac:chgData name="Joyce Frankel" userId="f8cc88aa9d7a4b0f" providerId="LiveId" clId="{7BCDB2F4-861E-4CE9-9BBF-647FF6FF4882}" dt="2022-03-09T16:06:09.647" v="350" actId="1076"/>
          <ac:spMkLst>
            <pc:docMk/>
            <pc:sldMk cId="3394446911" sldId="272"/>
            <ac:spMk id="3" creationId="{00000000-0000-0000-0000-000000000000}"/>
          </ac:spMkLst>
        </pc:spChg>
        <pc:spChg chg="add del mod ord">
          <ac:chgData name="Joyce Frankel" userId="f8cc88aa9d7a4b0f" providerId="LiveId" clId="{7BCDB2F4-861E-4CE9-9BBF-647FF6FF4882}" dt="2022-03-09T16:00:46.803" v="330" actId="931"/>
          <ac:spMkLst>
            <pc:docMk/>
            <pc:sldMk cId="3394446911" sldId="272"/>
            <ac:spMk id="4" creationId="{D5AD9B29-3558-4AD9-BEF0-BC0CC2FF7151}"/>
          </ac:spMkLst>
        </pc:spChg>
        <pc:spChg chg="add">
          <ac:chgData name="Joyce Frankel" userId="f8cc88aa9d7a4b0f" providerId="LiveId" clId="{7BCDB2F4-861E-4CE9-9BBF-647FF6FF4882}" dt="2022-03-09T16:03:01.988" v="335" actId="26606"/>
          <ac:spMkLst>
            <pc:docMk/>
            <pc:sldMk cId="3394446911" sldId="272"/>
            <ac:spMk id="8" creationId="{122F9423-F4B1-45D4-8445-E9991ECCBCCF}"/>
          </ac:spMkLst>
        </pc:spChg>
        <pc:spChg chg="add del">
          <ac:chgData name="Joyce Frankel" userId="f8cc88aa9d7a4b0f" providerId="LiveId" clId="{7BCDB2F4-861E-4CE9-9BBF-647FF6FF4882}" dt="2022-03-09T16:01:31.704" v="334" actId="26606"/>
          <ac:spMkLst>
            <pc:docMk/>
            <pc:sldMk cId="3394446911" sldId="272"/>
            <ac:spMk id="11" creationId="{0D7B6173-1D58-48E2-83CF-37350F315F75}"/>
          </ac:spMkLst>
        </pc:spChg>
        <pc:spChg chg="add del">
          <ac:chgData name="Joyce Frankel" userId="f8cc88aa9d7a4b0f" providerId="LiveId" clId="{7BCDB2F4-861E-4CE9-9BBF-647FF6FF4882}" dt="2022-03-09T16:01:31.704" v="334" actId="26606"/>
          <ac:spMkLst>
            <pc:docMk/>
            <pc:sldMk cId="3394446911" sldId="272"/>
            <ac:spMk id="13" creationId="{8B068B58-6F94-4AFF-A8A7-18573884D6CD}"/>
          </ac:spMkLst>
        </pc:spChg>
        <pc:spChg chg="add del">
          <ac:chgData name="Joyce Frankel" userId="f8cc88aa9d7a4b0f" providerId="LiveId" clId="{7BCDB2F4-861E-4CE9-9BBF-647FF6FF4882}" dt="2022-03-09T16:01:31.704" v="334" actId="26606"/>
          <ac:spMkLst>
            <pc:docMk/>
            <pc:sldMk cId="3394446911" sldId="272"/>
            <ac:spMk id="17" creationId="{21BDEC81-16A7-4451-B893-C15000083B77}"/>
          </ac:spMkLst>
        </pc:spChg>
        <pc:spChg chg="add del">
          <ac:chgData name="Joyce Frankel" userId="f8cc88aa9d7a4b0f" providerId="LiveId" clId="{7BCDB2F4-861E-4CE9-9BBF-647FF6FF4882}" dt="2022-03-09T16:01:31.704" v="334" actId="26606"/>
          <ac:spMkLst>
            <pc:docMk/>
            <pc:sldMk cId="3394446911" sldId="272"/>
            <ac:spMk id="19" creationId="{BE5B028C-7535-45E5-9D2C-32C50D0E0E43}"/>
          </ac:spMkLst>
        </pc:spChg>
        <pc:grpChg chg="add">
          <ac:chgData name="Joyce Frankel" userId="f8cc88aa9d7a4b0f" providerId="LiveId" clId="{7BCDB2F4-861E-4CE9-9BBF-647FF6FF4882}" dt="2022-03-09T16:03:01.988" v="335" actId="26606"/>
          <ac:grpSpMkLst>
            <pc:docMk/>
            <pc:sldMk cId="3394446911" sldId="272"/>
            <ac:grpSpMk id="9" creationId="{770AE191-D2EA-45C9-A44D-830C188F74CB}"/>
          </ac:grpSpMkLst>
        </pc:grpChg>
        <pc:picChg chg="add mod ord">
          <ac:chgData name="Joyce Frankel" userId="f8cc88aa9d7a4b0f" providerId="LiveId" clId="{7BCDB2F4-861E-4CE9-9BBF-647FF6FF4882}" dt="2022-03-09T16:05:01.076" v="348" actId="14826"/>
          <ac:picMkLst>
            <pc:docMk/>
            <pc:sldMk cId="3394446911" sldId="272"/>
            <ac:picMk id="6" creationId="{1918F8E3-5955-42B1-B069-BAFFD0E1300B}"/>
          </ac:picMkLst>
        </pc:picChg>
        <pc:picChg chg="add mod">
          <ac:chgData name="Joyce Frankel" userId="f8cc88aa9d7a4b0f" providerId="LiveId" clId="{7BCDB2F4-861E-4CE9-9BBF-647FF6FF4882}" dt="2022-03-09T16:06:27.697" v="352" actId="1076"/>
          <ac:picMkLst>
            <pc:docMk/>
            <pc:sldMk cId="3394446911" sldId="272"/>
            <ac:picMk id="12" creationId="{560A3BC1-F67F-45CA-A83A-B39A27E2AE76}"/>
          </ac:picMkLst>
        </pc:picChg>
        <pc:picChg chg="add del">
          <ac:chgData name="Joyce Frankel" userId="f8cc88aa9d7a4b0f" providerId="LiveId" clId="{7BCDB2F4-861E-4CE9-9BBF-647FF6FF4882}" dt="2022-03-09T16:01:31.704" v="334" actId="26606"/>
          <ac:picMkLst>
            <pc:docMk/>
            <pc:sldMk cId="3394446911" sldId="272"/>
            <ac:picMk id="15" creationId="{B0DAC8FB-A162-44E3-A606-C855A03A5B09}"/>
          </ac:picMkLst>
        </pc:picChg>
        <pc:picChg chg="del mod">
          <ac:chgData name="Joyce Frankel" userId="f8cc88aa9d7a4b0f" providerId="LiveId" clId="{7BCDB2F4-861E-4CE9-9BBF-647FF6FF4882}" dt="2022-03-09T15:54:53.633" v="318" actId="478"/>
          <ac:picMkLst>
            <pc:docMk/>
            <pc:sldMk cId="3394446911" sldId="272"/>
            <ac:picMk id="3074" creationId="{00000000-0000-0000-0000-000000000000}"/>
          </ac:picMkLst>
        </pc:picChg>
        <pc:picChg chg="del">
          <ac:chgData name="Joyce Frankel" userId="f8cc88aa9d7a4b0f" providerId="LiveId" clId="{7BCDB2F4-861E-4CE9-9BBF-647FF6FF4882}" dt="2022-03-09T15:54:50.346" v="316" actId="478"/>
          <ac:picMkLst>
            <pc:docMk/>
            <pc:sldMk cId="3394446911" sldId="272"/>
            <ac:picMk id="3076" creationId="{00000000-0000-0000-0000-000000000000}"/>
          </ac:picMkLst>
        </pc:picChg>
        <pc:picChg chg="del">
          <ac:chgData name="Joyce Frankel" userId="f8cc88aa9d7a4b0f" providerId="LiveId" clId="{7BCDB2F4-861E-4CE9-9BBF-647FF6FF4882}" dt="2022-03-09T15:54:47.748" v="315" actId="478"/>
          <ac:picMkLst>
            <pc:docMk/>
            <pc:sldMk cId="3394446911" sldId="272"/>
            <ac:picMk id="3077" creationId="{00000000-0000-0000-0000-000000000000}"/>
          </ac:picMkLst>
        </pc:picChg>
        <pc:picChg chg="del">
          <ac:chgData name="Joyce Frankel" userId="f8cc88aa9d7a4b0f" providerId="LiveId" clId="{7BCDB2F4-861E-4CE9-9BBF-647FF6FF4882}" dt="2022-03-09T15:54:46.560" v="314" actId="478"/>
          <ac:picMkLst>
            <pc:docMk/>
            <pc:sldMk cId="3394446911" sldId="272"/>
            <ac:picMk id="3078" creationId="{00000000-0000-0000-0000-000000000000}"/>
          </ac:picMkLst>
        </pc:picChg>
      </pc:sldChg>
      <pc:sldChg chg="addSp delSp modSp add mod setBg delDesignElem">
        <pc:chgData name="Joyce Frankel" userId="f8cc88aa9d7a4b0f" providerId="LiveId" clId="{7BCDB2F4-861E-4CE9-9BBF-647FF6FF4882}" dt="2022-03-09T15:29:40.286" v="227" actId="1076"/>
        <pc:sldMkLst>
          <pc:docMk/>
          <pc:sldMk cId="2178667720" sldId="300"/>
        </pc:sldMkLst>
        <pc:spChg chg="mod">
          <ac:chgData name="Joyce Frankel" userId="f8cc88aa9d7a4b0f" providerId="LiveId" clId="{7BCDB2F4-861E-4CE9-9BBF-647FF6FF4882}" dt="2022-03-09T15:22:57.858" v="206" actId="1076"/>
          <ac:spMkLst>
            <pc:docMk/>
            <pc:sldMk cId="2178667720" sldId="300"/>
            <ac:spMk id="2" creationId="{00000000-0000-0000-0000-000000000000}"/>
          </ac:spMkLst>
        </pc:spChg>
        <pc:spChg chg="mod">
          <ac:chgData name="Joyce Frankel" userId="f8cc88aa9d7a4b0f" providerId="LiveId" clId="{7BCDB2F4-861E-4CE9-9BBF-647FF6FF4882}" dt="2022-03-09T15:24:34.264" v="213" actId="20577"/>
          <ac:spMkLst>
            <pc:docMk/>
            <pc:sldMk cId="2178667720" sldId="300"/>
            <ac:spMk id="3" creationId="{00000000-0000-0000-0000-000000000000}"/>
          </ac:spMkLst>
        </pc:spChg>
        <pc:spChg chg="add">
          <ac:chgData name="Joyce Frankel" userId="f8cc88aa9d7a4b0f" providerId="LiveId" clId="{7BCDB2F4-861E-4CE9-9BBF-647FF6FF4882}" dt="2022-03-09T15:20:51.263" v="184" actId="26606"/>
          <ac:spMkLst>
            <pc:docMk/>
            <pc:sldMk cId="2178667720" sldId="300"/>
            <ac:spMk id="13" creationId="{5E39A796-BE83-48B1-B33F-35C4A32AAB57}"/>
          </ac:spMkLst>
        </pc:spChg>
        <pc:spChg chg="add">
          <ac:chgData name="Joyce Frankel" userId="f8cc88aa9d7a4b0f" providerId="LiveId" clId="{7BCDB2F4-861E-4CE9-9BBF-647FF6FF4882}" dt="2022-03-09T15:20:51.263" v="184" actId="26606"/>
          <ac:spMkLst>
            <pc:docMk/>
            <pc:sldMk cId="2178667720" sldId="300"/>
            <ac:spMk id="15" creationId="{72F84B47-E267-4194-8194-831DB7B5547F}"/>
          </ac:spMkLst>
        </pc:spChg>
        <pc:picChg chg="del">
          <ac:chgData name="Joyce Frankel" userId="f8cc88aa9d7a4b0f" providerId="LiveId" clId="{7BCDB2F4-861E-4CE9-9BBF-647FF6FF4882}" dt="2022-03-09T15:18:02.936" v="171" actId="478"/>
          <ac:picMkLst>
            <pc:docMk/>
            <pc:sldMk cId="2178667720" sldId="300"/>
            <ac:picMk id="5" creationId="{F54F9954-A7A0-4D76-9BF3-C7DC42C2AA37}"/>
          </ac:picMkLst>
        </pc:picChg>
        <pc:picChg chg="mod">
          <ac:chgData name="Joyce Frankel" userId="f8cc88aa9d7a4b0f" providerId="LiveId" clId="{7BCDB2F4-861E-4CE9-9BBF-647FF6FF4882}" dt="2022-03-09T15:29:40.286" v="227" actId="1076"/>
          <ac:picMkLst>
            <pc:docMk/>
            <pc:sldMk cId="2178667720" sldId="300"/>
            <ac:picMk id="6" creationId="{7D163652-F6A7-4C14-A6B6-87AA3845D335}"/>
          </ac:picMkLst>
        </pc:picChg>
        <pc:cxnChg chg="del">
          <ac:chgData name="Joyce Frankel" userId="f8cc88aa9d7a4b0f" providerId="LiveId" clId="{7BCDB2F4-861E-4CE9-9BBF-647FF6FF4882}" dt="2022-03-09T15:17:58.461" v="170"/>
          <ac:cxnSpMkLst>
            <pc:docMk/>
            <pc:sldMk cId="2178667720" sldId="300"/>
            <ac:cxnSpMk id="11" creationId="{E4A809D5-3600-46D4-A466-67F2349A54FB}"/>
          </ac:cxnSpMkLst>
        </pc:cxnChg>
      </pc:sldChg>
      <pc:sldChg chg="delSp modSp add del mod">
        <pc:chgData name="Joyce Frankel" userId="f8cc88aa9d7a4b0f" providerId="LiveId" clId="{7BCDB2F4-861E-4CE9-9BBF-647FF6FF4882}" dt="2022-03-09T15:07:21.980" v="118" actId="2696"/>
        <pc:sldMkLst>
          <pc:docMk/>
          <pc:sldMk cId="2325118944" sldId="300"/>
        </pc:sldMkLst>
        <pc:spChg chg="mod">
          <ac:chgData name="Joyce Frankel" userId="f8cc88aa9d7a4b0f" providerId="LiveId" clId="{7BCDB2F4-861E-4CE9-9BBF-647FF6FF4882}" dt="2022-03-09T15:03:23.211" v="74" actId="14100"/>
          <ac:spMkLst>
            <pc:docMk/>
            <pc:sldMk cId="2325118944" sldId="300"/>
            <ac:spMk id="2" creationId="{00000000-0000-0000-0000-000000000000}"/>
          </ac:spMkLst>
        </pc:spChg>
        <pc:picChg chg="del">
          <ac:chgData name="Joyce Frankel" userId="f8cc88aa9d7a4b0f" providerId="LiveId" clId="{7BCDB2F4-861E-4CE9-9BBF-647FF6FF4882}" dt="2022-03-09T14:59:47.598" v="54" actId="478"/>
          <ac:picMkLst>
            <pc:docMk/>
            <pc:sldMk cId="2325118944" sldId="300"/>
            <ac:picMk id="4" creationId="{00000000-0000-0000-0000-000000000000}"/>
          </ac:picMkLst>
        </pc:picChg>
      </pc:sldChg>
      <pc:sldChg chg="delSp add del">
        <pc:chgData name="Joyce Frankel" userId="f8cc88aa9d7a4b0f" providerId="LiveId" clId="{7BCDB2F4-861E-4CE9-9BBF-647FF6FF4882}" dt="2022-03-09T17:32:54.759" v="483" actId="47"/>
        <pc:sldMkLst>
          <pc:docMk/>
          <pc:sldMk cId="406775900" sldId="301"/>
        </pc:sldMkLst>
        <pc:picChg chg="del">
          <ac:chgData name="Joyce Frankel" userId="f8cc88aa9d7a4b0f" providerId="LiveId" clId="{7BCDB2F4-861E-4CE9-9BBF-647FF6FF4882}" dt="2022-03-09T16:53:43.773" v="412" actId="478"/>
          <ac:picMkLst>
            <pc:docMk/>
            <pc:sldMk cId="406775900" sldId="301"/>
            <ac:picMk id="3074" creationId="{00000000-0000-0000-0000-000000000000}"/>
          </ac:picMkLst>
        </pc:picChg>
        <pc:picChg chg="del">
          <ac:chgData name="Joyce Frankel" userId="f8cc88aa9d7a4b0f" providerId="LiveId" clId="{7BCDB2F4-861E-4CE9-9BBF-647FF6FF4882}" dt="2022-03-09T16:53:42.804" v="411" actId="478"/>
          <ac:picMkLst>
            <pc:docMk/>
            <pc:sldMk cId="406775900" sldId="301"/>
            <ac:picMk id="3076" creationId="{00000000-0000-0000-0000-000000000000}"/>
          </ac:picMkLst>
        </pc:picChg>
        <pc:picChg chg="del">
          <ac:chgData name="Joyce Frankel" userId="f8cc88aa9d7a4b0f" providerId="LiveId" clId="{7BCDB2F4-861E-4CE9-9BBF-647FF6FF4882}" dt="2022-03-09T16:53:41.882" v="410" actId="478"/>
          <ac:picMkLst>
            <pc:docMk/>
            <pc:sldMk cId="406775900" sldId="301"/>
            <ac:picMk id="3077" creationId="{00000000-0000-0000-0000-000000000000}"/>
          </ac:picMkLst>
        </pc:picChg>
        <pc:picChg chg="del">
          <ac:chgData name="Joyce Frankel" userId="f8cc88aa9d7a4b0f" providerId="LiveId" clId="{7BCDB2F4-861E-4CE9-9BBF-647FF6FF4882}" dt="2022-03-09T16:53:40.741" v="409" actId="478"/>
          <ac:picMkLst>
            <pc:docMk/>
            <pc:sldMk cId="406775900" sldId="301"/>
            <ac:picMk id="3078" creationId="{00000000-0000-0000-0000-000000000000}"/>
          </ac:picMkLst>
        </pc:picChg>
      </pc:sldChg>
      <pc:sldChg chg="delSp modSp add mod setBg delDesignElem">
        <pc:chgData name="Joyce Frankel" userId="f8cc88aa9d7a4b0f" providerId="LiveId" clId="{7BCDB2F4-861E-4CE9-9BBF-647FF6FF4882}" dt="2022-03-09T18:29:56.987" v="603" actId="6549"/>
        <pc:sldMkLst>
          <pc:docMk/>
          <pc:sldMk cId="3927593057" sldId="302"/>
        </pc:sldMkLst>
        <pc:spChg chg="mod">
          <ac:chgData name="Joyce Frankel" userId="f8cc88aa9d7a4b0f" providerId="LiveId" clId="{7BCDB2F4-861E-4CE9-9BBF-647FF6FF4882}" dt="2022-03-09T18:29:14.546" v="592" actId="1076"/>
          <ac:spMkLst>
            <pc:docMk/>
            <pc:sldMk cId="3927593057" sldId="302"/>
            <ac:spMk id="2" creationId="{00000000-0000-0000-0000-000000000000}"/>
          </ac:spMkLst>
        </pc:spChg>
        <pc:spChg chg="mod">
          <ac:chgData name="Joyce Frankel" userId="f8cc88aa9d7a4b0f" providerId="LiveId" clId="{7BCDB2F4-861E-4CE9-9BBF-647FF6FF4882}" dt="2022-03-09T18:29:56.987" v="603" actId="6549"/>
          <ac:spMkLst>
            <pc:docMk/>
            <pc:sldMk cId="3927593057" sldId="302"/>
            <ac:spMk id="3" creationId="{00000000-0000-0000-0000-000000000000}"/>
          </ac:spMkLst>
        </pc:spChg>
        <pc:picChg chg="mod">
          <ac:chgData name="Joyce Frankel" userId="f8cc88aa9d7a4b0f" providerId="LiveId" clId="{7BCDB2F4-861E-4CE9-9BBF-647FF6FF4882}" dt="2022-03-09T18:27:55.290" v="576" actId="14826"/>
          <ac:picMkLst>
            <pc:docMk/>
            <pc:sldMk cId="3927593057" sldId="302"/>
            <ac:picMk id="6" creationId="{60F98F34-B87D-4D04-9684-62A62B8FAAB6}"/>
          </ac:picMkLst>
        </pc:picChg>
        <pc:cxnChg chg="del">
          <ac:chgData name="Joyce Frankel" userId="f8cc88aa9d7a4b0f" providerId="LiveId" clId="{7BCDB2F4-861E-4CE9-9BBF-647FF6FF4882}" dt="2022-03-09T18:21:39.786" v="547"/>
          <ac:cxnSpMkLst>
            <pc:docMk/>
            <pc:sldMk cId="3927593057" sldId="302"/>
            <ac:cxnSpMk id="11" creationId="{E4A809D5-3600-46D4-A466-67F2349A54FB}"/>
          </ac:cxnSpMkLst>
        </pc:cxnChg>
      </pc:sldChg>
      <pc:sldChg chg="modSp add mod setBg">
        <pc:chgData name="Joyce Frankel" userId="f8cc88aa9d7a4b0f" providerId="LiveId" clId="{7BCDB2F4-861E-4CE9-9BBF-647FF6FF4882}" dt="2022-03-09T17:32:48.972" v="482" actId="113"/>
        <pc:sldMkLst>
          <pc:docMk/>
          <pc:sldMk cId="3271777160" sldId="303"/>
        </pc:sldMkLst>
        <pc:spChg chg="mod">
          <ac:chgData name="Joyce Frankel" userId="f8cc88aa9d7a4b0f" providerId="LiveId" clId="{7BCDB2F4-861E-4CE9-9BBF-647FF6FF4882}" dt="2022-03-09T17:00:04.035" v="474" actId="1076"/>
          <ac:spMkLst>
            <pc:docMk/>
            <pc:sldMk cId="3271777160" sldId="303"/>
            <ac:spMk id="2" creationId="{00000000-0000-0000-0000-000000000000}"/>
          </ac:spMkLst>
        </pc:spChg>
        <pc:spChg chg="mod">
          <ac:chgData name="Joyce Frankel" userId="f8cc88aa9d7a4b0f" providerId="LiveId" clId="{7BCDB2F4-861E-4CE9-9BBF-647FF6FF4882}" dt="2022-03-09T17:32:48.972" v="482" actId="113"/>
          <ac:spMkLst>
            <pc:docMk/>
            <pc:sldMk cId="3271777160" sldId="303"/>
            <ac:spMk id="3" creationId="{00000000-0000-0000-0000-000000000000}"/>
          </ac:spMkLst>
        </pc:spChg>
        <pc:picChg chg="mod">
          <ac:chgData name="Joyce Frankel" userId="f8cc88aa9d7a4b0f" providerId="LiveId" clId="{7BCDB2F4-861E-4CE9-9BBF-647FF6FF4882}" dt="2022-03-09T17:31:31.256" v="481" actId="14826"/>
          <ac:picMkLst>
            <pc:docMk/>
            <pc:sldMk cId="3271777160" sldId="303"/>
            <ac:picMk id="6" creationId="{0DB80C4B-D41A-4497-BA89-0C81BA2D3622}"/>
          </ac:picMkLst>
        </pc:picChg>
      </pc:sldChg>
      <pc:sldChg chg="addSp delSp modSp new mod modClrScheme chgLayout">
        <pc:chgData name="Joyce Frankel" userId="f8cc88aa9d7a4b0f" providerId="LiveId" clId="{7BCDB2F4-861E-4CE9-9BBF-647FF6FF4882}" dt="2022-03-09T18:14:44.771" v="527" actId="113"/>
        <pc:sldMkLst>
          <pc:docMk/>
          <pc:sldMk cId="2209935351" sldId="304"/>
        </pc:sldMkLst>
        <pc:spChg chg="del">
          <ac:chgData name="Joyce Frankel" userId="f8cc88aa9d7a4b0f" providerId="LiveId" clId="{7BCDB2F4-861E-4CE9-9BBF-647FF6FF4882}" dt="2022-03-09T17:36:43.978" v="493" actId="700"/>
          <ac:spMkLst>
            <pc:docMk/>
            <pc:sldMk cId="2209935351" sldId="304"/>
            <ac:spMk id="2" creationId="{06E84D2E-C053-42D4-B892-9133B8294421}"/>
          </ac:spMkLst>
        </pc:spChg>
        <pc:spChg chg="del mod ord">
          <ac:chgData name="Joyce Frankel" userId="f8cc88aa9d7a4b0f" providerId="LiveId" clId="{7BCDB2F4-861E-4CE9-9BBF-647FF6FF4882}" dt="2022-03-09T17:36:43.978" v="493" actId="700"/>
          <ac:spMkLst>
            <pc:docMk/>
            <pc:sldMk cId="2209935351" sldId="304"/>
            <ac:spMk id="3" creationId="{D02E0804-FADC-468B-9782-BBB9E5318023}"/>
          </ac:spMkLst>
        </pc:spChg>
        <pc:spChg chg="del">
          <ac:chgData name="Joyce Frankel" userId="f8cc88aa9d7a4b0f" providerId="LiveId" clId="{7BCDB2F4-861E-4CE9-9BBF-647FF6FF4882}" dt="2022-03-09T17:36:43.978" v="493" actId="700"/>
          <ac:spMkLst>
            <pc:docMk/>
            <pc:sldMk cId="2209935351" sldId="304"/>
            <ac:spMk id="4" creationId="{224F7F6E-7C4C-4A88-9013-B5F06F145A0D}"/>
          </ac:spMkLst>
        </pc:spChg>
        <pc:spChg chg="add del mod ord">
          <ac:chgData name="Joyce Frankel" userId="f8cc88aa9d7a4b0f" providerId="LiveId" clId="{7BCDB2F4-861E-4CE9-9BBF-647FF6FF4882}" dt="2022-03-09T17:46:01.289" v="494" actId="931"/>
          <ac:spMkLst>
            <pc:docMk/>
            <pc:sldMk cId="2209935351" sldId="304"/>
            <ac:spMk id="5" creationId="{1C41DFAB-D5F6-4DF8-B49D-DD3F4B676D1F}"/>
          </ac:spMkLst>
        </pc:spChg>
        <pc:spChg chg="add del mod">
          <ac:chgData name="Joyce Frankel" userId="f8cc88aa9d7a4b0f" providerId="LiveId" clId="{7BCDB2F4-861E-4CE9-9BBF-647FF6FF4882}" dt="2022-03-09T18:14:44.771" v="527" actId="113"/>
          <ac:spMkLst>
            <pc:docMk/>
            <pc:sldMk cId="2209935351" sldId="304"/>
            <ac:spMk id="8" creationId="{2352C68B-368A-4A41-AF3C-3EC0C1558D55}"/>
          </ac:spMkLst>
        </pc:spChg>
        <pc:spChg chg="add mod">
          <ac:chgData name="Joyce Frankel" userId="f8cc88aa9d7a4b0f" providerId="LiveId" clId="{7BCDB2F4-861E-4CE9-9BBF-647FF6FF4882}" dt="2022-03-09T17:49:04.901" v="515" actId="1076"/>
          <ac:spMkLst>
            <pc:docMk/>
            <pc:sldMk cId="2209935351" sldId="304"/>
            <ac:spMk id="9" creationId="{4A1A6D7E-D102-4C6D-AE73-54F960DCCE28}"/>
          </ac:spMkLst>
        </pc:spChg>
        <pc:graphicFrameChg chg="add del">
          <ac:chgData name="Joyce Frankel" userId="f8cc88aa9d7a4b0f" providerId="LiveId" clId="{7BCDB2F4-861E-4CE9-9BBF-647FF6FF4882}" dt="2022-03-09T17:47:17.470" v="501" actId="26606"/>
          <ac:graphicFrameMkLst>
            <pc:docMk/>
            <pc:sldMk cId="2209935351" sldId="304"/>
            <ac:graphicFrameMk id="10" creationId="{BEB3E076-80A9-45CE-B39B-1260E2ABFD2B}"/>
          </ac:graphicFrameMkLst>
        </pc:graphicFrameChg>
        <pc:picChg chg="add mod">
          <ac:chgData name="Joyce Frankel" userId="f8cc88aa9d7a4b0f" providerId="LiveId" clId="{7BCDB2F4-861E-4CE9-9BBF-647FF6FF4882}" dt="2022-03-09T17:46:06.874" v="495" actId="27614"/>
          <ac:picMkLst>
            <pc:docMk/>
            <pc:sldMk cId="2209935351" sldId="304"/>
            <ac:picMk id="7" creationId="{BEF5225F-37C0-4FCE-B0CC-272B1F1C3EDE}"/>
          </ac:picMkLst>
        </pc:picChg>
        <pc:picChg chg="add mod">
          <ac:chgData name="Joyce Frankel" userId="f8cc88aa9d7a4b0f" providerId="LiveId" clId="{7BCDB2F4-861E-4CE9-9BBF-647FF6FF4882}" dt="2022-03-09T17:49:37.925" v="517" actId="1076"/>
          <ac:picMkLst>
            <pc:docMk/>
            <pc:sldMk cId="2209935351" sldId="304"/>
            <ac:picMk id="12" creationId="{9AA45806-8303-43C5-A61B-68CF8328E2CF}"/>
          </ac:picMkLst>
        </pc:picChg>
      </pc:sldChg>
      <pc:sldChg chg="new del">
        <pc:chgData name="Joyce Frankel" userId="f8cc88aa9d7a4b0f" providerId="LiveId" clId="{7BCDB2F4-861E-4CE9-9BBF-647FF6FF4882}" dt="2022-03-09T17:36:17.335" v="491" actId="680"/>
        <pc:sldMkLst>
          <pc:docMk/>
          <pc:sldMk cId="2303921794" sldId="304"/>
        </pc:sldMkLst>
      </pc:sldChg>
      <pc:sldChg chg="add del">
        <pc:chgData name="Joyce Frankel" userId="f8cc88aa9d7a4b0f" providerId="LiveId" clId="{7BCDB2F4-861E-4CE9-9BBF-647FF6FF4882}" dt="2022-03-09T18:15:10.622" v="529" actId="2696"/>
        <pc:sldMkLst>
          <pc:docMk/>
          <pc:sldMk cId="1062806313" sldId="305"/>
        </pc:sldMkLst>
      </pc:sldChg>
      <pc:sldChg chg="addSp modSp add mod">
        <pc:chgData name="Joyce Frankel" userId="f8cc88aa9d7a4b0f" providerId="LiveId" clId="{7BCDB2F4-861E-4CE9-9BBF-647FF6FF4882}" dt="2022-03-09T18:42:28.066" v="680" actId="1076"/>
        <pc:sldMkLst>
          <pc:docMk/>
          <pc:sldMk cId="2782782046" sldId="305"/>
        </pc:sldMkLst>
        <pc:picChg chg="add mod">
          <ac:chgData name="Joyce Frankel" userId="f8cc88aa9d7a4b0f" providerId="LiveId" clId="{7BCDB2F4-861E-4CE9-9BBF-647FF6FF4882}" dt="2022-03-09T18:42:28.066" v="680" actId="1076"/>
          <ac:picMkLst>
            <pc:docMk/>
            <pc:sldMk cId="2782782046" sldId="305"/>
            <ac:picMk id="5" creationId="{E47E0578-61DB-4AC5-A0EE-0C00773050DC}"/>
          </ac:picMkLst>
        </pc:picChg>
      </pc:sldChg>
      <pc:sldMasterChg chg="delSldLayout">
        <pc:chgData name="Joyce Frankel" userId="f8cc88aa9d7a4b0f" providerId="LiveId" clId="{7BCDB2F4-861E-4CE9-9BBF-647FF6FF4882}" dt="2022-03-09T18:43:49.411" v="682" actId="2696"/>
        <pc:sldMasterMkLst>
          <pc:docMk/>
          <pc:sldMasterMk cId="474105686" sldId="2147483648"/>
        </pc:sldMasterMkLst>
        <pc:sldLayoutChg chg="del">
          <pc:chgData name="Joyce Frankel" userId="f8cc88aa9d7a4b0f" providerId="LiveId" clId="{7BCDB2F4-861E-4CE9-9BBF-647FF6FF4882}" dt="2022-03-09T15:36:58.689" v="266" actId="2696"/>
          <pc:sldLayoutMkLst>
            <pc:docMk/>
            <pc:sldMasterMk cId="474105686" sldId="2147483648"/>
            <pc:sldLayoutMk cId="1152368879" sldId="2147483688"/>
          </pc:sldLayoutMkLst>
        </pc:sldLayoutChg>
        <pc:sldLayoutChg chg="del">
          <pc:chgData name="Joyce Frankel" userId="f8cc88aa9d7a4b0f" providerId="LiveId" clId="{7BCDB2F4-861E-4CE9-9BBF-647FF6FF4882}" dt="2022-03-09T15:36:55.875" v="265" actId="2696"/>
          <pc:sldLayoutMkLst>
            <pc:docMk/>
            <pc:sldMasterMk cId="474105686" sldId="2147483648"/>
            <pc:sldLayoutMk cId="1510853664" sldId="2147483691"/>
          </pc:sldLayoutMkLst>
        </pc:sldLayoutChg>
        <pc:sldLayoutChg chg="del">
          <pc:chgData name="Joyce Frankel" userId="f8cc88aa9d7a4b0f" providerId="LiveId" clId="{7BCDB2F4-861E-4CE9-9BBF-647FF6FF4882}" dt="2022-03-09T15:36:53.484" v="264" actId="2696"/>
          <pc:sldLayoutMkLst>
            <pc:docMk/>
            <pc:sldMasterMk cId="474105686" sldId="2147483648"/>
            <pc:sldLayoutMk cId="414947868" sldId="2147483692"/>
          </pc:sldLayoutMkLst>
        </pc:sldLayoutChg>
        <pc:sldLayoutChg chg="del">
          <pc:chgData name="Joyce Frankel" userId="f8cc88aa9d7a4b0f" providerId="LiveId" clId="{7BCDB2F4-861E-4CE9-9BBF-647FF6FF4882}" dt="2022-03-09T15:36:50.994" v="263" actId="2696"/>
          <pc:sldLayoutMkLst>
            <pc:docMk/>
            <pc:sldMasterMk cId="474105686" sldId="2147483648"/>
            <pc:sldLayoutMk cId="2651698314" sldId="2147483693"/>
          </pc:sldLayoutMkLst>
        </pc:sldLayoutChg>
        <pc:sldLayoutChg chg="del">
          <pc:chgData name="Joyce Frankel" userId="f8cc88aa9d7a4b0f" providerId="LiveId" clId="{7BCDB2F4-861E-4CE9-9BBF-647FF6FF4882}" dt="2022-03-09T15:36:48.306" v="262" actId="2696"/>
          <pc:sldLayoutMkLst>
            <pc:docMk/>
            <pc:sldMasterMk cId="474105686" sldId="2147483648"/>
            <pc:sldLayoutMk cId="3394723419" sldId="2147483694"/>
          </pc:sldLayoutMkLst>
        </pc:sldLayoutChg>
        <pc:sldLayoutChg chg="del">
          <pc:chgData name="Joyce Frankel" userId="f8cc88aa9d7a4b0f" providerId="LiveId" clId="{7BCDB2F4-861E-4CE9-9BBF-647FF6FF4882}" dt="2022-03-09T15:36:45.817" v="261" actId="2696"/>
          <pc:sldLayoutMkLst>
            <pc:docMk/>
            <pc:sldMasterMk cId="474105686" sldId="2147483648"/>
            <pc:sldLayoutMk cId="1634267082" sldId="2147483695"/>
          </pc:sldLayoutMkLst>
        </pc:sldLayoutChg>
        <pc:sldLayoutChg chg="del">
          <pc:chgData name="Joyce Frankel" userId="f8cc88aa9d7a4b0f" providerId="LiveId" clId="{7BCDB2F4-861E-4CE9-9BBF-647FF6FF4882}" dt="2022-03-09T15:36:43.581" v="260" actId="2696"/>
          <pc:sldLayoutMkLst>
            <pc:docMk/>
            <pc:sldMasterMk cId="474105686" sldId="2147483648"/>
            <pc:sldLayoutMk cId="921904251" sldId="2147483696"/>
          </pc:sldLayoutMkLst>
        </pc:sldLayoutChg>
        <pc:sldLayoutChg chg="del">
          <pc:chgData name="Joyce Frankel" userId="f8cc88aa9d7a4b0f" providerId="LiveId" clId="{7BCDB2F4-861E-4CE9-9BBF-647FF6FF4882}" dt="2022-03-09T15:36:40.622" v="259" actId="2696"/>
          <pc:sldLayoutMkLst>
            <pc:docMk/>
            <pc:sldMasterMk cId="474105686" sldId="2147483648"/>
            <pc:sldLayoutMk cId="2214941779" sldId="2147483697"/>
          </pc:sldLayoutMkLst>
        </pc:sldLayoutChg>
        <pc:sldLayoutChg chg="del">
          <pc:chgData name="Joyce Frankel" userId="f8cc88aa9d7a4b0f" providerId="LiveId" clId="{7BCDB2F4-861E-4CE9-9BBF-647FF6FF4882}" dt="2022-03-09T15:36:37.935" v="258" actId="2696"/>
          <pc:sldLayoutMkLst>
            <pc:docMk/>
            <pc:sldMasterMk cId="474105686" sldId="2147483648"/>
            <pc:sldLayoutMk cId="3068569067" sldId="2147483698"/>
          </pc:sldLayoutMkLst>
        </pc:sldLayoutChg>
        <pc:sldLayoutChg chg="del">
          <pc:chgData name="Joyce Frankel" userId="f8cc88aa9d7a4b0f" providerId="LiveId" clId="{7BCDB2F4-861E-4CE9-9BBF-647FF6FF4882}" dt="2022-03-09T15:36:32.257" v="256" actId="2696"/>
          <pc:sldLayoutMkLst>
            <pc:docMk/>
            <pc:sldMasterMk cId="474105686" sldId="2147483648"/>
            <pc:sldLayoutMk cId="1100742409" sldId="2147483699"/>
          </pc:sldLayoutMkLst>
        </pc:sldLayoutChg>
        <pc:sldLayoutChg chg="del">
          <pc:chgData name="Joyce Frankel" userId="f8cc88aa9d7a4b0f" providerId="LiveId" clId="{7BCDB2F4-861E-4CE9-9BBF-647FF6FF4882}" dt="2022-03-09T18:15:19.426" v="530" actId="2696"/>
          <pc:sldLayoutMkLst>
            <pc:docMk/>
            <pc:sldMasterMk cId="474105686" sldId="2147483648"/>
            <pc:sldLayoutMk cId="62948079" sldId="2147483703"/>
          </pc:sldLayoutMkLst>
        </pc:sldLayoutChg>
        <pc:sldLayoutChg chg="del">
          <pc:chgData name="Joyce Frankel" userId="f8cc88aa9d7a4b0f" providerId="LiveId" clId="{7BCDB2F4-861E-4CE9-9BBF-647FF6FF4882}" dt="2022-03-09T18:43:49.411" v="682" actId="2696"/>
          <pc:sldLayoutMkLst>
            <pc:docMk/>
            <pc:sldMasterMk cId="474105686" sldId="2147483648"/>
            <pc:sldLayoutMk cId="1693486256" sldId="2147483703"/>
          </pc:sldLayoutMkLst>
        </pc:sldLayoutChg>
        <pc:sldLayoutChg chg="del">
          <pc:chgData name="Joyce Frankel" userId="f8cc88aa9d7a4b0f" providerId="LiveId" clId="{7BCDB2F4-861E-4CE9-9BBF-647FF6FF4882}" dt="2022-03-09T17:32:54.759" v="483" actId="47"/>
          <pc:sldLayoutMkLst>
            <pc:docMk/>
            <pc:sldMasterMk cId="474105686" sldId="2147483648"/>
            <pc:sldLayoutMk cId="2393273557" sldId="214748370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2/6/2024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826409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55243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530799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257082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963272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502304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82790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latin typeface="Calibri"/>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latin typeface="Calibri"/>
              </a:rPr>
              <a:pPr/>
              <a:t>‹#›</a:t>
            </a:fld>
            <a:endParaRPr lang="en-US" dirty="0">
              <a:solidFill>
                <a:srgbClr val="4279A9">
                  <a:lumMod val="75000"/>
                </a:srgbClr>
              </a:solidFill>
              <a:latin typeface="Calibri"/>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61958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latin typeface="Calibri"/>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latin typeface="Calibri"/>
              </a:rPr>
              <a:pPr/>
              <a:t>‹#›</a:t>
            </a:fld>
            <a:endParaRPr lang="en-US" dirty="0">
              <a:solidFill>
                <a:srgbClr val="4279A9">
                  <a:lumMod val="75000"/>
                </a:srgbClr>
              </a:solidFill>
              <a:latin typeface="Calibri"/>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947446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203741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464130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91258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13303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548333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28101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990502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01894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2/6/2024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9" r:id="rId38"/>
    <p:sldLayoutId id="2147483690" r:id="rId39"/>
    <p:sldLayoutId id="2147483700" r:id="rId40"/>
    <p:sldLayoutId id="2147483701" r:id="rId41"/>
    <p:sldLayoutId id="2147483702" r:id="rId42"/>
    <p:sldLayoutId id="2147483704" r:id="rId43"/>
    <p:sldLayoutId id="2147483705" r:id="rId4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Covered Calls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14265" y="2878166"/>
            <a:ext cx="4237180"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536335" cy="400110"/>
          </a:xfrm>
          <a:prstGeom prst="rect">
            <a:avLst/>
          </a:prstGeom>
          <a:noFill/>
        </p:spPr>
        <p:txBody>
          <a:bodyPr wrap="none" rtlCol="0">
            <a:spAutoFit/>
          </a:bodyPr>
          <a:lstStyle/>
          <a:p>
            <a:r>
              <a:rPr lang="en-US" sz="2000" dirty="0">
                <a:solidFill>
                  <a:srgbClr val="FFC000"/>
                </a:solidFill>
              </a:rPr>
              <a:t>http://alphashark.com</a:t>
            </a: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using a computer&#10;&#10;Description automatically generated with medium confidence">
            <a:extLst>
              <a:ext uri="{FF2B5EF4-FFF2-40B4-BE49-F238E27FC236}">
                <a16:creationId xmlns:a16="http://schemas.microsoft.com/office/drawing/2014/main" id="{BEF5225F-37C0-4FCE-B0CC-272B1F1C3E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210" r="18210"/>
          <a:stretch>
            <a:fillRect/>
          </a:stretch>
        </p:blipFill>
        <p:spPr/>
      </p:pic>
      <p:sp>
        <p:nvSpPr>
          <p:cNvPr id="8" name="TextBox 7">
            <a:extLst>
              <a:ext uri="{FF2B5EF4-FFF2-40B4-BE49-F238E27FC236}">
                <a16:creationId xmlns:a16="http://schemas.microsoft.com/office/drawing/2014/main" id="{2352C68B-368A-4A41-AF3C-3EC0C1558D55}"/>
              </a:ext>
            </a:extLst>
          </p:cNvPr>
          <p:cNvSpPr txBox="1"/>
          <p:nvPr/>
        </p:nvSpPr>
        <p:spPr>
          <a:xfrm>
            <a:off x="6540916" y="767297"/>
            <a:ext cx="5487949" cy="5450851"/>
          </a:xfrm>
          <a:prstGeom prst="rect">
            <a:avLst/>
          </a:prstGeom>
          <a:noFill/>
        </p:spPr>
        <p:txBody>
          <a:bodyPr wrap="square" rtlCol="0">
            <a:spAutoFit/>
          </a:bodyPr>
          <a:lstStyle/>
          <a:p>
            <a:r>
              <a:rPr lang="en-US" sz="1800" b="1" dirty="0">
                <a:solidFill>
                  <a:srgbClr val="000000"/>
                </a:solidFill>
              </a:rPr>
              <a:t>Example #1 Covered Call: </a:t>
            </a:r>
          </a:p>
          <a:p>
            <a:endParaRPr lang="en-US" sz="1800" dirty="0">
              <a:solidFill>
                <a:srgbClr val="000000"/>
              </a:solidFill>
            </a:endParaRPr>
          </a:p>
          <a:p>
            <a:r>
              <a:rPr lang="en-US" sz="1800" b="0" dirty="0">
                <a:solidFill>
                  <a:srgbClr val="000000"/>
                </a:solidFill>
              </a:rPr>
              <a:t>Shares of Apple Inc. (AAPL) are currently trading $508.00</a:t>
            </a:r>
            <a:br>
              <a:rPr lang="en-US" sz="1800" b="0" dirty="0">
                <a:solidFill>
                  <a:srgbClr val="000000"/>
                </a:solidFill>
              </a:rPr>
            </a:br>
            <a:r>
              <a:rPr lang="en-US" sz="1800" b="0" dirty="0">
                <a:solidFill>
                  <a:srgbClr val="000000"/>
                </a:solidFill>
              </a:rPr>
              <a:t>The AAPL Feb 525 Calls are trading at $5.25 </a:t>
            </a:r>
          </a:p>
          <a:p>
            <a:r>
              <a:rPr lang="en-US" sz="1800" dirty="0">
                <a:solidFill>
                  <a:srgbClr val="000000"/>
                </a:solidFill>
              </a:rPr>
              <a:t>Trade: Buying 100 shares of AAPL stock at $508.00 for every Feb 525 call sold for $5.25</a:t>
            </a:r>
            <a:br>
              <a:rPr lang="en-US" sz="1800" dirty="0">
                <a:solidFill>
                  <a:srgbClr val="000000"/>
                </a:solidFill>
              </a:rPr>
            </a:br>
            <a:r>
              <a:rPr lang="en-US" sz="1800" dirty="0">
                <a:solidFill>
                  <a:srgbClr val="000000"/>
                </a:solidFill>
              </a:rPr>
              <a:t>Reward: $22.25 </a:t>
            </a:r>
            <a:br>
              <a:rPr lang="en-US" sz="1800" dirty="0">
                <a:solidFill>
                  <a:srgbClr val="000000"/>
                </a:solidFill>
              </a:rPr>
            </a:br>
            <a:r>
              <a:rPr lang="en-US" sz="1800" dirty="0">
                <a:solidFill>
                  <a:srgbClr val="000000"/>
                </a:solidFill>
              </a:rPr>
              <a:t>Breakeven: $502.75</a:t>
            </a:r>
          </a:p>
          <a:p>
            <a:endParaRPr lang="en-US" sz="1800" b="0" dirty="0">
              <a:solidFill>
                <a:srgbClr val="000000"/>
              </a:solidFill>
            </a:endParaRPr>
          </a:p>
          <a:p>
            <a:pPr>
              <a:lnSpc>
                <a:spcPct val="150000"/>
              </a:lnSpc>
            </a:pPr>
            <a:r>
              <a:rPr lang="en-US" sz="1800" b="0" dirty="0">
                <a:solidFill>
                  <a:srgbClr val="000000"/>
                </a:solidFill>
              </a:rPr>
              <a:t>This trade will net its maximum profit if shares of AAPL close above $525 on Feb expiration. The trade will also be profitable anywhere above $502.75.  As you can see, this trade can be profitable if the stock trades sideways, rallies, or even sells off anywhere above $502.75. </a:t>
            </a:r>
          </a:p>
          <a:p>
            <a:pPr>
              <a:lnSpc>
                <a:spcPct val="150000"/>
              </a:lnSpc>
            </a:pPr>
            <a:r>
              <a:rPr lang="en-US" sz="1800" b="1" dirty="0">
                <a:solidFill>
                  <a:srgbClr val="000000"/>
                </a:solidFill>
              </a:rPr>
              <a:t>Doing this month over month will continually lower our cost basis on this long AAPL stock position</a:t>
            </a:r>
            <a:r>
              <a:rPr lang="en-US" sz="1800" b="0" dirty="0">
                <a:solidFill>
                  <a:srgbClr val="000000"/>
                </a:solidFill>
              </a:rPr>
              <a:t>.</a:t>
            </a:r>
          </a:p>
        </p:txBody>
      </p:sp>
      <p:sp>
        <p:nvSpPr>
          <p:cNvPr id="9" name="TextBox 8">
            <a:extLst>
              <a:ext uri="{FF2B5EF4-FFF2-40B4-BE49-F238E27FC236}">
                <a16:creationId xmlns:a16="http://schemas.microsoft.com/office/drawing/2014/main" id="{4A1A6D7E-D102-4C6D-AE73-54F960DCCE28}"/>
              </a:ext>
            </a:extLst>
          </p:cNvPr>
          <p:cNvSpPr txBox="1"/>
          <p:nvPr/>
        </p:nvSpPr>
        <p:spPr>
          <a:xfrm>
            <a:off x="8105797" y="182522"/>
            <a:ext cx="2358189" cy="584775"/>
          </a:xfrm>
          <a:prstGeom prst="rect">
            <a:avLst/>
          </a:prstGeom>
          <a:noFill/>
        </p:spPr>
        <p:txBody>
          <a:bodyPr wrap="square" rtlCol="0">
            <a:spAutoFit/>
          </a:bodyPr>
          <a:lstStyle/>
          <a:p>
            <a:r>
              <a:rPr lang="en-US" sz="3200" b="1" dirty="0">
                <a:solidFill>
                  <a:srgbClr val="000000"/>
                </a:solidFill>
                <a:latin typeface="+mj-lt"/>
              </a:rPr>
              <a:t>Covered Calls</a:t>
            </a:r>
            <a:endParaRPr lang="en-US" sz="3200" b="1" dirty="0">
              <a:latin typeface="+mj-lt"/>
            </a:endParaRPr>
          </a:p>
        </p:txBody>
      </p:sp>
      <p:pic>
        <p:nvPicPr>
          <p:cNvPr id="12" name="Picture 11">
            <a:extLst>
              <a:ext uri="{FF2B5EF4-FFF2-40B4-BE49-F238E27FC236}">
                <a16:creationId xmlns:a16="http://schemas.microsoft.com/office/drawing/2014/main" id="{9AA45806-8303-43C5-A61B-68CF8328E2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10036" y="6194181"/>
            <a:ext cx="558730" cy="441698"/>
          </a:xfrm>
          <a:prstGeom prst="rect">
            <a:avLst/>
          </a:prstGeom>
        </p:spPr>
      </p:pic>
    </p:spTree>
    <p:extLst>
      <p:ext uri="{BB962C8B-B14F-4D97-AF65-F5344CB8AC3E}">
        <p14:creationId xmlns:p14="http://schemas.microsoft.com/office/powerpoint/2010/main" val="220993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10145" y="179409"/>
            <a:ext cx="2363811" cy="594913"/>
          </a:xfrm>
        </p:spPr>
        <p:txBody>
          <a:bodyPr vert="horz" lIns="91440" tIns="45720" rIns="91440" bIns="45720" rtlCol="0" anchor="b">
            <a:normAutofit/>
          </a:bodyPr>
          <a:lstStyle/>
          <a:p>
            <a:r>
              <a:rPr lang="en-US" sz="3200" b="1" dirty="0">
                <a:latin typeface="+mj-lt"/>
                <a:cs typeface="+mj-cs"/>
              </a:rPr>
              <a:t>Covered Calls</a:t>
            </a:r>
          </a:p>
        </p:txBody>
      </p:sp>
      <p:sp>
        <p:nvSpPr>
          <p:cNvPr id="3" name="Content Placeholder 2"/>
          <p:cNvSpPr>
            <a:spLocks noGrp="1"/>
          </p:cNvSpPr>
          <p:nvPr>
            <p:ph idx="4294967295"/>
          </p:nvPr>
        </p:nvSpPr>
        <p:spPr>
          <a:xfrm>
            <a:off x="201649" y="914399"/>
            <a:ext cx="5770888" cy="5764191"/>
          </a:xfrm>
        </p:spPr>
        <p:txBody>
          <a:bodyPr vert="horz" lIns="91440" tIns="45720" rIns="91440" bIns="45720" rtlCol="0">
            <a:normAutofit lnSpcReduction="10000"/>
          </a:bodyPr>
          <a:lstStyle/>
          <a:p>
            <a:pPr marL="0" indent="0">
              <a:lnSpc>
                <a:spcPct val="150000"/>
              </a:lnSpc>
              <a:buNone/>
            </a:pPr>
            <a:r>
              <a:rPr lang="en-US" sz="1800" b="1" dirty="0">
                <a:solidFill>
                  <a:srgbClr val="000000"/>
                </a:solidFill>
                <a:latin typeface="+mn-lt"/>
              </a:rPr>
              <a:t>Example #2 Covered Call: </a:t>
            </a:r>
          </a:p>
          <a:p>
            <a:pPr marL="0" indent="0">
              <a:lnSpc>
                <a:spcPct val="150000"/>
              </a:lnSpc>
              <a:buNone/>
            </a:pPr>
            <a:r>
              <a:rPr lang="en-US" sz="1800" b="0" dirty="0">
                <a:solidFill>
                  <a:srgbClr val="000000"/>
                </a:solidFill>
                <a:latin typeface="+mn-lt"/>
              </a:rPr>
              <a:t>Shares of Cadence Design Systems Inc (CDNS) are trading at $14.05</a:t>
            </a:r>
            <a:br>
              <a:rPr lang="en-US" sz="1800" b="0" dirty="0">
                <a:solidFill>
                  <a:srgbClr val="000000"/>
                </a:solidFill>
                <a:latin typeface="+mn-lt"/>
              </a:rPr>
            </a:br>
            <a:r>
              <a:rPr lang="en-US" sz="1800" b="0" dirty="0">
                <a:solidFill>
                  <a:srgbClr val="000000"/>
                </a:solidFill>
                <a:latin typeface="+mn-lt"/>
              </a:rPr>
              <a:t>The CDNS Aug 12 Calls are trading at $2.75</a:t>
            </a:r>
          </a:p>
          <a:p>
            <a:pPr marL="0" indent="0">
              <a:lnSpc>
                <a:spcPct val="150000"/>
              </a:lnSpc>
              <a:buNone/>
            </a:pPr>
            <a:r>
              <a:rPr lang="en-US" sz="1800" b="1" dirty="0">
                <a:latin typeface="+mn-lt"/>
              </a:rPr>
              <a:t>Trade: </a:t>
            </a:r>
            <a:r>
              <a:rPr lang="en-US" sz="1800" dirty="0">
                <a:latin typeface="+mn-lt"/>
              </a:rPr>
              <a:t>Buying 100 Shares of CDNS at $14.05 for every Aug 12 Call sold at $2.75</a:t>
            </a:r>
            <a:br>
              <a:rPr lang="en-US" sz="1800" dirty="0">
                <a:latin typeface="+mn-lt"/>
              </a:rPr>
            </a:br>
            <a:r>
              <a:rPr lang="en-US" sz="1800" dirty="0">
                <a:latin typeface="+mn-lt"/>
              </a:rPr>
              <a:t>Reward: $70 per 1 lot</a:t>
            </a:r>
            <a:br>
              <a:rPr lang="en-US" sz="1800" dirty="0">
                <a:latin typeface="+mn-lt"/>
              </a:rPr>
            </a:br>
            <a:r>
              <a:rPr lang="en-US" sz="1800" dirty="0">
                <a:latin typeface="+mn-lt"/>
              </a:rPr>
              <a:t>Breakeven: $11.30</a:t>
            </a:r>
          </a:p>
          <a:p>
            <a:pPr marL="0" indent="0">
              <a:lnSpc>
                <a:spcPct val="150000"/>
              </a:lnSpc>
              <a:buNone/>
            </a:pPr>
            <a:endParaRPr lang="en-US" sz="1800" b="0" dirty="0">
              <a:solidFill>
                <a:srgbClr val="000000"/>
              </a:solidFill>
              <a:latin typeface="+mn-lt"/>
            </a:endParaRPr>
          </a:p>
          <a:p>
            <a:pPr marL="0" indent="0">
              <a:lnSpc>
                <a:spcPct val="150000"/>
              </a:lnSpc>
              <a:buNone/>
            </a:pPr>
            <a:r>
              <a:rPr lang="en-US" sz="1800" b="0" dirty="0">
                <a:latin typeface="+mn-lt"/>
              </a:rPr>
              <a:t>Should the stock close above $14.00 on August expiration this trade will net its maximum potential profit of $70 per 1 lot. This trade is also profitable anywhere above $11.30. </a:t>
            </a:r>
            <a:r>
              <a:rPr lang="en-US" sz="1800" b="1" dirty="0">
                <a:latin typeface="+mn-lt"/>
              </a:rPr>
              <a:t>Remember that covered calls are a synthetic short put</a:t>
            </a:r>
            <a:r>
              <a:rPr lang="en-US" sz="1800" b="0" dirty="0">
                <a:latin typeface="+mn-lt"/>
              </a:rPr>
              <a:t>. </a:t>
            </a:r>
            <a:endParaRPr lang="en-US" sz="1800" b="0" dirty="0">
              <a:solidFill>
                <a:srgbClr val="000000"/>
              </a:solidFill>
              <a:latin typeface="+mn-lt"/>
            </a:endParaRPr>
          </a:p>
        </p:txBody>
      </p:sp>
      <p:pic>
        <p:nvPicPr>
          <p:cNvPr id="6" name="Picture Placeholder 5">
            <a:extLst>
              <a:ext uri="{FF2B5EF4-FFF2-40B4-BE49-F238E27FC236}">
                <a16:creationId xmlns:a16="http://schemas.microsoft.com/office/drawing/2014/main" id="{0DB80C4B-D41A-4497-BA89-0C81BA2D362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611" r="18611"/>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pic>
        <p:nvPicPr>
          <p:cNvPr id="8" name="Picture 7">
            <a:extLst>
              <a:ext uri="{FF2B5EF4-FFF2-40B4-BE49-F238E27FC236}">
                <a16:creationId xmlns:a16="http://schemas.microsoft.com/office/drawing/2014/main" id="{E3523E7C-7B19-4658-A290-3E6B0F9A39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649" y="400551"/>
            <a:ext cx="558730" cy="441698"/>
          </a:xfrm>
          <a:prstGeom prst="rect">
            <a:avLst/>
          </a:prstGeom>
        </p:spPr>
      </p:pic>
    </p:spTree>
    <p:extLst>
      <p:ext uri="{BB962C8B-B14F-4D97-AF65-F5344CB8AC3E}">
        <p14:creationId xmlns:p14="http://schemas.microsoft.com/office/powerpoint/2010/main" val="327177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60142" y="270687"/>
            <a:ext cx="2271713" cy="639763"/>
          </a:xfrm>
        </p:spPr>
        <p:txBody>
          <a:bodyPr>
            <a:normAutofit/>
          </a:bodyPr>
          <a:lstStyle/>
          <a:p>
            <a:r>
              <a:rPr lang="en-US" sz="3200" b="1" dirty="0">
                <a:solidFill>
                  <a:srgbClr val="000000"/>
                </a:solidFill>
                <a:latin typeface="+mj-lt"/>
                <a:cs typeface="Tahoma"/>
              </a:rPr>
              <a:t>Covered Call</a:t>
            </a:r>
          </a:p>
        </p:txBody>
      </p:sp>
      <p:sp>
        <p:nvSpPr>
          <p:cNvPr id="3" name="Content Placeholder 2"/>
          <p:cNvSpPr>
            <a:spLocks noGrp="1"/>
          </p:cNvSpPr>
          <p:nvPr>
            <p:ph idx="4294967295"/>
          </p:nvPr>
        </p:nvSpPr>
        <p:spPr>
          <a:xfrm>
            <a:off x="7149308" y="1281396"/>
            <a:ext cx="3432175" cy="909232"/>
          </a:xfrm>
        </p:spPr>
        <p:txBody>
          <a:bodyPr>
            <a:normAutofit lnSpcReduction="10000"/>
          </a:bodyPr>
          <a:lstStyle/>
          <a:p>
            <a:pPr marL="0" indent="0">
              <a:lnSpc>
                <a:spcPct val="150000"/>
              </a:lnSpc>
              <a:buNone/>
            </a:pPr>
            <a:r>
              <a:rPr lang="en-US" sz="1800" b="0" dirty="0">
                <a:solidFill>
                  <a:srgbClr val="000000"/>
                </a:solidFill>
                <a:latin typeface="+mn-lt"/>
                <a:cs typeface="Tahoma"/>
              </a:rPr>
              <a:t>A covered call is also a synthetic short put.</a:t>
            </a:r>
          </a:p>
          <a:p>
            <a:endParaRPr lang="en-US" sz="1600" b="0" dirty="0">
              <a:solidFill>
                <a:srgbClr val="000000"/>
              </a:solidFill>
              <a:latin typeface="Tahoma"/>
              <a:cs typeface="Tahoma"/>
            </a:endParaRPr>
          </a:p>
          <a:p>
            <a:endParaRPr lang="en-US" sz="1600" b="0" dirty="0">
              <a:solidFill>
                <a:srgbClr val="000000"/>
              </a:solidFill>
              <a:latin typeface="Tahoma"/>
              <a:cs typeface="Tahom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430" y="4393976"/>
            <a:ext cx="2070524" cy="2070524"/>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554" y="1428762"/>
            <a:ext cx="2057400" cy="2052056"/>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308" y="2352673"/>
            <a:ext cx="3432175" cy="3432175"/>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998" y="3852066"/>
            <a:ext cx="4333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1362" y="3852066"/>
            <a:ext cx="5492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835FD4B2-2496-4C33-BB8E-A18F1FA0DB5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476656" y="6243650"/>
            <a:ext cx="558730" cy="441698"/>
          </a:xfrm>
          <a:prstGeom prst="rect">
            <a:avLst/>
          </a:prstGeom>
        </p:spPr>
      </p:pic>
    </p:spTree>
    <p:extLst>
      <p:ext uri="{BB962C8B-B14F-4D97-AF65-F5344CB8AC3E}">
        <p14:creationId xmlns:p14="http://schemas.microsoft.com/office/powerpoint/2010/main" val="421746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89800" y="453454"/>
            <a:ext cx="2419154" cy="634042"/>
          </a:xfrm>
        </p:spPr>
        <p:txBody>
          <a:bodyPr vert="horz" lIns="91440" tIns="45720" rIns="91440" bIns="45720" rtlCol="0" anchor="b">
            <a:normAutofit/>
          </a:bodyPr>
          <a:lstStyle/>
          <a:p>
            <a:r>
              <a:rPr lang="en-US" sz="3200" b="1" kern="1200" dirty="0">
                <a:solidFill>
                  <a:schemeClr val="tx1"/>
                </a:solidFill>
                <a:latin typeface="+mj-lt"/>
                <a:ea typeface="+mj-ea"/>
                <a:cs typeface="+mj-cs"/>
              </a:rPr>
              <a:t>Covered Calls</a:t>
            </a:r>
          </a:p>
        </p:txBody>
      </p:sp>
      <p:grpSp>
        <p:nvGrpSpPr>
          <p:cNvPr id="9" name="Group 12">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4"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p:cNvSpPr>
            <a:spLocks noGrp="1"/>
          </p:cNvSpPr>
          <p:nvPr>
            <p:ph idx="4294967295"/>
          </p:nvPr>
        </p:nvSpPr>
        <p:spPr>
          <a:xfrm>
            <a:off x="830853" y="1617201"/>
            <a:ext cx="5568991" cy="3634716"/>
          </a:xfrm>
        </p:spPr>
        <p:txBody>
          <a:bodyPr vert="horz" lIns="91440" tIns="45720" rIns="91440" bIns="45720" rtlCol="0" anchor="t">
            <a:normAutofit/>
          </a:bodyPr>
          <a:lstStyle/>
          <a:p>
            <a:pPr marL="0" indent="0" algn="just">
              <a:lnSpc>
                <a:spcPct val="150000"/>
              </a:lnSpc>
              <a:buNone/>
            </a:pPr>
            <a:r>
              <a:rPr lang="en-US" sz="1800" b="1" dirty="0">
                <a:latin typeface="+mn-lt"/>
                <a:cs typeface="+mn-cs"/>
              </a:rPr>
              <a:t>Covered Calls as Synthetics:</a:t>
            </a:r>
          </a:p>
          <a:p>
            <a:pPr marL="0" indent="0" algn="just">
              <a:lnSpc>
                <a:spcPct val="150000"/>
              </a:lnSpc>
              <a:buNone/>
            </a:pPr>
            <a:r>
              <a:rPr lang="en-US" sz="1800" b="0" dirty="0">
                <a:latin typeface="+mn-lt"/>
                <a:cs typeface="+mn-cs"/>
              </a:rPr>
              <a:t>Even though covered calls are the only strategy deemed as non speculative we can easily see that this synthetic short put does in fact carry a lot of risk. A trader who does not understand the risks behind this strategy can find themselves much more exposed than they intended to be. </a:t>
            </a:r>
          </a:p>
          <a:p>
            <a:pPr marL="0" indent="0" algn="just">
              <a:lnSpc>
                <a:spcPct val="150000"/>
              </a:lnSpc>
              <a:buNone/>
            </a:pPr>
            <a:r>
              <a:rPr lang="en-US" sz="1800" b="0" dirty="0">
                <a:latin typeface="+mn-lt"/>
                <a:cs typeface="+mn-cs"/>
              </a:rPr>
              <a:t>COVERED CALLS ARE SYNTHETIC SHORT PUTS </a:t>
            </a:r>
          </a:p>
        </p:txBody>
      </p:sp>
      <p:pic>
        <p:nvPicPr>
          <p:cNvPr id="6" name="Picture Placeholder 5">
            <a:extLst>
              <a:ext uri="{FF2B5EF4-FFF2-40B4-BE49-F238E27FC236}">
                <a16:creationId xmlns:a16="http://schemas.microsoft.com/office/drawing/2014/main" id="{1918F8E3-5955-42B1-B069-BAFFD0E1300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216" r="12216"/>
          <a:stretch/>
        </p:blipFill>
        <p:spPr>
          <a:xfrm>
            <a:off x="7205149" y="1365855"/>
            <a:ext cx="4155998" cy="4157122"/>
          </a:xfrm>
          <a:prstGeom prst="rect">
            <a:avLst/>
          </a:prstGeom>
        </p:spPr>
      </p:pic>
      <p:pic>
        <p:nvPicPr>
          <p:cNvPr id="12" name="Picture 11">
            <a:extLst>
              <a:ext uri="{FF2B5EF4-FFF2-40B4-BE49-F238E27FC236}">
                <a16:creationId xmlns:a16="http://schemas.microsoft.com/office/drawing/2014/main" id="{560A3BC1-F67F-45CA-A83A-B39A27E2AE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61147" y="6134943"/>
            <a:ext cx="558730" cy="441698"/>
          </a:xfrm>
          <a:prstGeom prst="rect">
            <a:avLst/>
          </a:prstGeom>
        </p:spPr>
      </p:pic>
    </p:spTree>
    <p:extLst>
      <p:ext uri="{BB962C8B-B14F-4D97-AF65-F5344CB8AC3E}">
        <p14:creationId xmlns:p14="http://schemas.microsoft.com/office/powerpoint/2010/main" val="339444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BBF7445-BCA8-4065-A877-AB7221C4B20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729" r="23729"/>
          <a:stretch/>
        </p:blipFill>
        <p:spPr>
          <a:xfrm>
            <a:off x="746975" y="703258"/>
            <a:ext cx="4483266" cy="5406572"/>
          </a:xfrm>
        </p:spPr>
      </p:pic>
      <p:sp>
        <p:nvSpPr>
          <p:cNvPr id="2" name="Title 1"/>
          <p:cNvSpPr>
            <a:spLocks noGrp="1"/>
          </p:cNvSpPr>
          <p:nvPr>
            <p:ph type="title" idx="4294967295"/>
          </p:nvPr>
        </p:nvSpPr>
        <p:spPr>
          <a:xfrm>
            <a:off x="7927086" y="137550"/>
            <a:ext cx="2125014" cy="639762"/>
          </a:xfrm>
        </p:spPr>
        <p:txBody>
          <a:bodyPr/>
          <a:lstStyle/>
          <a:p>
            <a:r>
              <a:rPr lang="en-US" sz="1800" b="1" dirty="0">
                <a:solidFill>
                  <a:srgbClr val="000000"/>
                </a:solidFill>
                <a:latin typeface="Tahoma"/>
                <a:cs typeface="Tahoma"/>
              </a:rPr>
              <a:t>Covered Calls</a:t>
            </a:r>
          </a:p>
        </p:txBody>
      </p:sp>
      <p:sp>
        <p:nvSpPr>
          <p:cNvPr id="3" name="Content Placeholder 2"/>
          <p:cNvSpPr>
            <a:spLocks noGrp="1"/>
          </p:cNvSpPr>
          <p:nvPr>
            <p:ph idx="4294967295"/>
          </p:nvPr>
        </p:nvSpPr>
        <p:spPr>
          <a:xfrm>
            <a:off x="5967662" y="839451"/>
            <a:ext cx="6043863" cy="3959225"/>
          </a:xfrm>
        </p:spPr>
        <p:txBody>
          <a:bodyPr>
            <a:normAutofit lnSpcReduction="10000"/>
          </a:bodyPr>
          <a:lstStyle/>
          <a:p>
            <a:pPr marL="0" indent="0" algn="just">
              <a:lnSpc>
                <a:spcPct val="150000"/>
              </a:lnSpc>
              <a:buNone/>
            </a:pPr>
            <a:r>
              <a:rPr lang="en-US" sz="1800" b="0" dirty="0">
                <a:solidFill>
                  <a:srgbClr val="000000"/>
                </a:solidFill>
                <a:latin typeface="+mn-lt"/>
                <a:cs typeface="Tahoma"/>
              </a:rPr>
              <a:t>Traders should remember that as long as they are short a call, they should not sell their stock position if they do not want to expose themselves to unlimited risk. Naked short calls have blowout risk.</a:t>
            </a:r>
          </a:p>
          <a:p>
            <a:pPr marL="0" indent="0" algn="just">
              <a:lnSpc>
                <a:spcPct val="150000"/>
              </a:lnSpc>
              <a:buNone/>
            </a:pPr>
            <a:endParaRPr lang="en-US" sz="1800" b="0" dirty="0">
              <a:solidFill>
                <a:srgbClr val="000000"/>
              </a:solidFill>
              <a:latin typeface="+mn-lt"/>
              <a:cs typeface="Tahoma"/>
            </a:endParaRPr>
          </a:p>
          <a:p>
            <a:pPr marL="0" indent="0" algn="just">
              <a:lnSpc>
                <a:spcPct val="150000"/>
              </a:lnSpc>
              <a:buNone/>
            </a:pPr>
            <a:r>
              <a:rPr lang="en-US" sz="1800" b="0" dirty="0">
                <a:solidFill>
                  <a:srgbClr val="000000"/>
                </a:solidFill>
                <a:latin typeface="+mn-lt"/>
                <a:cs typeface="Tahoma"/>
              </a:rPr>
              <a:t>Also keep this in mind when entering the order. </a:t>
            </a:r>
          </a:p>
          <a:p>
            <a:pPr marL="0" indent="0" algn="just">
              <a:lnSpc>
                <a:spcPct val="150000"/>
              </a:lnSpc>
              <a:buNone/>
            </a:pPr>
            <a:r>
              <a:rPr lang="en-US" sz="1800" b="0" dirty="0">
                <a:solidFill>
                  <a:srgbClr val="000000"/>
                </a:solidFill>
                <a:latin typeface="+mn-lt"/>
                <a:cs typeface="Tahoma"/>
              </a:rPr>
              <a:t>You do not want to try and leg into the trade by selling the call first then buying the stock. To put the trade on enter the order as a spread or buy the stock first then sell the call.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908" y="4860815"/>
            <a:ext cx="2781492" cy="178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4FD20B2C-1D08-41DF-AF80-429BD66447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436439" y="6157001"/>
            <a:ext cx="558730" cy="441698"/>
          </a:xfrm>
          <a:prstGeom prst="rect">
            <a:avLst/>
          </a:prstGeom>
        </p:spPr>
      </p:pic>
    </p:spTree>
    <p:extLst>
      <p:ext uri="{BB962C8B-B14F-4D97-AF65-F5344CB8AC3E}">
        <p14:creationId xmlns:p14="http://schemas.microsoft.com/office/powerpoint/2010/main" val="305117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E046B55-C2EF-40A1-9B21-C765281F73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628" r="17628"/>
          <a:stretch/>
        </p:blipFill>
        <p:spPr>
          <a:xfrm>
            <a:off x="6880317" y="692942"/>
            <a:ext cx="5311681" cy="5472115"/>
          </a:xfrm>
        </p:spPr>
      </p:pic>
      <p:sp>
        <p:nvSpPr>
          <p:cNvPr id="2" name="Title 1"/>
          <p:cNvSpPr>
            <a:spLocks noGrp="1"/>
          </p:cNvSpPr>
          <p:nvPr>
            <p:ph type="title" idx="4294967295"/>
          </p:nvPr>
        </p:nvSpPr>
        <p:spPr>
          <a:xfrm>
            <a:off x="2223161" y="141566"/>
            <a:ext cx="2433993" cy="639763"/>
          </a:xfrm>
        </p:spPr>
        <p:txBody>
          <a:bodyPr>
            <a:normAutofit/>
          </a:bodyPr>
          <a:lstStyle/>
          <a:p>
            <a:r>
              <a:rPr lang="en-US" sz="3200" b="1" dirty="0">
                <a:solidFill>
                  <a:srgbClr val="000000"/>
                </a:solidFill>
                <a:latin typeface="+mj-lt"/>
                <a:cs typeface="Tahoma"/>
              </a:rPr>
              <a:t>Covered Calls</a:t>
            </a:r>
          </a:p>
        </p:txBody>
      </p:sp>
      <p:sp>
        <p:nvSpPr>
          <p:cNvPr id="3" name="Content Placeholder 2"/>
          <p:cNvSpPr>
            <a:spLocks noGrp="1"/>
          </p:cNvSpPr>
          <p:nvPr>
            <p:ph idx="4294967295"/>
          </p:nvPr>
        </p:nvSpPr>
        <p:spPr>
          <a:xfrm>
            <a:off x="239757" y="785988"/>
            <a:ext cx="6400800" cy="5286022"/>
          </a:xfrm>
        </p:spPr>
        <p:txBody>
          <a:bodyPr>
            <a:normAutofit/>
          </a:bodyPr>
          <a:lstStyle/>
          <a:p>
            <a:pPr marL="0" indent="0" algn="just">
              <a:lnSpc>
                <a:spcPct val="150000"/>
              </a:lnSpc>
              <a:buNone/>
            </a:pPr>
            <a:r>
              <a:rPr lang="en-US" sz="1800" b="1" dirty="0">
                <a:solidFill>
                  <a:srgbClr val="000000"/>
                </a:solidFill>
                <a:latin typeface="+mn-lt"/>
                <a:cs typeface="Tahoma"/>
              </a:rPr>
              <a:t>Summary:</a:t>
            </a:r>
          </a:p>
          <a:p>
            <a:pPr algn="just">
              <a:lnSpc>
                <a:spcPct val="150000"/>
              </a:lnSpc>
              <a:buFont typeface="Wingdings" panose="05000000000000000000" pitchFamily="2" charset="2"/>
              <a:buChar char="v"/>
            </a:pPr>
            <a:r>
              <a:rPr lang="en-US" sz="1800" b="0" dirty="0">
                <a:solidFill>
                  <a:srgbClr val="000000"/>
                </a:solidFill>
                <a:latin typeface="+mn-lt"/>
                <a:cs typeface="Tahoma"/>
              </a:rPr>
              <a:t>The strategy can be used to create an extra dividend stream for long stock, and this also gives the owner some downside cushion.</a:t>
            </a:r>
          </a:p>
          <a:p>
            <a:pPr algn="just">
              <a:lnSpc>
                <a:spcPct val="150000"/>
              </a:lnSpc>
              <a:buFont typeface="Wingdings" panose="05000000000000000000" pitchFamily="2" charset="2"/>
              <a:buChar char="v"/>
            </a:pPr>
            <a:r>
              <a:rPr lang="en-US" sz="1800" b="0" dirty="0">
                <a:solidFill>
                  <a:srgbClr val="000000"/>
                </a:solidFill>
                <a:latin typeface="+mn-lt"/>
                <a:cs typeface="Tahoma"/>
              </a:rPr>
              <a:t> Trader doesn’t have to sell ATM calls, can sell OTM calls for less premium while giving the stock more room to rise.</a:t>
            </a:r>
          </a:p>
          <a:p>
            <a:pPr algn="just">
              <a:lnSpc>
                <a:spcPct val="150000"/>
              </a:lnSpc>
              <a:buFont typeface="Wingdings" panose="05000000000000000000" pitchFamily="2" charset="2"/>
              <a:buChar char="v"/>
            </a:pPr>
            <a:r>
              <a:rPr lang="en-US" sz="1800" b="0" dirty="0">
                <a:solidFill>
                  <a:srgbClr val="000000"/>
                </a:solidFill>
                <a:latin typeface="+mn-lt"/>
                <a:cs typeface="Tahoma"/>
              </a:rPr>
              <a:t>Strategy works best when expecting a slow move upwards or neutral in the stock until the option expiry. </a:t>
            </a:r>
          </a:p>
          <a:p>
            <a:pPr algn="just">
              <a:lnSpc>
                <a:spcPct val="150000"/>
              </a:lnSpc>
              <a:buFont typeface="Wingdings" panose="05000000000000000000" pitchFamily="2" charset="2"/>
              <a:buChar char="v"/>
            </a:pPr>
            <a:r>
              <a:rPr lang="en-US" sz="1800" b="0" dirty="0">
                <a:solidFill>
                  <a:srgbClr val="000000"/>
                </a:solidFill>
                <a:latin typeface="+mn-lt"/>
                <a:cs typeface="Tahoma"/>
              </a:rPr>
              <a:t>This strategy is equivalent to a synthetic short put.</a:t>
            </a:r>
          </a:p>
          <a:p>
            <a:pPr algn="just">
              <a:lnSpc>
                <a:spcPct val="150000"/>
              </a:lnSpc>
              <a:buFont typeface="Wingdings" panose="05000000000000000000" pitchFamily="2" charset="2"/>
              <a:buChar char="v"/>
            </a:pPr>
            <a:r>
              <a:rPr lang="en-US" sz="1800" b="0" dirty="0">
                <a:solidFill>
                  <a:srgbClr val="000000"/>
                </a:solidFill>
                <a:latin typeface="+mn-lt"/>
                <a:cs typeface="Tahoma"/>
              </a:rPr>
              <a:t>If the trader sells out their underlying stock position, they are left naked short calls. Remember, short calls have blowout risk. </a:t>
            </a:r>
          </a:p>
        </p:txBody>
      </p:sp>
      <p:pic>
        <p:nvPicPr>
          <p:cNvPr id="9" name="Picture 8">
            <a:extLst>
              <a:ext uri="{FF2B5EF4-FFF2-40B4-BE49-F238E27FC236}">
                <a16:creationId xmlns:a16="http://schemas.microsoft.com/office/drawing/2014/main" id="{89B43747-C68F-4E60-9BEE-1C36C21C50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3485" y="251244"/>
            <a:ext cx="558730" cy="441698"/>
          </a:xfrm>
          <a:prstGeom prst="rect">
            <a:avLst/>
          </a:prstGeom>
        </p:spPr>
      </p:pic>
    </p:spTree>
    <p:extLst>
      <p:ext uri="{BB962C8B-B14F-4D97-AF65-F5344CB8AC3E}">
        <p14:creationId xmlns:p14="http://schemas.microsoft.com/office/powerpoint/2010/main" val="371234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15376" y="820352"/>
            <a:ext cx="2212090" cy="826000"/>
          </a:xfrm>
        </p:spPr>
        <p:txBody>
          <a:bodyPr vert="horz" lIns="91440" tIns="45720" rIns="91440" bIns="45720" rtlCol="0" anchor="ctr">
            <a:normAutofit fontScale="90000"/>
          </a:bodyPr>
          <a:lstStyle/>
          <a:p>
            <a:r>
              <a:rPr lang="en-US" sz="3200" b="1" dirty="0">
                <a:latin typeface="+mj-lt"/>
                <a:cs typeface="+mj-cs"/>
              </a:rPr>
              <a:t>Covered Calls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655320" y="2316479"/>
            <a:ext cx="5120113" cy="4419983"/>
          </a:xfrm>
        </p:spPr>
        <p:txBody>
          <a:bodyPr vert="horz" lIns="91440" tIns="45720" rIns="91440" bIns="45720" rtlCol="0">
            <a:noAutofit/>
          </a:bodyPr>
          <a:lstStyle/>
          <a:p>
            <a:pPr marL="0" indent="0" algn="just">
              <a:lnSpc>
                <a:spcPct val="150000"/>
              </a:lnSpc>
              <a:buNone/>
            </a:pPr>
            <a:r>
              <a:rPr lang="en-US" sz="1800" b="1" dirty="0">
                <a:solidFill>
                  <a:srgbClr val="000000"/>
                </a:solidFill>
                <a:latin typeface="+mn-lt"/>
                <a:cs typeface="Tahoma"/>
              </a:rPr>
              <a:t>What is a covered call?</a:t>
            </a:r>
          </a:p>
          <a:p>
            <a:pPr marL="0" indent="0" algn="just">
              <a:lnSpc>
                <a:spcPct val="150000"/>
              </a:lnSpc>
              <a:buNone/>
            </a:pPr>
            <a:r>
              <a:rPr lang="en-US" sz="1800" b="0" dirty="0">
                <a:solidFill>
                  <a:srgbClr val="000000"/>
                </a:solidFill>
                <a:latin typeface="+mn-lt"/>
                <a:cs typeface="Tahoma"/>
              </a:rPr>
              <a:t>A covered call is a call sold against a trader’s long stock position. The trader will sell a call at a ratio of 1 option for every 100 shares of stock. This strategy can create an extra dividend stream over time. It also creates a cushion to the downside if the stock sells off slightly.</a:t>
            </a:r>
          </a:p>
          <a:p>
            <a:pPr marL="0" indent="0" algn="just">
              <a:lnSpc>
                <a:spcPct val="150000"/>
              </a:lnSpc>
              <a:buNone/>
            </a:pPr>
            <a:r>
              <a:rPr lang="en-US" sz="1800" b="0" dirty="0">
                <a:solidFill>
                  <a:srgbClr val="000000"/>
                </a:solidFill>
                <a:latin typeface="+mn-lt"/>
                <a:cs typeface="Tahoma"/>
              </a:rPr>
              <a:t>In order to avoid getting hung a trader would enter this order as a spread. Legging in by selling the call first can be very dangerous. </a:t>
            </a:r>
          </a:p>
          <a:p>
            <a:pPr marL="0" indent="0" algn="just">
              <a:lnSpc>
                <a:spcPct val="150000"/>
              </a:lnSpc>
              <a:buNone/>
            </a:pPr>
            <a:endParaRPr lang="en-US" sz="1800" b="0" dirty="0">
              <a:solidFill>
                <a:srgbClr val="000000"/>
              </a:solidFill>
              <a:latin typeface="+mn-lt"/>
              <a:cs typeface="Tahoma"/>
            </a:endParaRPr>
          </a:p>
        </p:txBody>
      </p:sp>
      <p:pic>
        <p:nvPicPr>
          <p:cNvPr id="6" name="Picture Placeholder 5" descr="A person writing on a piece of paper&#10;&#10;Description automatically generated with medium confidence">
            <a:extLst>
              <a:ext uri="{FF2B5EF4-FFF2-40B4-BE49-F238E27FC236}">
                <a16:creationId xmlns:a16="http://schemas.microsoft.com/office/drawing/2014/main" id="{7D163652-F6A7-4C14-A6B6-87AA3845D335}"/>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5700" r="3308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8" name="Picture 7">
            <a:extLst>
              <a:ext uri="{FF2B5EF4-FFF2-40B4-BE49-F238E27FC236}">
                <a16:creationId xmlns:a16="http://schemas.microsoft.com/office/drawing/2014/main" id="{B459DEBA-B4C7-4235-9BD4-425EE6DAA5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5383" y="6167918"/>
            <a:ext cx="558730" cy="441698"/>
          </a:xfrm>
          <a:prstGeom prst="rect">
            <a:avLst/>
          </a:prstGeom>
        </p:spPr>
      </p:pic>
      <p:pic>
        <p:nvPicPr>
          <p:cNvPr id="5" name="Picture 4" descr="Chart, line chart&#10;&#10;Description automatically generated">
            <a:extLst>
              <a:ext uri="{FF2B5EF4-FFF2-40B4-BE49-F238E27FC236}">
                <a16:creationId xmlns:a16="http://schemas.microsoft.com/office/drawing/2014/main" id="{F54F9954-A7A0-4D76-9BF3-C7DC42C2A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 y="121538"/>
            <a:ext cx="2143482" cy="1946544"/>
          </a:xfrm>
          <a:prstGeom prst="rect">
            <a:avLst/>
          </a:prstGeom>
        </p:spPr>
      </p:pic>
    </p:spTree>
    <p:extLst>
      <p:ext uri="{BB962C8B-B14F-4D97-AF65-F5344CB8AC3E}">
        <p14:creationId xmlns:p14="http://schemas.microsoft.com/office/powerpoint/2010/main" val="18668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129" y="460121"/>
            <a:ext cx="2301733" cy="660736"/>
          </a:xfrm>
        </p:spPr>
        <p:txBody>
          <a:bodyPr vert="horz" lIns="91440" tIns="45720" rIns="91440" bIns="45720" rtlCol="0" anchor="b">
            <a:normAutofit fontScale="90000"/>
          </a:bodyPr>
          <a:lstStyle/>
          <a:p>
            <a:r>
              <a:rPr lang="en-US" sz="3200" b="1" kern="1200" dirty="0">
                <a:solidFill>
                  <a:schemeClr val="tx1"/>
                </a:solidFill>
                <a:latin typeface="+mj-lt"/>
                <a:ea typeface="+mj-ea"/>
                <a:cs typeface="+mj-cs"/>
              </a:rPr>
              <a:t>Covered Calls</a:t>
            </a:r>
          </a:p>
        </p:txBody>
      </p:sp>
      <p:sp>
        <p:nvSpPr>
          <p:cNvPr id="3" name="Content Placeholder 2"/>
          <p:cNvSpPr>
            <a:spLocks noGrp="1"/>
          </p:cNvSpPr>
          <p:nvPr>
            <p:ph idx="1"/>
          </p:nvPr>
        </p:nvSpPr>
        <p:spPr>
          <a:xfrm>
            <a:off x="1136129" y="1537359"/>
            <a:ext cx="5315189" cy="4863007"/>
          </a:xfrm>
        </p:spPr>
        <p:txBody>
          <a:bodyPr vert="horz" lIns="91440" tIns="45720" rIns="91440" bIns="45720" rtlCol="0" anchor="t">
            <a:noAutofit/>
          </a:bodyPr>
          <a:lstStyle/>
          <a:p>
            <a:r>
              <a:rPr lang="en-US" sz="1800" dirty="0">
                <a:solidFill>
                  <a:srgbClr val="000000"/>
                </a:solidFill>
                <a:latin typeface="+mn-lt"/>
                <a:cs typeface="Tahoma"/>
              </a:rPr>
              <a:t>Who Should Trade Covered Calls?</a:t>
            </a:r>
          </a:p>
          <a:p>
            <a:pPr algn="just"/>
            <a:r>
              <a:rPr lang="en-US" sz="1800" b="0" dirty="0">
                <a:solidFill>
                  <a:srgbClr val="000000"/>
                </a:solidFill>
                <a:latin typeface="+mn-lt"/>
                <a:cs typeface="Tahoma"/>
              </a:rPr>
              <a:t>Covered Calls are the only strategy deemed to be no speculative by the OCC. Although it is considered a non-speculative strategy it can still be very risky especially if a trader doesn’t understand how to initiate and manage the position. Generally, covered calls can be used by traders who:</a:t>
            </a:r>
          </a:p>
          <a:p>
            <a:pPr marL="285750" indent="-285750">
              <a:buFont typeface="Wingdings" panose="05000000000000000000" pitchFamily="2" charset="2"/>
              <a:buChar char="v"/>
            </a:pPr>
            <a:r>
              <a:rPr lang="en-US" sz="1800" b="0" dirty="0">
                <a:solidFill>
                  <a:srgbClr val="000000"/>
                </a:solidFill>
                <a:latin typeface="+mn-lt"/>
                <a:cs typeface="Tahoma"/>
              </a:rPr>
              <a:t>Want to create an extra dividend stream in a long stock position. </a:t>
            </a:r>
          </a:p>
          <a:p>
            <a:pPr marL="285750" indent="-285750">
              <a:buFont typeface="Wingdings" panose="05000000000000000000" pitchFamily="2" charset="2"/>
              <a:buChar char="v"/>
            </a:pPr>
            <a:r>
              <a:rPr lang="en-US" sz="1800" b="0" dirty="0">
                <a:solidFill>
                  <a:srgbClr val="000000"/>
                </a:solidFill>
                <a:latin typeface="+mn-lt"/>
                <a:cs typeface="Tahoma"/>
              </a:rPr>
              <a:t>Want to lower their effective cost basis for stock positions. </a:t>
            </a:r>
          </a:p>
          <a:p>
            <a:pPr marL="285750" indent="-285750">
              <a:buFont typeface="Wingdings" panose="05000000000000000000" pitchFamily="2" charset="2"/>
              <a:buChar char="v"/>
            </a:pPr>
            <a:r>
              <a:rPr lang="en-US" sz="1800" b="0" dirty="0">
                <a:solidFill>
                  <a:srgbClr val="000000"/>
                </a:solidFill>
                <a:latin typeface="+mn-lt"/>
                <a:cs typeface="Tahoma"/>
              </a:rPr>
              <a:t>Have a low velocity bullish outlook on the underlying. </a:t>
            </a:r>
          </a:p>
        </p:txBody>
      </p:sp>
      <p:sp>
        <p:nvSpPr>
          <p:cNvPr id="74" name="Rectangle 7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927103" y="1947968"/>
            <a:ext cx="4807697" cy="3209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47FC35F-7557-4C44-B9CC-F7C234A93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538" y="239272"/>
            <a:ext cx="558730" cy="441698"/>
          </a:xfrm>
          <a:prstGeom prst="rect">
            <a:avLst/>
          </a:prstGeom>
        </p:spPr>
      </p:pic>
      <p:pic>
        <p:nvPicPr>
          <p:cNvPr id="6" name="Picture 5" descr="Chart, line chart&#10;&#10;Description automatically generated">
            <a:extLst>
              <a:ext uri="{FF2B5EF4-FFF2-40B4-BE49-F238E27FC236}">
                <a16:creationId xmlns:a16="http://schemas.microsoft.com/office/drawing/2014/main" id="{551D850E-6715-4B0B-B17D-57B91B90C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819" y="117315"/>
            <a:ext cx="1789653" cy="1625224"/>
          </a:xfrm>
          <a:prstGeom prst="rect">
            <a:avLst/>
          </a:prstGeom>
        </p:spPr>
      </p:pic>
    </p:spTree>
    <p:extLst>
      <p:ext uri="{BB962C8B-B14F-4D97-AF65-F5344CB8AC3E}">
        <p14:creationId xmlns:p14="http://schemas.microsoft.com/office/powerpoint/2010/main" val="364122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FF404DFD-1C4D-405F-AB19-E6E4E03052AD}"/>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02" r="19787"/>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8574863" y="258761"/>
            <a:ext cx="2192607" cy="594431"/>
          </a:xfrm>
        </p:spPr>
        <p:txBody>
          <a:bodyPr vert="horz" lIns="91440" tIns="45720" rIns="91440" bIns="45720" rtlCol="0" anchor="ctr">
            <a:normAutofit fontScale="90000"/>
          </a:bodyPr>
          <a:lstStyle/>
          <a:p>
            <a:r>
              <a:rPr lang="en-US" sz="3200" b="1" dirty="0">
                <a:latin typeface="+mj-lt"/>
                <a:cs typeface="+mj-cs"/>
              </a:rPr>
              <a:t>Covered Calls</a:t>
            </a:r>
          </a:p>
        </p:txBody>
      </p:sp>
      <p:sp>
        <p:nvSpPr>
          <p:cNvPr id="3" name="Content Placeholder 2"/>
          <p:cNvSpPr>
            <a:spLocks noGrp="1"/>
          </p:cNvSpPr>
          <p:nvPr>
            <p:ph idx="4294967295"/>
          </p:nvPr>
        </p:nvSpPr>
        <p:spPr>
          <a:xfrm>
            <a:off x="7715322" y="1023090"/>
            <a:ext cx="4250706" cy="5053620"/>
          </a:xfrm>
        </p:spPr>
        <p:txBody>
          <a:bodyPr vert="horz" lIns="91440" tIns="45720" rIns="91440" bIns="45720" rtlCol="0">
            <a:normAutofit lnSpcReduction="10000"/>
          </a:bodyPr>
          <a:lstStyle/>
          <a:p>
            <a:pPr marL="0" marR="0" lvl="0" indent="0" algn="l" defTabSz="457200" rtl="0" eaLnBrk="1" fontAlgn="auto" latinLnBrk="0" hangingPunct="1">
              <a:lnSpc>
                <a:spcPts val="26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Tahoma"/>
              </a:rPr>
              <a:t>Which Strike Should the Trader Sell?</a:t>
            </a:r>
          </a:p>
          <a:p>
            <a:pPr marL="0" marR="0" lvl="0" indent="0" algn="just" defTabSz="457200" rtl="0" eaLnBrk="1" fontAlgn="auto" latinLnBrk="0" hangingPunct="1">
              <a:lnSpc>
                <a:spcPct val="15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Tahoma"/>
              </a:rPr>
              <a:t>The trader doesn’t necessarily have to sell ATM calls. If the trader selects an OTM strike, they will collect less premium, but will leave more room for the stock to profit on an upside move.  A trader should always sell the Strike option of where they would be willing to sell the stock.</a:t>
            </a:r>
          </a:p>
          <a:p>
            <a:pPr marL="0" marR="0" lvl="0" indent="0" algn="just" defTabSz="457200" rtl="0" eaLnBrk="1" fontAlgn="auto" latinLnBrk="0" hangingPunct="1">
              <a:lnSpc>
                <a:spcPct val="15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Tahoma"/>
              </a:rPr>
              <a:t>We can combine unusual option activity with this strategy. Looking for large put sellers then initiating a buy write on that line. </a:t>
            </a:r>
          </a:p>
          <a:p>
            <a:pPr marL="0" indent="0">
              <a:lnSpc>
                <a:spcPct val="150000"/>
              </a:lnSpc>
              <a:buNone/>
            </a:pPr>
            <a:endParaRPr lang="en-US" sz="1600" b="0" dirty="0">
              <a:latin typeface="+mn-lt"/>
              <a:cs typeface="+mn-cs"/>
            </a:endParaRPr>
          </a:p>
        </p:txBody>
      </p:sp>
      <p:pic>
        <p:nvPicPr>
          <p:cNvPr id="9" name="Picture 8">
            <a:extLst>
              <a:ext uri="{FF2B5EF4-FFF2-40B4-BE49-F238E27FC236}">
                <a16:creationId xmlns:a16="http://schemas.microsoft.com/office/drawing/2014/main" id="{C20BCC23-63D7-47ED-B06B-04C683CF97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07298" y="6222283"/>
            <a:ext cx="558730" cy="441698"/>
          </a:xfrm>
          <a:prstGeom prst="rect">
            <a:avLst/>
          </a:prstGeom>
        </p:spPr>
      </p:pic>
    </p:spTree>
    <p:extLst>
      <p:ext uri="{BB962C8B-B14F-4D97-AF65-F5344CB8AC3E}">
        <p14:creationId xmlns:p14="http://schemas.microsoft.com/office/powerpoint/2010/main" val="250720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5277" y="0"/>
            <a:ext cx="2426577" cy="648389"/>
          </a:xfrm>
        </p:spPr>
        <p:txBody>
          <a:bodyPr vert="horz" lIns="91440" tIns="45720" rIns="91440" bIns="45720" rtlCol="0" anchor="ctr">
            <a:normAutofit/>
          </a:bodyPr>
          <a:lstStyle/>
          <a:p>
            <a:r>
              <a:rPr lang="en-US" sz="3200" b="1" kern="1200" dirty="0">
                <a:solidFill>
                  <a:schemeClr val="tx1"/>
                </a:solidFill>
                <a:latin typeface="+mj-lt"/>
                <a:ea typeface="+mj-ea"/>
                <a:cs typeface="+mj-cs"/>
              </a:rPr>
              <a:t>Covered Calls</a:t>
            </a:r>
          </a:p>
        </p:txBody>
      </p:sp>
      <p:sp>
        <p:nvSpPr>
          <p:cNvPr id="3" name="Content Placeholder 2"/>
          <p:cNvSpPr>
            <a:spLocks noGrp="1"/>
          </p:cNvSpPr>
          <p:nvPr>
            <p:ph idx="4294967295"/>
          </p:nvPr>
        </p:nvSpPr>
        <p:spPr>
          <a:xfrm>
            <a:off x="117981" y="645753"/>
            <a:ext cx="4441168" cy="6113861"/>
          </a:xfrm>
        </p:spPr>
        <p:txBody>
          <a:bodyPr vert="horz" lIns="91440" tIns="45720" rIns="91440" bIns="45720" rtlCol="0">
            <a:normAutofit/>
          </a:bodyPr>
          <a:lstStyle/>
          <a:p>
            <a:pPr marL="0" indent="0" algn="just">
              <a:lnSpc>
                <a:spcPct val="150000"/>
              </a:lnSpc>
              <a:buNone/>
            </a:pPr>
            <a:r>
              <a:rPr lang="en-US" sz="1800" b="0" dirty="0">
                <a:latin typeface="+mn-lt"/>
                <a:cs typeface="+mn-cs"/>
              </a:rPr>
              <a:t>This strategy works best when a slow upward move in the stock is expected. There are better ways to profit if the trader thinks that the stock could go parabolic higher.  Remember, the higher the implied volatility, the more a trader will get for their Call option. </a:t>
            </a:r>
          </a:p>
          <a:p>
            <a:pPr marL="0" indent="0" algn="just">
              <a:lnSpc>
                <a:spcPct val="150000"/>
              </a:lnSpc>
              <a:buNone/>
            </a:pPr>
            <a:r>
              <a:rPr lang="en-US" sz="1800" b="0" dirty="0">
                <a:latin typeface="+mn-lt"/>
                <a:cs typeface="+mn-cs"/>
              </a:rPr>
              <a:t>Also consider that while covered calls may not offer the huge reward potential of other strategies, they can make money if a stock rallies, trades sideways, or even sells off some. This means that covered calls can make money in many different market environments. </a:t>
            </a:r>
          </a:p>
          <a:p>
            <a:pPr marL="0"/>
            <a:endParaRPr lang="en-US" sz="1600" b="0" dirty="0">
              <a:latin typeface="+mn-lt"/>
              <a:cs typeface="+mn-cs"/>
            </a:endParaRP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7D163652-F6A7-4C14-A6B6-87AA3845D33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315" r="19315"/>
          <a:stretch/>
        </p:blipFill>
        <p:spPr>
          <a:xfrm>
            <a:off x="6363165" y="1197891"/>
            <a:ext cx="4104725" cy="4458971"/>
          </a:xfrm>
          <a:prstGeom prst="rect">
            <a:avLst/>
          </a:prstGeom>
          <a:effectLst/>
        </p:spPr>
      </p:pic>
      <p:pic>
        <p:nvPicPr>
          <p:cNvPr id="8" name="Picture 7">
            <a:extLst>
              <a:ext uri="{FF2B5EF4-FFF2-40B4-BE49-F238E27FC236}">
                <a16:creationId xmlns:a16="http://schemas.microsoft.com/office/drawing/2014/main" id="{B459DEBA-B4C7-4235-9BD4-425EE6DAA5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436" y="116086"/>
            <a:ext cx="558730" cy="441698"/>
          </a:xfrm>
          <a:prstGeom prst="rect">
            <a:avLst/>
          </a:prstGeom>
        </p:spPr>
      </p:pic>
    </p:spTree>
    <p:extLst>
      <p:ext uri="{BB962C8B-B14F-4D97-AF65-F5344CB8AC3E}">
        <p14:creationId xmlns:p14="http://schemas.microsoft.com/office/powerpoint/2010/main" val="217866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EDD64D8-6C44-45A3-8BBE-20A7A2B9A22E}"/>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156" r="4156"/>
          <a:stretch/>
        </p:blipFill>
        <p:spPr>
          <a:xfrm>
            <a:off x="5762625" y="591457"/>
            <a:ext cx="5754914" cy="5675086"/>
          </a:xfrm>
        </p:spPr>
      </p:pic>
      <p:sp>
        <p:nvSpPr>
          <p:cNvPr id="2" name="Title 1"/>
          <p:cNvSpPr>
            <a:spLocks noGrp="1"/>
          </p:cNvSpPr>
          <p:nvPr>
            <p:ph type="title" idx="4294967295"/>
          </p:nvPr>
        </p:nvSpPr>
        <p:spPr>
          <a:xfrm>
            <a:off x="1671637" y="271575"/>
            <a:ext cx="2419350" cy="639763"/>
          </a:xfrm>
        </p:spPr>
        <p:txBody>
          <a:bodyPr>
            <a:normAutofit/>
          </a:bodyPr>
          <a:lstStyle/>
          <a:p>
            <a:r>
              <a:rPr lang="en-US" sz="3200" b="1" dirty="0">
                <a:solidFill>
                  <a:srgbClr val="000000"/>
                </a:solidFill>
                <a:latin typeface="+mj-lt"/>
                <a:cs typeface="Tahoma"/>
              </a:rPr>
              <a:t>Covered Calls</a:t>
            </a:r>
          </a:p>
        </p:txBody>
      </p:sp>
      <p:sp>
        <p:nvSpPr>
          <p:cNvPr id="3" name="Content Placeholder 2"/>
          <p:cNvSpPr>
            <a:spLocks noGrp="1"/>
          </p:cNvSpPr>
          <p:nvPr>
            <p:ph idx="4294967295"/>
          </p:nvPr>
        </p:nvSpPr>
        <p:spPr>
          <a:xfrm>
            <a:off x="333375" y="1184238"/>
            <a:ext cx="5762625" cy="5082305"/>
          </a:xfrm>
        </p:spPr>
        <p:txBody>
          <a:bodyPr>
            <a:normAutofit/>
          </a:bodyPr>
          <a:lstStyle/>
          <a:p>
            <a:pPr>
              <a:lnSpc>
                <a:spcPct val="150000"/>
              </a:lnSpc>
              <a:buFont typeface="Wingdings" panose="05000000000000000000" pitchFamily="2" charset="2"/>
              <a:buChar char="v"/>
            </a:pPr>
            <a:r>
              <a:rPr lang="en-US" sz="1800" b="1" dirty="0">
                <a:solidFill>
                  <a:srgbClr val="000000"/>
                </a:solidFill>
                <a:latin typeface="+mn-lt"/>
                <a:cs typeface="Tahoma"/>
              </a:rPr>
              <a:t>Outlook: </a:t>
            </a:r>
            <a:r>
              <a:rPr lang="en-US" sz="1800" b="0" dirty="0">
                <a:solidFill>
                  <a:srgbClr val="000000"/>
                </a:solidFill>
                <a:latin typeface="+mn-lt"/>
                <a:cs typeface="Tahoma"/>
              </a:rPr>
              <a:t>Bullish to Neutral.  Slow move up in the stock price until the options expiry.  An expected parabolic move in either direction is not good for a Covered Call Strategy.</a:t>
            </a:r>
            <a:endParaRPr lang="en-US" sz="1800" dirty="0">
              <a:solidFill>
                <a:srgbClr val="000000"/>
              </a:solidFill>
              <a:latin typeface="+mn-lt"/>
              <a:cs typeface="Tahoma"/>
            </a:endParaRPr>
          </a:p>
          <a:p>
            <a:pPr>
              <a:lnSpc>
                <a:spcPct val="150000"/>
              </a:lnSpc>
              <a:buFont typeface="Wingdings" panose="05000000000000000000" pitchFamily="2" charset="2"/>
              <a:buChar char="v"/>
            </a:pPr>
            <a:r>
              <a:rPr lang="en-US" sz="1800" b="1" dirty="0">
                <a:solidFill>
                  <a:srgbClr val="000000"/>
                </a:solidFill>
                <a:latin typeface="+mn-lt"/>
                <a:cs typeface="Tahoma"/>
              </a:rPr>
              <a:t>Max Risk: </a:t>
            </a:r>
            <a:r>
              <a:rPr lang="en-US" sz="1800" b="0" dirty="0">
                <a:solidFill>
                  <a:srgbClr val="000000"/>
                </a:solidFill>
                <a:latin typeface="+mn-lt"/>
                <a:cs typeface="Tahoma"/>
              </a:rPr>
              <a:t>The price paid for the stock minus the credit received from the short call.</a:t>
            </a:r>
          </a:p>
          <a:p>
            <a:pPr>
              <a:lnSpc>
                <a:spcPct val="150000"/>
              </a:lnSpc>
              <a:buFont typeface="Wingdings" panose="05000000000000000000" pitchFamily="2" charset="2"/>
              <a:buChar char="v"/>
            </a:pPr>
            <a:r>
              <a:rPr lang="en-US" sz="1800" b="1" dirty="0">
                <a:solidFill>
                  <a:srgbClr val="000000"/>
                </a:solidFill>
                <a:latin typeface="+mn-lt"/>
                <a:cs typeface="Tahoma"/>
              </a:rPr>
              <a:t>Max Reward: </a:t>
            </a:r>
            <a:r>
              <a:rPr lang="en-US" sz="1800" b="0" dirty="0">
                <a:solidFill>
                  <a:srgbClr val="000000"/>
                </a:solidFill>
                <a:latin typeface="+mn-lt"/>
                <a:cs typeface="Tahoma"/>
              </a:rPr>
              <a:t>Limited to the strike minus the stock price plus credit received. </a:t>
            </a:r>
          </a:p>
          <a:p>
            <a:pPr>
              <a:lnSpc>
                <a:spcPct val="150000"/>
              </a:lnSpc>
              <a:buFont typeface="Wingdings" panose="05000000000000000000" pitchFamily="2" charset="2"/>
              <a:buChar char="v"/>
            </a:pPr>
            <a:r>
              <a:rPr lang="en-US" sz="1800" b="1" dirty="0">
                <a:solidFill>
                  <a:srgbClr val="000000"/>
                </a:solidFill>
                <a:latin typeface="+mn-lt"/>
                <a:cs typeface="Tahoma"/>
              </a:rPr>
              <a:t>Breakeven: </a:t>
            </a:r>
            <a:r>
              <a:rPr lang="en-US" sz="1800" b="0" dirty="0">
                <a:solidFill>
                  <a:srgbClr val="000000"/>
                </a:solidFill>
                <a:latin typeface="+mn-lt"/>
                <a:cs typeface="Tahoma"/>
              </a:rPr>
              <a:t>Stock price minus credit received for Call Sale. </a:t>
            </a:r>
          </a:p>
          <a:p>
            <a:endParaRPr lang="en-US" sz="1600" b="0" dirty="0">
              <a:solidFill>
                <a:srgbClr val="000000"/>
              </a:solidFill>
              <a:latin typeface="Tahoma"/>
              <a:cs typeface="Tahoma"/>
            </a:endParaRPr>
          </a:p>
          <a:p>
            <a:endParaRPr lang="en-US" sz="1600" dirty="0">
              <a:solidFill>
                <a:srgbClr val="000000"/>
              </a:solidFill>
              <a:latin typeface="Tahoma"/>
              <a:cs typeface="Tahoma"/>
            </a:endParaRPr>
          </a:p>
        </p:txBody>
      </p:sp>
      <p:pic>
        <p:nvPicPr>
          <p:cNvPr id="9" name="Picture 8">
            <a:extLst>
              <a:ext uri="{FF2B5EF4-FFF2-40B4-BE49-F238E27FC236}">
                <a16:creationId xmlns:a16="http://schemas.microsoft.com/office/drawing/2014/main" id="{6BC84B37-886E-4B33-A3CF-359CC78AAD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70876" y="6164292"/>
            <a:ext cx="558730" cy="441698"/>
          </a:xfrm>
          <a:prstGeom prst="rect">
            <a:avLst/>
          </a:prstGeom>
        </p:spPr>
      </p:pic>
    </p:spTree>
    <p:extLst>
      <p:ext uri="{BB962C8B-B14F-4D97-AF65-F5344CB8AC3E}">
        <p14:creationId xmlns:p14="http://schemas.microsoft.com/office/powerpoint/2010/main" val="217279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3BA3B93-5F58-4E2D-9BF6-FA37F9DAB04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199" r="12199"/>
          <a:stretch/>
        </p:blipFill>
        <p:spPr>
          <a:xfrm>
            <a:off x="684817" y="1180296"/>
            <a:ext cx="4775202" cy="4775202"/>
          </a:xfrm>
        </p:spPr>
      </p:pic>
      <p:sp>
        <p:nvSpPr>
          <p:cNvPr id="2" name="Title 1"/>
          <p:cNvSpPr>
            <a:spLocks noGrp="1"/>
          </p:cNvSpPr>
          <p:nvPr>
            <p:ph type="title" idx="4294967295"/>
          </p:nvPr>
        </p:nvSpPr>
        <p:spPr>
          <a:xfrm>
            <a:off x="4862185" y="191413"/>
            <a:ext cx="2467627" cy="639763"/>
          </a:xfrm>
        </p:spPr>
        <p:txBody>
          <a:bodyPr>
            <a:normAutofit/>
          </a:bodyPr>
          <a:lstStyle/>
          <a:p>
            <a:r>
              <a:rPr lang="en-US" sz="3200" b="1" dirty="0">
                <a:solidFill>
                  <a:srgbClr val="000000"/>
                </a:solidFill>
                <a:latin typeface="+mj-lt"/>
                <a:cs typeface="Tahoma"/>
              </a:rPr>
              <a:t>Covered Calls</a:t>
            </a:r>
          </a:p>
        </p:txBody>
      </p:sp>
      <p:sp>
        <p:nvSpPr>
          <p:cNvPr id="3" name="Content Placeholder 2"/>
          <p:cNvSpPr>
            <a:spLocks noGrp="1"/>
          </p:cNvSpPr>
          <p:nvPr>
            <p:ph idx="4294967295"/>
          </p:nvPr>
        </p:nvSpPr>
        <p:spPr>
          <a:xfrm>
            <a:off x="6095998" y="1180295"/>
            <a:ext cx="5411185" cy="4775201"/>
          </a:xfrm>
        </p:spPr>
        <p:txBody>
          <a:bodyPr>
            <a:normAutofit/>
          </a:bodyPr>
          <a:lstStyle/>
          <a:p>
            <a:pPr marL="0" indent="0">
              <a:buNone/>
            </a:pPr>
            <a:r>
              <a:rPr lang="en-US" sz="1800" b="1" dirty="0">
                <a:solidFill>
                  <a:srgbClr val="000000"/>
                </a:solidFill>
                <a:latin typeface="+mn-lt"/>
                <a:cs typeface="Tahoma"/>
              </a:rPr>
              <a:t>Greeks of Covered Calls:</a:t>
            </a:r>
          </a:p>
          <a:p>
            <a:pPr marL="0" indent="0">
              <a:buNone/>
            </a:pPr>
            <a:endParaRPr lang="en-US" sz="1800" dirty="0">
              <a:solidFill>
                <a:srgbClr val="000000"/>
              </a:solidFill>
              <a:latin typeface="+mn-lt"/>
              <a:cs typeface="Tahoma"/>
            </a:endParaRPr>
          </a:p>
          <a:p>
            <a:pPr algn="just">
              <a:lnSpc>
                <a:spcPct val="150000"/>
              </a:lnSpc>
              <a:buFont typeface="Wingdings" panose="05000000000000000000" pitchFamily="2" charset="2"/>
              <a:buChar char="v"/>
            </a:pPr>
            <a:r>
              <a:rPr lang="en-US" sz="1800" b="0" dirty="0">
                <a:solidFill>
                  <a:srgbClr val="000000"/>
                </a:solidFill>
                <a:latin typeface="+mn-lt"/>
                <a:cs typeface="Tahoma"/>
              </a:rPr>
              <a:t>Theta- Time is on the side of the covered call writer. As time goes on the option sold will lose value. </a:t>
            </a:r>
          </a:p>
          <a:p>
            <a:pPr algn="just">
              <a:lnSpc>
                <a:spcPct val="150000"/>
              </a:lnSpc>
              <a:buFont typeface="Wingdings" panose="05000000000000000000" pitchFamily="2" charset="2"/>
              <a:buChar char="v"/>
            </a:pPr>
            <a:endParaRPr lang="en-US" sz="1800" b="0" dirty="0">
              <a:solidFill>
                <a:srgbClr val="000000"/>
              </a:solidFill>
              <a:latin typeface="+mn-lt"/>
              <a:cs typeface="Tahoma"/>
            </a:endParaRPr>
          </a:p>
          <a:p>
            <a:pPr algn="just">
              <a:lnSpc>
                <a:spcPct val="150000"/>
              </a:lnSpc>
              <a:buFont typeface="Wingdings" panose="05000000000000000000" pitchFamily="2" charset="2"/>
              <a:buChar char="v"/>
            </a:pPr>
            <a:r>
              <a:rPr lang="en-US" sz="1800" b="0" dirty="0">
                <a:solidFill>
                  <a:srgbClr val="000000"/>
                </a:solidFill>
                <a:latin typeface="+mn-lt"/>
                <a:cs typeface="Tahoma"/>
              </a:rPr>
              <a:t>Implied Volatility: Decreases in implied volatility are favorable for a covered call position. Again, a decrease in implied volatility will lower the value of the option sold. </a:t>
            </a:r>
          </a:p>
          <a:p>
            <a:pPr marL="0" indent="0">
              <a:buNone/>
            </a:pPr>
            <a:endParaRPr lang="en-US" sz="1600" b="0" dirty="0">
              <a:solidFill>
                <a:srgbClr val="000000"/>
              </a:solidFill>
              <a:latin typeface="Tahoma"/>
              <a:cs typeface="Tahoma"/>
            </a:endParaRPr>
          </a:p>
          <a:p>
            <a:pPr marL="0" indent="0">
              <a:buNone/>
            </a:pPr>
            <a:endParaRPr lang="en-US" sz="1600" b="0" dirty="0">
              <a:solidFill>
                <a:srgbClr val="000000"/>
              </a:solidFill>
              <a:latin typeface="Tahoma"/>
              <a:cs typeface="Tahoma"/>
            </a:endParaRPr>
          </a:p>
        </p:txBody>
      </p:sp>
      <p:pic>
        <p:nvPicPr>
          <p:cNvPr id="10" name="Picture 9">
            <a:extLst>
              <a:ext uri="{FF2B5EF4-FFF2-40B4-BE49-F238E27FC236}">
                <a16:creationId xmlns:a16="http://schemas.microsoft.com/office/drawing/2014/main" id="{98256DB6-D1A9-4E69-B80D-6688527226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18782" y="6229142"/>
            <a:ext cx="558730" cy="441698"/>
          </a:xfrm>
          <a:prstGeom prst="rect">
            <a:avLst/>
          </a:prstGeom>
        </p:spPr>
      </p:pic>
    </p:spTree>
    <p:extLst>
      <p:ext uri="{BB962C8B-B14F-4D97-AF65-F5344CB8AC3E}">
        <p14:creationId xmlns:p14="http://schemas.microsoft.com/office/powerpoint/2010/main" val="425018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1844" y="246001"/>
            <a:ext cx="2146320" cy="471629"/>
          </a:xfrm>
        </p:spPr>
        <p:txBody>
          <a:bodyPr vert="horz" lIns="91440" tIns="45720" rIns="91440" bIns="45720" rtlCol="0" anchor="t">
            <a:normAutofit fontScale="90000"/>
          </a:bodyPr>
          <a:lstStyle/>
          <a:p>
            <a:r>
              <a:rPr lang="en-US" sz="3200" b="1" dirty="0">
                <a:latin typeface="+mj-lt"/>
                <a:cs typeface="+mj-cs"/>
              </a:rPr>
              <a:t>Covered Calls</a:t>
            </a:r>
          </a:p>
        </p:txBody>
      </p:sp>
      <p:sp>
        <p:nvSpPr>
          <p:cNvPr id="3" name="Content Placeholder 2"/>
          <p:cNvSpPr>
            <a:spLocks noGrp="1"/>
          </p:cNvSpPr>
          <p:nvPr>
            <p:ph idx="4294967295"/>
          </p:nvPr>
        </p:nvSpPr>
        <p:spPr>
          <a:xfrm>
            <a:off x="347242" y="1030147"/>
            <a:ext cx="6667016" cy="5746829"/>
          </a:xfrm>
        </p:spPr>
        <p:txBody>
          <a:bodyPr vert="horz" lIns="91440" tIns="45720" rIns="91440" bIns="45720" rtlCol="0">
            <a:normAutofit/>
          </a:bodyPr>
          <a:lstStyle/>
          <a:p>
            <a:pPr marL="0" marR="0" lvl="0" indent="0" algn="just" defTabSz="914400" rtl="0" eaLnBrk="1" fontAlgn="auto" latinLnBrk="0" hangingPunct="1">
              <a:lnSpc>
                <a:spcPts val="26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Best Stocks to Trade Covered Calls: </a:t>
            </a:r>
          </a:p>
          <a:p>
            <a:pPr marL="0" marR="0" lvl="0" indent="0" algn="just" defTabSz="914400" rtl="0" eaLnBrk="1" fontAlgn="auto" latinLnBrk="0" hangingPunct="1">
              <a:lnSpc>
                <a:spcPts val="26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The best stocks to trade covered calls in are going to be stocks that are not ahead of a catalyst event.  These catalyst events that traders might want to avoid are:</a:t>
            </a:r>
          </a:p>
          <a:p>
            <a:pPr lvl="1" algn="just">
              <a:lnSpc>
                <a:spcPct val="150000"/>
              </a:lnSpc>
              <a:spcBef>
                <a:spcPts val="1000"/>
              </a:spcBef>
              <a:buFont typeface="Wingdings" panose="05000000000000000000" pitchFamily="2" charset="2"/>
              <a:buChar char="v"/>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Earnings</a:t>
            </a:r>
          </a:p>
          <a:p>
            <a:pPr lvl="1" algn="just">
              <a:lnSpc>
                <a:spcPct val="150000"/>
              </a:lnSpc>
              <a:spcBef>
                <a:spcPts val="1000"/>
              </a:spcBef>
              <a:buFont typeface="Wingdings" panose="05000000000000000000" pitchFamily="2" charset="2"/>
              <a:buChar char="v"/>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Drug Announcements</a:t>
            </a:r>
          </a:p>
          <a:p>
            <a:pPr lvl="1" algn="just">
              <a:lnSpc>
                <a:spcPct val="150000"/>
              </a:lnSpc>
              <a:spcBef>
                <a:spcPts val="1000"/>
              </a:spcBef>
              <a:buFont typeface="Wingdings" panose="05000000000000000000" pitchFamily="2" charset="2"/>
              <a:buChar char="v"/>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Economic Data releases</a:t>
            </a:r>
          </a:p>
          <a:p>
            <a:pPr marL="0" marR="0" lvl="0" indent="0" algn="just" defTabSz="914400" rtl="0" eaLnBrk="1" fontAlgn="auto" latinLnBrk="0" hangingPunct="1">
              <a:lnSpc>
                <a:spcPts val="26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Any name that is highly volatile is also one that a trader might want to avoid. The best stocks are going to be stocks that you expect to have a low velocity move higher. </a:t>
            </a:r>
          </a:p>
          <a:p>
            <a:pPr marL="0" marR="0" lvl="0" indent="0" algn="just" defTabSz="914400" rtl="0" eaLnBrk="1" fontAlgn="auto" latinLnBrk="0" hangingPunct="1">
              <a:lnSpc>
                <a:spcPts val="26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Stocks that you expect to trade in a sideways to slightly higher range are going to be the best stocks to run this strategy on. </a:t>
            </a:r>
          </a:p>
          <a:p>
            <a:endParaRPr lang="en-US" sz="1700" b="0" dirty="0">
              <a:solidFill>
                <a:schemeClr val="tx1">
                  <a:alpha val="60000"/>
                </a:schemeClr>
              </a:solidFill>
              <a:latin typeface="+mn-lt"/>
              <a:cs typeface="+mn-cs"/>
            </a:endParaRPr>
          </a:p>
          <a:p>
            <a:endParaRPr lang="en-US" sz="1700" b="0" dirty="0">
              <a:solidFill>
                <a:schemeClr val="tx1">
                  <a:alpha val="60000"/>
                </a:schemeClr>
              </a:solidFill>
              <a:latin typeface="+mn-lt"/>
              <a:cs typeface="+mn-cs"/>
            </a:endParaRPr>
          </a:p>
          <a:p>
            <a:endParaRPr lang="en-US" sz="1700" b="0" dirty="0">
              <a:solidFill>
                <a:schemeClr val="tx1">
                  <a:alpha val="60000"/>
                </a:schemeClr>
              </a:solidFill>
              <a:latin typeface="+mn-lt"/>
              <a:cs typeface="+mn-cs"/>
            </a:endParaRPr>
          </a:p>
        </p:txBody>
      </p:sp>
      <p:pic>
        <p:nvPicPr>
          <p:cNvPr id="6" name="Picture Placeholder 5">
            <a:extLst>
              <a:ext uri="{FF2B5EF4-FFF2-40B4-BE49-F238E27FC236}">
                <a16:creationId xmlns:a16="http://schemas.microsoft.com/office/drawing/2014/main" id="{EA4D34A7-73FE-4494-B181-B3B17D106BE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37" r="26637"/>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pic>
        <p:nvPicPr>
          <p:cNvPr id="5" name="Picture 4">
            <a:extLst>
              <a:ext uri="{FF2B5EF4-FFF2-40B4-BE49-F238E27FC236}">
                <a16:creationId xmlns:a16="http://schemas.microsoft.com/office/drawing/2014/main" id="{E47E0578-61DB-4AC5-A0EE-0C00773050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9524" y="260966"/>
            <a:ext cx="558730" cy="441698"/>
          </a:xfrm>
          <a:prstGeom prst="rect">
            <a:avLst/>
          </a:prstGeom>
        </p:spPr>
      </p:pic>
    </p:spTree>
    <p:extLst>
      <p:ext uri="{BB962C8B-B14F-4D97-AF65-F5344CB8AC3E}">
        <p14:creationId xmlns:p14="http://schemas.microsoft.com/office/powerpoint/2010/main" val="2782782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7496" y="396470"/>
            <a:ext cx="2759212" cy="452477"/>
          </a:xfrm>
        </p:spPr>
        <p:txBody>
          <a:bodyPr vert="horz" lIns="91440" tIns="45720" rIns="91440" bIns="45720" rtlCol="0" anchor="ctr">
            <a:normAutofit fontScale="90000"/>
          </a:bodyPr>
          <a:lstStyle/>
          <a:p>
            <a:pPr algn="ctr"/>
            <a:r>
              <a:rPr lang="en-US" sz="3200" b="1" dirty="0">
                <a:solidFill>
                  <a:schemeClr val="tx1">
                    <a:lumMod val="95000"/>
                    <a:lumOff val="5000"/>
                  </a:schemeClr>
                </a:solidFill>
                <a:latin typeface="+mj-lt"/>
                <a:cs typeface="+mj-cs"/>
              </a:rPr>
              <a:t>Covered Calls</a:t>
            </a:r>
          </a:p>
        </p:txBody>
      </p:sp>
      <p:sp>
        <p:nvSpPr>
          <p:cNvPr id="3" name="Content Placeholder 2"/>
          <p:cNvSpPr>
            <a:spLocks noGrp="1"/>
          </p:cNvSpPr>
          <p:nvPr>
            <p:ph idx="4294967295"/>
          </p:nvPr>
        </p:nvSpPr>
        <p:spPr>
          <a:xfrm>
            <a:off x="338204" y="996145"/>
            <a:ext cx="5757796" cy="5861845"/>
          </a:xfrm>
        </p:spPr>
        <p:txBody>
          <a:bodyPr vert="horz" lIns="91440" tIns="45720" rIns="91440" bIns="45720" rtlCol="0">
            <a:normAutofit/>
          </a:bodyPr>
          <a:lstStyle/>
          <a:p>
            <a:pPr marL="0" indent="0">
              <a:buNone/>
            </a:pPr>
            <a:r>
              <a:rPr lang="en-US" sz="1800" b="1" dirty="0">
                <a:solidFill>
                  <a:srgbClr val="000000"/>
                </a:solidFill>
                <a:latin typeface="+mn-lt"/>
              </a:rPr>
              <a:t>Best Time to Trade Covered Calls: </a:t>
            </a:r>
            <a:endParaRPr lang="en-US" sz="1800" dirty="0">
              <a:solidFill>
                <a:srgbClr val="000000"/>
              </a:solidFill>
              <a:latin typeface="+mn-lt"/>
            </a:endParaRPr>
          </a:p>
          <a:p>
            <a:pPr marL="0" indent="0">
              <a:lnSpc>
                <a:spcPct val="150000"/>
              </a:lnSpc>
              <a:buNone/>
            </a:pPr>
            <a:r>
              <a:rPr lang="en-US" sz="1800" b="0" dirty="0">
                <a:solidFill>
                  <a:srgbClr val="000000"/>
                </a:solidFill>
                <a:latin typeface="+mn-lt"/>
              </a:rPr>
              <a:t>On the trading floor we used to call Monday morning</a:t>
            </a:r>
          </a:p>
          <a:p>
            <a:pPr marL="0" indent="0">
              <a:lnSpc>
                <a:spcPct val="150000"/>
              </a:lnSpc>
              <a:buNone/>
            </a:pPr>
            <a:r>
              <a:rPr lang="en-US" sz="1800" b="0" dirty="0">
                <a:solidFill>
                  <a:srgbClr val="000000"/>
                </a:solidFill>
                <a:latin typeface="+mn-lt"/>
              </a:rPr>
              <a:t> “Buy-Write Monday” </a:t>
            </a:r>
          </a:p>
          <a:p>
            <a:pPr marL="0" indent="0">
              <a:lnSpc>
                <a:spcPct val="150000"/>
              </a:lnSpc>
              <a:buNone/>
            </a:pPr>
            <a:r>
              <a:rPr lang="en-US" sz="1800" b="0" dirty="0">
                <a:solidFill>
                  <a:srgbClr val="000000"/>
                </a:solidFill>
                <a:latin typeface="+mn-lt"/>
              </a:rPr>
              <a:t>Putting on covered calls before the market makers “roll their date forward” is generally a good way to trade. Time decay will also accelerate through the week as expiration approaches. </a:t>
            </a:r>
          </a:p>
          <a:p>
            <a:pPr marL="0" indent="0">
              <a:lnSpc>
                <a:spcPct val="150000"/>
              </a:lnSpc>
              <a:buNone/>
            </a:pPr>
            <a:r>
              <a:rPr lang="en-US" sz="1800" b="0" dirty="0">
                <a:solidFill>
                  <a:srgbClr val="000000"/>
                </a:solidFill>
                <a:latin typeface="+mn-lt"/>
              </a:rPr>
              <a:t>Traders can choose to write calls against long stock positions with weekly options or standard monthly options. Just remember that time decay and implied volatility have different effects on these options.</a:t>
            </a:r>
          </a:p>
        </p:txBody>
      </p:sp>
      <p:pic>
        <p:nvPicPr>
          <p:cNvPr id="6" name="Picture Placeholder 5">
            <a:extLst>
              <a:ext uri="{FF2B5EF4-FFF2-40B4-BE49-F238E27FC236}">
                <a16:creationId xmlns:a16="http://schemas.microsoft.com/office/drawing/2014/main" id="{60F98F34-B87D-4D04-9684-62A62B8FAAB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257" r="22257"/>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8" name="Picture 7">
            <a:extLst>
              <a:ext uri="{FF2B5EF4-FFF2-40B4-BE49-F238E27FC236}">
                <a16:creationId xmlns:a16="http://schemas.microsoft.com/office/drawing/2014/main" id="{F063E2D9-3FB8-4074-B929-9BDB17292B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5990" y="396470"/>
            <a:ext cx="558730" cy="441698"/>
          </a:xfrm>
          <a:prstGeom prst="rect">
            <a:avLst/>
          </a:prstGeom>
        </p:spPr>
      </p:pic>
    </p:spTree>
    <p:extLst>
      <p:ext uri="{BB962C8B-B14F-4D97-AF65-F5344CB8AC3E}">
        <p14:creationId xmlns:p14="http://schemas.microsoft.com/office/powerpoint/2010/main" val="3927593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3204</TotalTime>
  <Words>1266</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Montserrat Black</vt:lpstr>
      <vt:lpstr>Nunito Sans SemiBold</vt:lpstr>
      <vt:lpstr>Tahoma</vt:lpstr>
      <vt:lpstr>Wingdings</vt:lpstr>
      <vt:lpstr>Office Theme</vt:lpstr>
      <vt:lpstr>PowerPoint Presentation</vt:lpstr>
      <vt:lpstr>Covered Calls</vt:lpstr>
      <vt:lpstr>Covered Calls</vt:lpstr>
      <vt:lpstr>Covered Calls</vt:lpstr>
      <vt:lpstr>Covered Calls</vt:lpstr>
      <vt:lpstr>Covered Calls</vt:lpstr>
      <vt:lpstr>Covered Calls</vt:lpstr>
      <vt:lpstr>Covered Calls</vt:lpstr>
      <vt:lpstr>Covered Calls</vt:lpstr>
      <vt:lpstr>PowerPoint Presentation</vt:lpstr>
      <vt:lpstr>Covered Calls</vt:lpstr>
      <vt:lpstr>Covered Call</vt:lpstr>
      <vt:lpstr>Covered Calls</vt:lpstr>
      <vt:lpstr>Covered Calls</vt:lpstr>
      <vt:lpstr>Covered Calls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426</cp:revision>
  <dcterms:created xsi:type="dcterms:W3CDTF">2020-06-17T05:33:19Z</dcterms:created>
  <dcterms:modified xsi:type="dcterms:W3CDTF">2024-02-06T15:56:56Z</dcterms:modified>
</cp:coreProperties>
</file>