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93A37-C306-4C49-AA33-7E07FECA666C}" v="68" dt="2022-03-30T06:14:27.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36" autoAdjust="0"/>
    <p:restoredTop sz="93725" autoAdjust="0"/>
  </p:normalViewPr>
  <p:slideViewPr>
    <p:cSldViewPr snapToGrid="0">
      <p:cViewPr varScale="1">
        <p:scale>
          <a:sx n="75" d="100"/>
          <a:sy n="75" d="100"/>
        </p:scale>
        <p:origin x="54" y="246"/>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Frankel" userId="f8cc88aa9d7a4b0f" providerId="LiveId" clId="{32593A37-C306-4C49-AA33-7E07FECA666C}"/>
    <pc:docChg chg="custSel addSld delSld modSld">
      <pc:chgData name="Joyce Frankel" userId="f8cc88aa9d7a4b0f" providerId="LiveId" clId="{32593A37-C306-4C49-AA33-7E07FECA666C}" dt="2022-03-30T06:14:32.782" v="735" actId="1076"/>
      <pc:docMkLst>
        <pc:docMk/>
      </pc:docMkLst>
      <pc:sldChg chg="addSp delSp modSp add mod setBg modClrScheme chgLayout">
        <pc:chgData name="Joyce Frankel" userId="f8cc88aa9d7a4b0f" providerId="LiveId" clId="{32593A37-C306-4C49-AA33-7E07FECA666C}" dt="2022-03-30T04:25:15.698" v="130" actId="1076"/>
        <pc:sldMkLst>
          <pc:docMk/>
          <pc:sldMk cId="1299146485" sldId="257"/>
        </pc:sldMkLst>
        <pc:spChg chg="add del mod ord">
          <ac:chgData name="Joyce Frankel" userId="f8cc88aa9d7a4b0f" providerId="LiveId" clId="{32593A37-C306-4C49-AA33-7E07FECA666C}" dt="2022-03-30T04:20:08.531" v="87" actId="931"/>
          <ac:spMkLst>
            <pc:docMk/>
            <pc:sldMk cId="1299146485" sldId="257"/>
            <ac:spMk id="2" creationId="{B35D6C6C-8BBB-4C84-9DEA-9DD976F4F690}"/>
          </ac:spMkLst>
        </pc:spChg>
        <pc:spChg chg="add">
          <ac:chgData name="Joyce Frankel" userId="f8cc88aa9d7a4b0f" providerId="LiveId" clId="{32593A37-C306-4C49-AA33-7E07FECA666C}" dt="2022-03-30T04:20:26.937" v="90" actId="26606"/>
          <ac:spMkLst>
            <pc:docMk/>
            <pc:sldMk cId="1299146485" sldId="257"/>
            <ac:spMk id="85" creationId="{5E39A796-BE83-48B1-B33F-35C4A32AAB57}"/>
          </ac:spMkLst>
        </pc:spChg>
        <pc:spChg chg="add">
          <ac:chgData name="Joyce Frankel" userId="f8cc88aa9d7a4b0f" providerId="LiveId" clId="{32593A37-C306-4C49-AA33-7E07FECA666C}" dt="2022-03-30T04:20:26.937" v="90" actId="26606"/>
          <ac:spMkLst>
            <pc:docMk/>
            <pc:sldMk cId="1299146485" sldId="257"/>
            <ac:spMk id="87" creationId="{72F84B47-E267-4194-8194-831DB7B5547F}"/>
          </ac:spMkLst>
        </pc:spChg>
        <pc:spChg chg="mod ord">
          <ac:chgData name="Joyce Frankel" userId="f8cc88aa9d7a4b0f" providerId="LiveId" clId="{32593A37-C306-4C49-AA33-7E07FECA666C}" dt="2022-03-30T04:21:49.652" v="105" actId="113"/>
          <ac:spMkLst>
            <pc:docMk/>
            <pc:sldMk cId="1299146485" sldId="257"/>
            <ac:spMk id="1487" creationId="{00000000-0000-0000-0000-000000000000}"/>
          </ac:spMkLst>
        </pc:spChg>
        <pc:spChg chg="mod ord">
          <ac:chgData name="Joyce Frankel" userId="f8cc88aa9d7a4b0f" providerId="LiveId" clId="{32593A37-C306-4C49-AA33-7E07FECA666C}" dt="2022-03-30T04:22:39.687" v="116" actId="1076"/>
          <ac:spMkLst>
            <pc:docMk/>
            <pc:sldMk cId="1299146485" sldId="257"/>
            <ac:spMk id="1488" creationId="{00000000-0000-0000-0000-000000000000}"/>
          </ac:spMkLst>
        </pc:spChg>
        <pc:picChg chg="add mod ord">
          <ac:chgData name="Joyce Frankel" userId="f8cc88aa9d7a4b0f" providerId="LiveId" clId="{32593A37-C306-4C49-AA33-7E07FECA666C}" dt="2022-03-30T04:20:26.937" v="90" actId="26606"/>
          <ac:picMkLst>
            <pc:docMk/>
            <pc:sldMk cId="1299146485" sldId="257"/>
            <ac:picMk id="4" creationId="{3C6D471E-D89C-4C84-B83B-E16920C1B2B6}"/>
          </ac:picMkLst>
        </pc:picChg>
        <pc:picChg chg="add mod">
          <ac:chgData name="Joyce Frankel" userId="f8cc88aa9d7a4b0f" providerId="LiveId" clId="{32593A37-C306-4C49-AA33-7E07FECA666C}" dt="2022-03-30T04:25:15.698" v="130" actId="1076"/>
          <ac:picMkLst>
            <pc:docMk/>
            <pc:sldMk cId="1299146485" sldId="257"/>
            <ac:picMk id="6" creationId="{31DC0175-854B-4473-A3EB-BE9A3B66C57E}"/>
          </ac:picMkLst>
        </pc:picChg>
        <pc:picChg chg="add mod">
          <ac:chgData name="Joyce Frankel" userId="f8cc88aa9d7a4b0f" providerId="LiveId" clId="{32593A37-C306-4C49-AA33-7E07FECA666C}" dt="2022-03-30T04:25:00.534" v="129" actId="1076"/>
          <ac:picMkLst>
            <pc:docMk/>
            <pc:sldMk cId="1299146485" sldId="257"/>
            <ac:picMk id="8" creationId="{FF6CB56E-B5E8-472A-9884-8A5FF41CB003}"/>
          </ac:picMkLst>
        </pc:picChg>
        <pc:picChg chg="del">
          <ac:chgData name="Joyce Frankel" userId="f8cc88aa9d7a4b0f" providerId="LiveId" clId="{32593A37-C306-4C49-AA33-7E07FECA666C}" dt="2022-03-30T04:17:14.820" v="79" actId="478"/>
          <ac:picMkLst>
            <pc:docMk/>
            <pc:sldMk cId="1299146485" sldId="257"/>
            <ac:picMk id="196610" creationId="{00000000-0000-0000-0000-000000000000}"/>
          </ac:picMkLst>
        </pc:picChg>
        <pc:picChg chg="del">
          <ac:chgData name="Joyce Frankel" userId="f8cc88aa9d7a4b0f" providerId="LiveId" clId="{32593A37-C306-4C49-AA33-7E07FECA666C}" dt="2022-03-30T04:18:33.472" v="80" actId="478"/>
          <ac:picMkLst>
            <pc:docMk/>
            <pc:sldMk cId="1299146485" sldId="257"/>
            <ac:picMk id="196612" creationId="{00000000-0000-0000-0000-000000000000}"/>
          </ac:picMkLst>
        </pc:picChg>
      </pc:sldChg>
      <pc:sldChg chg="del">
        <pc:chgData name="Joyce Frankel" userId="f8cc88aa9d7a4b0f" providerId="LiveId" clId="{32593A37-C306-4C49-AA33-7E07FECA666C}" dt="2022-03-28T17:00:17.243" v="38" actId="2696"/>
        <pc:sldMkLst>
          <pc:docMk/>
          <pc:sldMk cId="1823948025" sldId="257"/>
        </pc:sldMkLst>
      </pc:sldChg>
      <pc:sldChg chg="addSp delSp modSp add mod modClrScheme chgLayout">
        <pc:chgData name="Joyce Frankel" userId="f8cc88aa9d7a4b0f" providerId="LiveId" clId="{32593A37-C306-4C49-AA33-7E07FECA666C}" dt="2022-03-30T04:32:25.607" v="150" actId="1076"/>
        <pc:sldMkLst>
          <pc:docMk/>
          <pc:sldMk cId="1378059587" sldId="258"/>
        </pc:sldMkLst>
        <pc:spChg chg="mod ord">
          <ac:chgData name="Joyce Frankel" userId="f8cc88aa9d7a4b0f" providerId="LiveId" clId="{32593A37-C306-4C49-AA33-7E07FECA666C}" dt="2022-03-30T04:27:15.121" v="145" actId="1076"/>
          <ac:spMkLst>
            <pc:docMk/>
            <pc:sldMk cId="1378059587" sldId="258"/>
            <ac:spMk id="2" creationId="{00000000-0000-0000-0000-000000000000}"/>
          </ac:spMkLst>
        </pc:spChg>
        <pc:spChg chg="mod ord">
          <ac:chgData name="Joyce Frankel" userId="f8cc88aa9d7a4b0f" providerId="LiveId" clId="{32593A37-C306-4C49-AA33-7E07FECA666C}" dt="2022-03-30T04:26:55.679" v="142" actId="700"/>
          <ac:spMkLst>
            <pc:docMk/>
            <pc:sldMk cId="1378059587" sldId="258"/>
            <ac:spMk id="3" creationId="{00000000-0000-0000-0000-000000000000}"/>
          </ac:spMkLst>
        </pc:spChg>
        <pc:spChg chg="del">
          <ac:chgData name="Joyce Frankel" userId="f8cc88aa9d7a4b0f" providerId="LiveId" clId="{32593A37-C306-4C49-AA33-7E07FECA666C}" dt="2022-03-30T04:25:24.343" v="131" actId="478"/>
          <ac:spMkLst>
            <pc:docMk/>
            <pc:sldMk cId="1378059587" sldId="258"/>
            <ac:spMk id="4" creationId="{00000000-0000-0000-0000-000000000000}"/>
          </ac:spMkLst>
        </pc:spChg>
        <pc:spChg chg="add del mod ord">
          <ac:chgData name="Joyce Frankel" userId="f8cc88aa9d7a4b0f" providerId="LiveId" clId="{32593A37-C306-4C49-AA33-7E07FECA666C}" dt="2022-03-30T04:32:09.073" v="146" actId="931"/>
          <ac:spMkLst>
            <pc:docMk/>
            <pc:sldMk cId="1378059587" sldId="258"/>
            <ac:spMk id="5" creationId="{98C1FB47-012A-4061-BECE-A060809B3052}"/>
          </ac:spMkLst>
        </pc:spChg>
        <pc:picChg chg="add mod">
          <ac:chgData name="Joyce Frankel" userId="f8cc88aa9d7a4b0f" providerId="LiveId" clId="{32593A37-C306-4C49-AA33-7E07FECA666C}" dt="2022-03-30T04:32:15.672" v="148" actId="962"/>
          <ac:picMkLst>
            <pc:docMk/>
            <pc:sldMk cId="1378059587" sldId="258"/>
            <ac:picMk id="7" creationId="{1A19D997-2857-4A60-93CD-FA7B8DFEA8D9}"/>
          </ac:picMkLst>
        </pc:picChg>
        <pc:picChg chg="add mod">
          <ac:chgData name="Joyce Frankel" userId="f8cc88aa9d7a4b0f" providerId="LiveId" clId="{32593A37-C306-4C49-AA33-7E07FECA666C}" dt="2022-03-30T04:32:25.607" v="150" actId="1076"/>
          <ac:picMkLst>
            <pc:docMk/>
            <pc:sldMk cId="1378059587" sldId="258"/>
            <ac:picMk id="9" creationId="{B4FA87DA-F91F-4151-9427-7221F5C42AA0}"/>
          </ac:picMkLst>
        </pc:picChg>
      </pc:sldChg>
      <pc:sldChg chg="del">
        <pc:chgData name="Joyce Frankel" userId="f8cc88aa9d7a4b0f" providerId="LiveId" clId="{32593A37-C306-4C49-AA33-7E07FECA666C}" dt="2022-03-28T17:00:14.133" v="37" actId="2696"/>
        <pc:sldMkLst>
          <pc:docMk/>
          <pc:sldMk cId="4108884387" sldId="258"/>
        </pc:sldMkLst>
      </pc:sldChg>
      <pc:sldChg chg="del">
        <pc:chgData name="Joyce Frankel" userId="f8cc88aa9d7a4b0f" providerId="LiveId" clId="{32593A37-C306-4C49-AA33-7E07FECA666C}" dt="2022-03-28T17:00:08.769" v="36" actId="2696"/>
        <pc:sldMkLst>
          <pc:docMk/>
          <pc:sldMk cId="749987143" sldId="259"/>
        </pc:sldMkLst>
      </pc:sldChg>
      <pc:sldChg chg="addSp delSp modSp add mod setBg modClrScheme addAnim chgLayout">
        <pc:chgData name="Joyce Frankel" userId="f8cc88aa9d7a4b0f" providerId="LiveId" clId="{32593A37-C306-4C49-AA33-7E07FECA666C}" dt="2022-03-30T04:44:32.341" v="201" actId="14861"/>
        <pc:sldMkLst>
          <pc:docMk/>
          <pc:sldMk cId="1429916346" sldId="259"/>
        </pc:sldMkLst>
        <pc:spChg chg="mod ord">
          <ac:chgData name="Joyce Frankel" userId="f8cc88aa9d7a4b0f" providerId="LiveId" clId="{32593A37-C306-4C49-AA33-7E07FECA666C}" dt="2022-03-30T04:37:10.444" v="167" actId="1076"/>
          <ac:spMkLst>
            <pc:docMk/>
            <pc:sldMk cId="1429916346" sldId="259"/>
            <ac:spMk id="2" creationId="{00000000-0000-0000-0000-000000000000}"/>
          </ac:spMkLst>
        </pc:spChg>
        <pc:spChg chg="add del mod ord">
          <ac:chgData name="Joyce Frankel" userId="f8cc88aa9d7a4b0f" providerId="LiveId" clId="{32593A37-C306-4C49-AA33-7E07FECA666C}" dt="2022-03-30T04:34:48.228" v="158" actId="931"/>
          <ac:spMkLst>
            <pc:docMk/>
            <pc:sldMk cId="1429916346" sldId="259"/>
            <ac:spMk id="3" creationId="{F7048C34-1BF6-43E5-8956-1E0406C2D345}"/>
          </ac:spMkLst>
        </pc:spChg>
        <pc:spChg chg="add">
          <ac:chgData name="Joyce Frankel" userId="f8cc88aa9d7a4b0f" providerId="LiveId" clId="{32593A37-C306-4C49-AA33-7E07FECA666C}" dt="2022-03-30T04:36:28.700" v="163" actId="26606"/>
          <ac:spMkLst>
            <pc:docMk/>
            <pc:sldMk cId="1429916346" sldId="259"/>
            <ac:spMk id="13" creationId="{8D0D6D3E-D7F9-4591-9CA9-DDF4DB1F73DA}"/>
          </ac:spMkLst>
        </pc:spChg>
        <pc:spChg chg="add">
          <ac:chgData name="Joyce Frankel" userId="f8cc88aa9d7a4b0f" providerId="LiveId" clId="{32593A37-C306-4C49-AA33-7E07FECA666C}" dt="2022-03-30T04:36:28.700" v="163" actId="26606"/>
          <ac:spMkLst>
            <pc:docMk/>
            <pc:sldMk cId="1429916346" sldId="259"/>
            <ac:spMk id="15" creationId="{C4C9F2B0-1044-46EB-8AEB-C3BFFDE6C2CC}"/>
          </ac:spMkLst>
        </pc:spChg>
        <pc:spChg chg="add">
          <ac:chgData name="Joyce Frankel" userId="f8cc88aa9d7a4b0f" providerId="LiveId" clId="{32593A37-C306-4C49-AA33-7E07FECA666C}" dt="2022-03-30T04:36:28.700" v="163" actId="26606"/>
          <ac:spMkLst>
            <pc:docMk/>
            <pc:sldMk cId="1429916346" sldId="259"/>
            <ac:spMk id="17" creationId="{D28B54C3-B57B-472A-B96E-1FCB67093DC2}"/>
          </ac:spMkLst>
        </pc:spChg>
        <pc:spChg chg="add">
          <ac:chgData name="Joyce Frankel" userId="f8cc88aa9d7a4b0f" providerId="LiveId" clId="{32593A37-C306-4C49-AA33-7E07FECA666C}" dt="2022-03-30T04:36:28.700" v="163" actId="26606"/>
          <ac:spMkLst>
            <pc:docMk/>
            <pc:sldMk cId="1429916346" sldId="259"/>
            <ac:spMk id="19" creationId="{7DB3C429-F8DA-49B9-AF84-21996FCF78B5}"/>
          </ac:spMkLst>
        </pc:spChg>
        <pc:picChg chg="del">
          <ac:chgData name="Joyce Frankel" userId="f8cc88aa9d7a4b0f" providerId="LiveId" clId="{32593A37-C306-4C49-AA33-7E07FECA666C}" dt="2022-03-30T04:33:28.108" v="151" actId="478"/>
          <ac:picMkLst>
            <pc:docMk/>
            <pc:sldMk cId="1429916346" sldId="259"/>
            <ac:picMk id="4" creationId="{00000000-0000-0000-0000-000000000000}"/>
          </ac:picMkLst>
        </pc:picChg>
        <pc:picChg chg="del">
          <ac:chgData name="Joyce Frankel" userId="f8cc88aa9d7a4b0f" providerId="LiveId" clId="{32593A37-C306-4C49-AA33-7E07FECA666C}" dt="2022-03-30T04:33:30.405" v="153" actId="478"/>
          <ac:picMkLst>
            <pc:docMk/>
            <pc:sldMk cId="1429916346" sldId="259"/>
            <ac:picMk id="6" creationId="{00000000-0000-0000-0000-000000000000}"/>
          </ac:picMkLst>
        </pc:picChg>
        <pc:picChg chg="del">
          <ac:chgData name="Joyce Frankel" userId="f8cc88aa9d7a4b0f" providerId="LiveId" clId="{32593A37-C306-4C49-AA33-7E07FECA666C}" dt="2022-03-30T04:33:29.171" v="152" actId="478"/>
          <ac:picMkLst>
            <pc:docMk/>
            <pc:sldMk cId="1429916346" sldId="259"/>
            <ac:picMk id="7" creationId="{00000000-0000-0000-0000-000000000000}"/>
          </ac:picMkLst>
        </pc:picChg>
        <pc:picChg chg="add mod ord">
          <ac:chgData name="Joyce Frankel" userId="f8cc88aa9d7a4b0f" providerId="LiveId" clId="{32593A37-C306-4C49-AA33-7E07FECA666C}" dt="2022-03-30T04:36:28.700" v="163" actId="26606"/>
          <ac:picMkLst>
            <pc:docMk/>
            <pc:sldMk cId="1429916346" sldId="259"/>
            <ac:picMk id="8" creationId="{1E88D711-2C29-4944-BC7B-367CD137DD74}"/>
          </ac:picMkLst>
        </pc:picChg>
        <pc:picChg chg="add mod">
          <ac:chgData name="Joyce Frankel" userId="f8cc88aa9d7a4b0f" providerId="LiveId" clId="{32593A37-C306-4C49-AA33-7E07FECA666C}" dt="2022-03-30T04:38:24.422" v="177" actId="14861"/>
          <ac:picMkLst>
            <pc:docMk/>
            <pc:sldMk cId="1429916346" sldId="259"/>
            <ac:picMk id="10" creationId="{4CA38B29-5B7C-4C55-B368-0C484AA25473}"/>
          </ac:picMkLst>
        </pc:picChg>
        <pc:picChg chg="add del mod">
          <ac:chgData name="Joyce Frankel" userId="f8cc88aa9d7a4b0f" providerId="LiveId" clId="{32593A37-C306-4C49-AA33-7E07FECA666C}" dt="2022-03-30T04:39:25.329" v="185" actId="478"/>
          <ac:picMkLst>
            <pc:docMk/>
            <pc:sldMk cId="1429916346" sldId="259"/>
            <ac:picMk id="12" creationId="{C4051F4F-CDA6-4D8B-B252-3FE56236DB09}"/>
          </ac:picMkLst>
        </pc:picChg>
        <pc:picChg chg="add mod">
          <ac:chgData name="Joyce Frankel" userId="f8cc88aa9d7a4b0f" providerId="LiveId" clId="{32593A37-C306-4C49-AA33-7E07FECA666C}" dt="2022-03-30T04:42:12.365" v="187" actId="1076"/>
          <ac:picMkLst>
            <pc:docMk/>
            <pc:sldMk cId="1429916346" sldId="259"/>
            <ac:picMk id="16" creationId="{2B752E60-C5FD-4671-895E-C2634B65693F}"/>
          </ac:picMkLst>
        </pc:picChg>
        <pc:picChg chg="add mod">
          <ac:chgData name="Joyce Frankel" userId="f8cc88aa9d7a4b0f" providerId="LiveId" clId="{32593A37-C306-4C49-AA33-7E07FECA666C}" dt="2022-03-30T04:43:09.361" v="195" actId="14861"/>
          <ac:picMkLst>
            <pc:docMk/>
            <pc:sldMk cId="1429916346" sldId="259"/>
            <ac:picMk id="20" creationId="{A9AC4F59-F566-4F80-9052-BE3ED0AD4614}"/>
          </ac:picMkLst>
        </pc:picChg>
        <pc:picChg chg="add mod">
          <ac:chgData name="Joyce Frankel" userId="f8cc88aa9d7a4b0f" providerId="LiveId" clId="{32593A37-C306-4C49-AA33-7E07FECA666C}" dt="2022-03-30T04:44:32.341" v="201" actId="14861"/>
          <ac:picMkLst>
            <pc:docMk/>
            <pc:sldMk cId="1429916346" sldId="259"/>
            <ac:picMk id="22" creationId="{04F9089D-9DC5-4D27-A905-4B255B0764D1}"/>
          </ac:picMkLst>
        </pc:picChg>
      </pc:sldChg>
      <pc:sldChg chg="del">
        <pc:chgData name="Joyce Frankel" userId="f8cc88aa9d7a4b0f" providerId="LiveId" clId="{32593A37-C306-4C49-AA33-7E07FECA666C}" dt="2022-03-28T17:00:05.840" v="35" actId="2696"/>
        <pc:sldMkLst>
          <pc:docMk/>
          <pc:sldMk cId="2543286743" sldId="260"/>
        </pc:sldMkLst>
      </pc:sldChg>
      <pc:sldChg chg="addSp delSp modSp add mod setBg modClrScheme chgLayout">
        <pc:chgData name="Joyce Frankel" userId="f8cc88aa9d7a4b0f" providerId="LiveId" clId="{32593A37-C306-4C49-AA33-7E07FECA666C}" dt="2022-03-30T04:54:19.745" v="261" actId="1076"/>
        <pc:sldMkLst>
          <pc:docMk/>
          <pc:sldMk cId="3703573798" sldId="260"/>
        </pc:sldMkLst>
        <pc:spChg chg="add del mod ord">
          <ac:chgData name="Joyce Frankel" userId="f8cc88aa9d7a4b0f" providerId="LiveId" clId="{32593A37-C306-4C49-AA33-7E07FECA666C}" dt="2022-03-30T04:48:02.302" v="213" actId="931"/>
          <ac:spMkLst>
            <pc:docMk/>
            <pc:sldMk cId="3703573798" sldId="260"/>
            <ac:spMk id="3" creationId="{A1AAB84E-D0B3-4142-9AE9-7B63CBAD3364}"/>
          </ac:spMkLst>
        </pc:spChg>
        <pc:spChg chg="mod ord">
          <ac:chgData name="Joyce Frankel" userId="f8cc88aa9d7a4b0f" providerId="LiveId" clId="{32593A37-C306-4C49-AA33-7E07FECA666C}" dt="2022-03-30T04:51:13.857" v="233" actId="1076"/>
          <ac:spMkLst>
            <pc:docMk/>
            <pc:sldMk cId="3703573798" sldId="260"/>
            <ac:spMk id="1546" creationId="{00000000-0000-0000-0000-000000000000}"/>
          </ac:spMkLst>
        </pc:spChg>
        <pc:spChg chg="mod ord">
          <ac:chgData name="Joyce Frankel" userId="f8cc88aa9d7a4b0f" providerId="LiveId" clId="{32593A37-C306-4C49-AA33-7E07FECA666C}" dt="2022-03-30T04:54:00.466" v="259" actId="114"/>
          <ac:spMkLst>
            <pc:docMk/>
            <pc:sldMk cId="3703573798" sldId="260"/>
            <ac:spMk id="1547" creationId="{00000000-0000-0000-0000-000000000000}"/>
          </ac:spMkLst>
        </pc:spChg>
        <pc:picChg chg="del">
          <ac:chgData name="Joyce Frankel" userId="f8cc88aa9d7a4b0f" providerId="LiveId" clId="{32593A37-C306-4C49-AA33-7E07FECA666C}" dt="2022-03-30T04:44:58.004" v="202" actId="478"/>
          <ac:picMkLst>
            <pc:docMk/>
            <pc:sldMk cId="3703573798" sldId="260"/>
            <ac:picMk id="2" creationId="{00000000-0000-0000-0000-000000000000}"/>
          </ac:picMkLst>
        </pc:picChg>
        <pc:picChg chg="add mod ord">
          <ac:chgData name="Joyce Frankel" userId="f8cc88aa9d7a4b0f" providerId="LiveId" clId="{32593A37-C306-4C49-AA33-7E07FECA666C}" dt="2022-03-30T04:50:04.046" v="225" actId="26606"/>
          <ac:picMkLst>
            <pc:docMk/>
            <pc:sldMk cId="3703573798" sldId="260"/>
            <ac:picMk id="5" creationId="{0A8B8C5A-74FC-4E5E-B2BA-01CC51502BB9}"/>
          </ac:picMkLst>
        </pc:picChg>
        <pc:picChg chg="add mod">
          <ac:chgData name="Joyce Frankel" userId="f8cc88aa9d7a4b0f" providerId="LiveId" clId="{32593A37-C306-4C49-AA33-7E07FECA666C}" dt="2022-03-30T04:50:40.536" v="228" actId="14100"/>
          <ac:picMkLst>
            <pc:docMk/>
            <pc:sldMk cId="3703573798" sldId="260"/>
            <ac:picMk id="7" creationId="{1A37CB8A-5438-4BEE-9B25-4B549B13B766}"/>
          </ac:picMkLst>
        </pc:picChg>
        <pc:picChg chg="add mod">
          <ac:chgData name="Joyce Frankel" userId="f8cc88aa9d7a4b0f" providerId="LiveId" clId="{32593A37-C306-4C49-AA33-7E07FECA666C}" dt="2022-03-30T04:54:19.745" v="261" actId="1076"/>
          <ac:picMkLst>
            <pc:docMk/>
            <pc:sldMk cId="3703573798" sldId="260"/>
            <ac:picMk id="9" creationId="{E75B8E9E-AED8-468D-81EE-9C7D9C71F99D}"/>
          </ac:picMkLst>
        </pc:picChg>
        <pc:cxnChg chg="add">
          <ac:chgData name="Joyce Frankel" userId="f8cc88aa9d7a4b0f" providerId="LiveId" clId="{32593A37-C306-4C49-AA33-7E07FECA666C}" dt="2022-03-30T04:50:04.046" v="225" actId="26606"/>
          <ac:cxnSpMkLst>
            <pc:docMk/>
            <pc:sldMk cId="3703573798" sldId="260"/>
            <ac:cxnSpMk id="80" creationId="{A7F400EE-A8A5-48AF-B4D6-291B52C6F0B0}"/>
          </ac:cxnSpMkLst>
        </pc:cxnChg>
      </pc:sldChg>
      <pc:sldChg chg="del">
        <pc:chgData name="Joyce Frankel" userId="f8cc88aa9d7a4b0f" providerId="LiveId" clId="{32593A37-C306-4C49-AA33-7E07FECA666C}" dt="2022-03-28T17:00:02.652" v="34" actId="2696"/>
        <pc:sldMkLst>
          <pc:docMk/>
          <pc:sldMk cId="1699439745" sldId="261"/>
        </pc:sldMkLst>
      </pc:sldChg>
      <pc:sldChg chg="addSp delSp modSp add mod setBg modClrScheme chgLayout">
        <pc:chgData name="Joyce Frankel" userId="f8cc88aa9d7a4b0f" providerId="LiveId" clId="{32593A37-C306-4C49-AA33-7E07FECA666C}" dt="2022-03-30T05:03:15.370" v="334" actId="1076"/>
        <pc:sldMkLst>
          <pc:docMk/>
          <pc:sldMk cId="1752776650" sldId="261"/>
        </pc:sldMkLst>
        <pc:spChg chg="mod ord">
          <ac:chgData name="Joyce Frankel" userId="f8cc88aa9d7a4b0f" providerId="LiveId" clId="{32593A37-C306-4C49-AA33-7E07FECA666C}" dt="2022-03-30T04:58:57.398" v="297" actId="1076"/>
          <ac:spMkLst>
            <pc:docMk/>
            <pc:sldMk cId="1752776650" sldId="261"/>
            <ac:spMk id="2" creationId="{00000000-0000-0000-0000-000000000000}"/>
          </ac:spMkLst>
        </pc:spChg>
        <pc:spChg chg="mod ord">
          <ac:chgData name="Joyce Frankel" userId="f8cc88aa9d7a4b0f" providerId="LiveId" clId="{32593A37-C306-4C49-AA33-7E07FECA666C}" dt="2022-03-30T05:02:47.542" v="331" actId="1076"/>
          <ac:spMkLst>
            <pc:docMk/>
            <pc:sldMk cId="1752776650" sldId="261"/>
            <ac:spMk id="3" creationId="{00000000-0000-0000-0000-000000000000}"/>
          </ac:spMkLst>
        </pc:spChg>
        <pc:spChg chg="add del mod ord">
          <ac:chgData name="Joyce Frankel" userId="f8cc88aa9d7a4b0f" providerId="LiveId" clId="{32593A37-C306-4C49-AA33-7E07FECA666C}" dt="2022-03-30T04:56:46.338" v="279" actId="931"/>
          <ac:spMkLst>
            <pc:docMk/>
            <pc:sldMk cId="1752776650" sldId="261"/>
            <ac:spMk id="5" creationId="{7EDBCCC2-FFCB-4801-861B-3AE7C80B53D5}"/>
          </ac:spMkLst>
        </pc:spChg>
        <pc:spChg chg="add mod">
          <ac:chgData name="Joyce Frankel" userId="f8cc88aa9d7a4b0f" providerId="LiveId" clId="{32593A37-C306-4C49-AA33-7E07FECA666C}" dt="2022-03-30T05:02:57.251" v="332" actId="1076"/>
          <ac:spMkLst>
            <pc:docMk/>
            <pc:sldMk cId="1752776650" sldId="261"/>
            <ac:spMk id="8" creationId="{45EA2B98-C55E-4E24-9596-C92BA18AED35}"/>
          </ac:spMkLst>
        </pc:spChg>
        <pc:spChg chg="add">
          <ac:chgData name="Joyce Frankel" userId="f8cc88aa9d7a4b0f" providerId="LiveId" clId="{32593A37-C306-4C49-AA33-7E07FECA666C}" dt="2022-03-30T04:57:47.025" v="283" actId="26606"/>
          <ac:spMkLst>
            <pc:docMk/>
            <pc:sldMk cId="1752776650" sldId="261"/>
            <ac:spMk id="12" creationId="{D1D34770-47A8-402C-AF23-2B653F2D88C1}"/>
          </ac:spMkLst>
        </pc:spChg>
        <pc:picChg chg="del">
          <ac:chgData name="Joyce Frankel" userId="f8cc88aa9d7a4b0f" providerId="LiveId" clId="{32593A37-C306-4C49-AA33-7E07FECA666C}" dt="2022-03-30T04:54:30.953" v="262" actId="478"/>
          <ac:picMkLst>
            <pc:docMk/>
            <pc:sldMk cId="1752776650" sldId="261"/>
            <ac:picMk id="4" creationId="{00000000-0000-0000-0000-000000000000}"/>
          </ac:picMkLst>
        </pc:picChg>
        <pc:picChg chg="add mod ord">
          <ac:chgData name="Joyce Frankel" userId="f8cc88aa9d7a4b0f" providerId="LiveId" clId="{32593A37-C306-4C49-AA33-7E07FECA666C}" dt="2022-03-30T04:58:08.288" v="285" actId="27614"/>
          <ac:picMkLst>
            <pc:docMk/>
            <pc:sldMk cId="1752776650" sldId="261"/>
            <ac:picMk id="7" creationId="{C6456F40-FBFE-4957-A778-07B13B689482}"/>
          </ac:picMkLst>
        </pc:picChg>
        <pc:picChg chg="add mod">
          <ac:chgData name="Joyce Frankel" userId="f8cc88aa9d7a4b0f" providerId="LiveId" clId="{32593A37-C306-4C49-AA33-7E07FECA666C}" dt="2022-03-30T05:03:15.370" v="334" actId="1076"/>
          <ac:picMkLst>
            <pc:docMk/>
            <pc:sldMk cId="1752776650" sldId="261"/>
            <ac:picMk id="10" creationId="{FC9FE735-5039-4600-82FC-7DA71F6917D6}"/>
          </ac:picMkLst>
        </pc:picChg>
      </pc:sldChg>
      <pc:sldChg chg="addSp delSp modSp add mod modClrScheme chgLayout">
        <pc:chgData name="Joyce Frankel" userId="f8cc88aa9d7a4b0f" providerId="LiveId" clId="{32593A37-C306-4C49-AA33-7E07FECA666C}" dt="2022-03-30T05:14:22.107" v="394" actId="1076"/>
        <pc:sldMkLst>
          <pc:docMk/>
          <pc:sldMk cId="2354349516" sldId="262"/>
        </pc:sldMkLst>
        <pc:spChg chg="mod ord">
          <ac:chgData name="Joyce Frankel" userId="f8cc88aa9d7a4b0f" providerId="LiveId" clId="{32593A37-C306-4C49-AA33-7E07FECA666C}" dt="2022-03-30T05:07:11.404" v="351" actId="1076"/>
          <ac:spMkLst>
            <pc:docMk/>
            <pc:sldMk cId="2354349516" sldId="262"/>
            <ac:spMk id="2" creationId="{00000000-0000-0000-0000-000000000000}"/>
          </ac:spMkLst>
        </pc:spChg>
        <pc:spChg chg="mod ord">
          <ac:chgData name="Joyce Frankel" userId="f8cc88aa9d7a4b0f" providerId="LiveId" clId="{32593A37-C306-4C49-AA33-7E07FECA666C}" dt="2022-03-30T05:05:28.411" v="338" actId="700"/>
          <ac:spMkLst>
            <pc:docMk/>
            <pc:sldMk cId="2354349516" sldId="262"/>
            <ac:spMk id="3" creationId="{00000000-0000-0000-0000-000000000000}"/>
          </ac:spMkLst>
        </pc:spChg>
        <pc:spChg chg="add del mod ord">
          <ac:chgData name="Joyce Frankel" userId="f8cc88aa9d7a4b0f" providerId="LiveId" clId="{32593A37-C306-4C49-AA33-7E07FECA666C}" dt="2022-03-30T05:05:42.541" v="339" actId="931"/>
          <ac:spMkLst>
            <pc:docMk/>
            <pc:sldMk cId="2354349516" sldId="262"/>
            <ac:spMk id="7" creationId="{C046F2ED-2AF1-489B-8C67-2A16A268041B}"/>
          </ac:spMkLst>
        </pc:spChg>
        <pc:picChg chg="del">
          <ac:chgData name="Joyce Frankel" userId="f8cc88aa9d7a4b0f" providerId="LiveId" clId="{32593A37-C306-4C49-AA33-7E07FECA666C}" dt="2022-03-30T05:04:12.645" v="335" actId="478"/>
          <ac:picMkLst>
            <pc:docMk/>
            <pc:sldMk cId="2354349516" sldId="262"/>
            <ac:picMk id="4" creationId="{00000000-0000-0000-0000-000000000000}"/>
          </ac:picMkLst>
        </pc:picChg>
        <pc:picChg chg="del">
          <ac:chgData name="Joyce Frankel" userId="f8cc88aa9d7a4b0f" providerId="LiveId" clId="{32593A37-C306-4C49-AA33-7E07FECA666C}" dt="2022-03-30T05:04:37.441" v="336" actId="478"/>
          <ac:picMkLst>
            <pc:docMk/>
            <pc:sldMk cId="2354349516" sldId="262"/>
            <ac:picMk id="5" creationId="{00000000-0000-0000-0000-000000000000}"/>
          </ac:picMkLst>
        </pc:picChg>
        <pc:picChg chg="del">
          <ac:chgData name="Joyce Frankel" userId="f8cc88aa9d7a4b0f" providerId="LiveId" clId="{32593A37-C306-4C49-AA33-7E07FECA666C}" dt="2022-03-30T05:05:16.162" v="337" actId="478"/>
          <ac:picMkLst>
            <pc:docMk/>
            <pc:sldMk cId="2354349516" sldId="262"/>
            <ac:picMk id="6" creationId="{00000000-0000-0000-0000-000000000000}"/>
          </ac:picMkLst>
        </pc:picChg>
        <pc:picChg chg="add mod">
          <ac:chgData name="Joyce Frankel" userId="f8cc88aa9d7a4b0f" providerId="LiveId" clId="{32593A37-C306-4C49-AA33-7E07FECA666C}" dt="2022-03-30T05:06:06.541" v="342" actId="14826"/>
          <ac:picMkLst>
            <pc:docMk/>
            <pc:sldMk cId="2354349516" sldId="262"/>
            <ac:picMk id="9" creationId="{20D825A0-E906-450C-B137-89F6AB083D03}"/>
          </ac:picMkLst>
        </pc:picChg>
        <pc:picChg chg="add mod">
          <ac:chgData name="Joyce Frankel" userId="f8cc88aa9d7a4b0f" providerId="LiveId" clId="{32593A37-C306-4C49-AA33-7E07FECA666C}" dt="2022-03-30T05:14:22.107" v="394" actId="1076"/>
          <ac:picMkLst>
            <pc:docMk/>
            <pc:sldMk cId="2354349516" sldId="262"/>
            <ac:picMk id="11" creationId="{D45F0803-DF6E-42C6-8A52-76DFE7AA5160}"/>
          </ac:picMkLst>
        </pc:picChg>
        <pc:picChg chg="add mod">
          <ac:chgData name="Joyce Frankel" userId="f8cc88aa9d7a4b0f" providerId="LiveId" clId="{32593A37-C306-4C49-AA33-7E07FECA666C}" dt="2022-03-30T05:08:55.802" v="365" actId="1076"/>
          <ac:picMkLst>
            <pc:docMk/>
            <pc:sldMk cId="2354349516" sldId="262"/>
            <ac:picMk id="13" creationId="{45F7F775-D027-4FC0-BA58-0A7DFEFF0DF6}"/>
          </ac:picMkLst>
        </pc:picChg>
        <pc:picChg chg="add del mod">
          <ac:chgData name="Joyce Frankel" userId="f8cc88aa9d7a4b0f" providerId="LiveId" clId="{32593A37-C306-4C49-AA33-7E07FECA666C}" dt="2022-03-30T05:10:13.668" v="375" actId="478"/>
          <ac:picMkLst>
            <pc:docMk/>
            <pc:sldMk cId="2354349516" sldId="262"/>
            <ac:picMk id="15" creationId="{9EED8F57-AD8D-4418-86BA-878B1E591EE7}"/>
          </ac:picMkLst>
        </pc:picChg>
        <pc:picChg chg="add mod">
          <ac:chgData name="Joyce Frankel" userId="f8cc88aa9d7a4b0f" providerId="LiveId" clId="{32593A37-C306-4C49-AA33-7E07FECA666C}" dt="2022-03-30T05:14:08.512" v="391" actId="1076"/>
          <ac:picMkLst>
            <pc:docMk/>
            <pc:sldMk cId="2354349516" sldId="262"/>
            <ac:picMk id="17" creationId="{DFCD6DBA-3584-4331-85F7-C8448F954792}"/>
          </ac:picMkLst>
        </pc:picChg>
        <pc:picChg chg="add mod">
          <ac:chgData name="Joyce Frankel" userId="f8cc88aa9d7a4b0f" providerId="LiveId" clId="{32593A37-C306-4C49-AA33-7E07FECA666C}" dt="2022-03-30T05:14:13.690" v="392" actId="1076"/>
          <ac:picMkLst>
            <pc:docMk/>
            <pc:sldMk cId="2354349516" sldId="262"/>
            <ac:picMk id="19" creationId="{5D54E0D8-25B2-4E1D-9F41-8C7DC45ABDED}"/>
          </ac:picMkLst>
        </pc:picChg>
      </pc:sldChg>
      <pc:sldChg chg="del">
        <pc:chgData name="Joyce Frankel" userId="f8cc88aa9d7a4b0f" providerId="LiveId" clId="{32593A37-C306-4C49-AA33-7E07FECA666C}" dt="2022-03-28T16:59:59.490" v="33" actId="2696"/>
        <pc:sldMkLst>
          <pc:docMk/>
          <pc:sldMk cId="3868787101" sldId="262"/>
        </pc:sldMkLst>
      </pc:sldChg>
      <pc:sldChg chg="del">
        <pc:chgData name="Joyce Frankel" userId="f8cc88aa9d7a4b0f" providerId="LiveId" clId="{32593A37-C306-4C49-AA33-7E07FECA666C}" dt="2022-03-28T16:59:56.782" v="32" actId="2696"/>
        <pc:sldMkLst>
          <pc:docMk/>
          <pc:sldMk cId="148305749" sldId="263"/>
        </pc:sldMkLst>
      </pc:sldChg>
      <pc:sldChg chg="addSp delSp modSp add mod modClrScheme chgLayout">
        <pc:chgData name="Joyce Frankel" userId="f8cc88aa9d7a4b0f" providerId="LiveId" clId="{32593A37-C306-4C49-AA33-7E07FECA666C}" dt="2022-03-30T06:14:32.782" v="735" actId="1076"/>
        <pc:sldMkLst>
          <pc:docMk/>
          <pc:sldMk cId="876349840" sldId="263"/>
        </pc:sldMkLst>
        <pc:spChg chg="mod ord">
          <ac:chgData name="Joyce Frankel" userId="f8cc88aa9d7a4b0f" providerId="LiveId" clId="{32593A37-C306-4C49-AA33-7E07FECA666C}" dt="2022-03-30T06:11:27.608" v="708" actId="700"/>
          <ac:spMkLst>
            <pc:docMk/>
            <pc:sldMk cId="876349840" sldId="263"/>
            <ac:spMk id="2" creationId="{00000000-0000-0000-0000-000000000000}"/>
          </ac:spMkLst>
        </pc:spChg>
        <pc:spChg chg="mod ord">
          <ac:chgData name="Joyce Frankel" userId="f8cc88aa9d7a4b0f" providerId="LiveId" clId="{32593A37-C306-4C49-AA33-7E07FECA666C}" dt="2022-03-30T06:14:12.156" v="733" actId="20577"/>
          <ac:spMkLst>
            <pc:docMk/>
            <pc:sldMk cId="876349840" sldId="263"/>
            <ac:spMk id="3" creationId="{00000000-0000-0000-0000-000000000000}"/>
          </ac:spMkLst>
        </pc:spChg>
        <pc:spChg chg="add del mod ord">
          <ac:chgData name="Joyce Frankel" userId="f8cc88aa9d7a4b0f" providerId="LiveId" clId="{32593A37-C306-4C49-AA33-7E07FECA666C}" dt="2022-03-30T06:12:06.657" v="709" actId="931"/>
          <ac:spMkLst>
            <pc:docMk/>
            <pc:sldMk cId="876349840" sldId="263"/>
            <ac:spMk id="5" creationId="{2DF99414-7B77-4120-8BFA-F7B57C4566FD}"/>
          </ac:spMkLst>
        </pc:spChg>
        <pc:picChg chg="del">
          <ac:chgData name="Joyce Frankel" userId="f8cc88aa9d7a4b0f" providerId="LiveId" clId="{32593A37-C306-4C49-AA33-7E07FECA666C}" dt="2022-03-30T06:10:37.511" v="698" actId="478"/>
          <ac:picMkLst>
            <pc:docMk/>
            <pc:sldMk cId="876349840" sldId="263"/>
            <ac:picMk id="4" creationId="{00000000-0000-0000-0000-000000000000}"/>
          </ac:picMkLst>
        </pc:picChg>
        <pc:picChg chg="add mod">
          <ac:chgData name="Joyce Frankel" userId="f8cc88aa9d7a4b0f" providerId="LiveId" clId="{32593A37-C306-4C49-AA33-7E07FECA666C}" dt="2022-03-30T06:12:06.657" v="709" actId="931"/>
          <ac:picMkLst>
            <pc:docMk/>
            <pc:sldMk cId="876349840" sldId="263"/>
            <ac:picMk id="7" creationId="{3346B47B-CFCA-43B5-94CB-D090123BA5AF}"/>
          </ac:picMkLst>
        </pc:picChg>
        <pc:picChg chg="add mod">
          <ac:chgData name="Joyce Frankel" userId="f8cc88aa9d7a4b0f" providerId="LiveId" clId="{32593A37-C306-4C49-AA33-7E07FECA666C}" dt="2022-03-30T06:14:32.782" v="735" actId="1076"/>
          <ac:picMkLst>
            <pc:docMk/>
            <pc:sldMk cId="876349840" sldId="263"/>
            <ac:picMk id="9" creationId="{C54065CA-9762-4B34-9160-B5A4E6942206}"/>
          </ac:picMkLst>
        </pc:picChg>
      </pc:sldChg>
      <pc:sldChg chg="del">
        <pc:chgData name="Joyce Frankel" userId="f8cc88aa9d7a4b0f" providerId="LiveId" clId="{32593A37-C306-4C49-AA33-7E07FECA666C}" dt="2022-03-28T16:59:50.495" v="31" actId="2696"/>
        <pc:sldMkLst>
          <pc:docMk/>
          <pc:sldMk cId="717395013" sldId="264"/>
        </pc:sldMkLst>
      </pc:sldChg>
      <pc:sldChg chg="addSp delSp modSp add mod setBg modClrScheme chgLayout">
        <pc:chgData name="Joyce Frankel" userId="f8cc88aa9d7a4b0f" providerId="LiveId" clId="{32593A37-C306-4C49-AA33-7E07FECA666C}" dt="2022-03-30T06:10:25.743" v="697" actId="1076"/>
        <pc:sldMkLst>
          <pc:docMk/>
          <pc:sldMk cId="1396596540" sldId="264"/>
        </pc:sldMkLst>
        <pc:spChg chg="mod ord">
          <ac:chgData name="Joyce Frankel" userId="f8cc88aa9d7a4b0f" providerId="LiveId" clId="{32593A37-C306-4C49-AA33-7E07FECA666C}" dt="2022-03-30T06:08:58.298" v="685" actId="1076"/>
          <ac:spMkLst>
            <pc:docMk/>
            <pc:sldMk cId="1396596540" sldId="264"/>
            <ac:spMk id="2" creationId="{00000000-0000-0000-0000-000000000000}"/>
          </ac:spMkLst>
        </pc:spChg>
        <pc:spChg chg="mod ord">
          <ac:chgData name="Joyce Frankel" userId="f8cc88aa9d7a4b0f" providerId="LiveId" clId="{32593A37-C306-4C49-AA33-7E07FECA666C}" dt="2022-03-30T06:10:04.501" v="695" actId="27636"/>
          <ac:spMkLst>
            <pc:docMk/>
            <pc:sldMk cId="1396596540" sldId="264"/>
            <ac:spMk id="3" creationId="{00000000-0000-0000-0000-000000000000}"/>
          </ac:spMkLst>
        </pc:spChg>
        <pc:spChg chg="add del mod ord">
          <ac:chgData name="Joyce Frankel" userId="f8cc88aa9d7a4b0f" providerId="LiveId" clId="{32593A37-C306-4C49-AA33-7E07FECA666C}" dt="2022-03-30T06:08:01.165" v="678" actId="931"/>
          <ac:spMkLst>
            <pc:docMk/>
            <pc:sldMk cId="1396596540" sldId="264"/>
            <ac:spMk id="5" creationId="{3E32FB60-221E-4B08-9111-4BA27567C8D4}"/>
          </ac:spMkLst>
        </pc:spChg>
        <pc:picChg chg="del">
          <ac:chgData name="Joyce Frankel" userId="f8cc88aa9d7a4b0f" providerId="LiveId" clId="{32593A37-C306-4C49-AA33-7E07FECA666C}" dt="2022-03-30T06:05:42.371" v="660" actId="478"/>
          <ac:picMkLst>
            <pc:docMk/>
            <pc:sldMk cId="1396596540" sldId="264"/>
            <ac:picMk id="4" creationId="{00000000-0000-0000-0000-000000000000}"/>
          </ac:picMkLst>
        </pc:picChg>
        <pc:picChg chg="add mod ord">
          <ac:chgData name="Joyce Frankel" userId="f8cc88aa9d7a4b0f" providerId="LiveId" clId="{32593A37-C306-4C49-AA33-7E07FECA666C}" dt="2022-03-30T06:08:19.441" v="681" actId="26606"/>
          <ac:picMkLst>
            <pc:docMk/>
            <pc:sldMk cId="1396596540" sldId="264"/>
            <ac:picMk id="7" creationId="{9D353087-2AEC-458C-BC71-18360B7D7278}"/>
          </ac:picMkLst>
        </pc:picChg>
        <pc:picChg chg="add mod">
          <ac:chgData name="Joyce Frankel" userId="f8cc88aa9d7a4b0f" providerId="LiveId" clId="{32593A37-C306-4C49-AA33-7E07FECA666C}" dt="2022-03-30T06:10:25.743" v="697" actId="1076"/>
          <ac:picMkLst>
            <pc:docMk/>
            <pc:sldMk cId="1396596540" sldId="264"/>
            <ac:picMk id="9" creationId="{110D5DB6-5E39-4BFD-A9B9-CF4F5ED0D79F}"/>
          </ac:picMkLst>
        </pc:picChg>
        <pc:cxnChg chg="add">
          <ac:chgData name="Joyce Frankel" userId="f8cc88aa9d7a4b0f" providerId="LiveId" clId="{32593A37-C306-4C49-AA33-7E07FECA666C}" dt="2022-03-30T06:08:19.441" v="681" actId="26606"/>
          <ac:cxnSpMkLst>
            <pc:docMk/>
            <pc:sldMk cId="1396596540" sldId="264"/>
            <ac:cxnSpMk id="12" creationId="{E4A809D5-3600-46D4-A466-67F2349A54FB}"/>
          </ac:cxnSpMkLst>
        </pc:cxnChg>
      </pc:sldChg>
      <pc:sldChg chg="addSp delSp modSp add mod modClrScheme chgLayout">
        <pc:chgData name="Joyce Frankel" userId="f8cc88aa9d7a4b0f" providerId="LiveId" clId="{32593A37-C306-4C49-AA33-7E07FECA666C}" dt="2022-03-30T06:04:41.856" v="659" actId="1076"/>
        <pc:sldMkLst>
          <pc:docMk/>
          <pc:sldMk cId="3558960124" sldId="265"/>
        </pc:sldMkLst>
        <pc:spChg chg="mod ord">
          <ac:chgData name="Joyce Frankel" userId="f8cc88aa9d7a4b0f" providerId="LiveId" clId="{32593A37-C306-4C49-AA33-7E07FECA666C}" dt="2022-03-30T06:03:46.077" v="649" actId="113"/>
          <ac:spMkLst>
            <pc:docMk/>
            <pc:sldMk cId="3558960124" sldId="265"/>
            <ac:spMk id="2" creationId="{00000000-0000-0000-0000-000000000000}"/>
          </ac:spMkLst>
        </pc:spChg>
        <pc:spChg chg="mod ord">
          <ac:chgData name="Joyce Frankel" userId="f8cc88aa9d7a4b0f" providerId="LiveId" clId="{32593A37-C306-4C49-AA33-7E07FECA666C}" dt="2022-03-30T06:04:29.553" v="657" actId="113"/>
          <ac:spMkLst>
            <pc:docMk/>
            <pc:sldMk cId="3558960124" sldId="265"/>
            <ac:spMk id="3" creationId="{00000000-0000-0000-0000-000000000000}"/>
          </ac:spMkLst>
        </pc:spChg>
        <pc:spChg chg="add del mod ord">
          <ac:chgData name="Joyce Frankel" userId="f8cc88aa9d7a4b0f" providerId="LiveId" clId="{32593A37-C306-4C49-AA33-7E07FECA666C}" dt="2022-03-30T06:03:31.921" v="646" actId="931"/>
          <ac:spMkLst>
            <pc:docMk/>
            <pc:sldMk cId="3558960124" sldId="265"/>
            <ac:spMk id="5" creationId="{B0C9E694-50DC-41C5-B529-ECBC3D083C8E}"/>
          </ac:spMkLst>
        </pc:spChg>
        <pc:picChg chg="del">
          <ac:chgData name="Joyce Frankel" userId="f8cc88aa9d7a4b0f" providerId="LiveId" clId="{32593A37-C306-4C49-AA33-7E07FECA666C}" dt="2022-03-30T06:00:32.312" v="631" actId="478"/>
          <ac:picMkLst>
            <pc:docMk/>
            <pc:sldMk cId="3558960124" sldId="265"/>
            <ac:picMk id="4" creationId="{00000000-0000-0000-0000-000000000000}"/>
          </ac:picMkLst>
        </pc:picChg>
        <pc:picChg chg="add mod">
          <ac:chgData name="Joyce Frankel" userId="f8cc88aa9d7a4b0f" providerId="LiveId" clId="{32593A37-C306-4C49-AA33-7E07FECA666C}" dt="2022-03-30T06:03:37.323" v="648" actId="962"/>
          <ac:picMkLst>
            <pc:docMk/>
            <pc:sldMk cId="3558960124" sldId="265"/>
            <ac:picMk id="7" creationId="{A996F0F7-15FC-4555-AD54-F82A9A8D12F5}"/>
          </ac:picMkLst>
        </pc:picChg>
        <pc:picChg chg="add mod">
          <ac:chgData name="Joyce Frankel" userId="f8cc88aa9d7a4b0f" providerId="LiveId" clId="{32593A37-C306-4C49-AA33-7E07FECA666C}" dt="2022-03-30T06:04:41.856" v="659" actId="1076"/>
          <ac:picMkLst>
            <pc:docMk/>
            <pc:sldMk cId="3558960124" sldId="265"/>
            <ac:picMk id="9" creationId="{1AADD0C0-2CA3-42B3-966E-0E3B8B864F76}"/>
          </ac:picMkLst>
        </pc:picChg>
      </pc:sldChg>
      <pc:sldChg chg="del">
        <pc:chgData name="Joyce Frankel" userId="f8cc88aa9d7a4b0f" providerId="LiveId" clId="{32593A37-C306-4C49-AA33-7E07FECA666C}" dt="2022-03-28T16:59:47.573" v="30" actId="2696"/>
        <pc:sldMkLst>
          <pc:docMk/>
          <pc:sldMk cId="3748530007" sldId="265"/>
        </pc:sldMkLst>
      </pc:sldChg>
      <pc:sldChg chg="addSp delSp modSp add mod modClrScheme chgLayout">
        <pc:chgData name="Joyce Frankel" userId="f8cc88aa9d7a4b0f" providerId="LiveId" clId="{32593A37-C306-4C49-AA33-7E07FECA666C}" dt="2022-03-30T06:00:17.414" v="630" actId="1076"/>
        <pc:sldMkLst>
          <pc:docMk/>
          <pc:sldMk cId="649757382" sldId="266"/>
        </pc:sldMkLst>
        <pc:spChg chg="mod ord">
          <ac:chgData name="Joyce Frankel" userId="f8cc88aa9d7a4b0f" providerId="LiveId" clId="{32593A37-C306-4C49-AA33-7E07FECA666C}" dt="2022-03-30T05:58:37.256" v="608" actId="1076"/>
          <ac:spMkLst>
            <pc:docMk/>
            <pc:sldMk cId="649757382" sldId="266"/>
            <ac:spMk id="2" creationId="{00000000-0000-0000-0000-000000000000}"/>
          </ac:spMkLst>
        </pc:spChg>
        <pc:spChg chg="mod ord">
          <ac:chgData name="Joyce Frankel" userId="f8cc88aa9d7a4b0f" providerId="LiveId" clId="{32593A37-C306-4C49-AA33-7E07FECA666C}" dt="2022-03-30T05:59:57.974" v="628" actId="113"/>
          <ac:spMkLst>
            <pc:docMk/>
            <pc:sldMk cId="649757382" sldId="266"/>
            <ac:spMk id="3" creationId="{00000000-0000-0000-0000-000000000000}"/>
          </ac:spMkLst>
        </pc:spChg>
        <pc:spChg chg="add del mod ord">
          <ac:chgData name="Joyce Frankel" userId="f8cc88aa9d7a4b0f" providerId="LiveId" clId="{32593A37-C306-4C49-AA33-7E07FECA666C}" dt="2022-03-30T05:58:05.097" v="604" actId="931"/>
          <ac:spMkLst>
            <pc:docMk/>
            <pc:sldMk cId="649757382" sldId="266"/>
            <ac:spMk id="5" creationId="{17F8C877-AA9F-4355-B61C-BDA2D37E33A4}"/>
          </ac:spMkLst>
        </pc:spChg>
        <pc:picChg chg="del">
          <ac:chgData name="Joyce Frankel" userId="f8cc88aa9d7a4b0f" providerId="LiveId" clId="{32593A37-C306-4C49-AA33-7E07FECA666C}" dt="2022-03-30T05:55:42.597" v="597" actId="478"/>
          <ac:picMkLst>
            <pc:docMk/>
            <pc:sldMk cId="649757382" sldId="266"/>
            <ac:picMk id="4" creationId="{00000000-0000-0000-0000-000000000000}"/>
          </ac:picMkLst>
        </pc:picChg>
        <pc:picChg chg="add mod">
          <ac:chgData name="Joyce Frankel" userId="f8cc88aa9d7a4b0f" providerId="LiveId" clId="{32593A37-C306-4C49-AA33-7E07FECA666C}" dt="2022-03-30T05:58:11.590" v="606" actId="962"/>
          <ac:picMkLst>
            <pc:docMk/>
            <pc:sldMk cId="649757382" sldId="266"/>
            <ac:picMk id="7" creationId="{1639A10E-DD30-40E5-871A-6DC569621F2F}"/>
          </ac:picMkLst>
        </pc:picChg>
        <pc:picChg chg="add mod">
          <ac:chgData name="Joyce Frankel" userId="f8cc88aa9d7a4b0f" providerId="LiveId" clId="{32593A37-C306-4C49-AA33-7E07FECA666C}" dt="2022-03-30T06:00:17.414" v="630" actId="1076"/>
          <ac:picMkLst>
            <pc:docMk/>
            <pc:sldMk cId="649757382" sldId="266"/>
            <ac:picMk id="9" creationId="{85A8703A-7E12-4785-BC0D-2EAACCA1C9F5}"/>
          </ac:picMkLst>
        </pc:picChg>
      </pc:sldChg>
      <pc:sldChg chg="del">
        <pc:chgData name="Joyce Frankel" userId="f8cc88aa9d7a4b0f" providerId="LiveId" clId="{32593A37-C306-4C49-AA33-7E07FECA666C}" dt="2022-03-28T16:59:43.926" v="29" actId="2696"/>
        <pc:sldMkLst>
          <pc:docMk/>
          <pc:sldMk cId="4240063909" sldId="266"/>
        </pc:sldMkLst>
      </pc:sldChg>
      <pc:sldChg chg="del">
        <pc:chgData name="Joyce Frankel" userId="f8cc88aa9d7a4b0f" providerId="LiveId" clId="{32593A37-C306-4C49-AA33-7E07FECA666C}" dt="2022-03-28T16:59:40.843" v="28" actId="2696"/>
        <pc:sldMkLst>
          <pc:docMk/>
          <pc:sldMk cId="2486142224" sldId="267"/>
        </pc:sldMkLst>
      </pc:sldChg>
      <pc:sldChg chg="addSp delSp modSp add mod setBg modClrScheme chgLayout">
        <pc:chgData name="Joyce Frankel" userId="f8cc88aa9d7a4b0f" providerId="LiveId" clId="{32593A37-C306-4C49-AA33-7E07FECA666C}" dt="2022-03-30T05:55:18.579" v="596" actId="1076"/>
        <pc:sldMkLst>
          <pc:docMk/>
          <pc:sldMk cId="2858176309" sldId="267"/>
        </pc:sldMkLst>
        <pc:spChg chg="add del mod ord">
          <ac:chgData name="Joyce Frankel" userId="f8cc88aa9d7a4b0f" providerId="LiveId" clId="{32593A37-C306-4C49-AA33-7E07FECA666C}" dt="2022-03-30T05:47:55.920" v="546" actId="931"/>
          <ac:spMkLst>
            <pc:docMk/>
            <pc:sldMk cId="2858176309" sldId="267"/>
            <ac:spMk id="2" creationId="{39D92433-DAF5-406F-B5F8-39B4A6DE6799}"/>
          </ac:spMkLst>
        </pc:spChg>
        <pc:spChg chg="add">
          <ac:chgData name="Joyce Frankel" userId="f8cc88aa9d7a4b0f" providerId="LiveId" clId="{32593A37-C306-4C49-AA33-7E07FECA666C}" dt="2022-03-30T05:50:50.334" v="550" actId="26606"/>
          <ac:spMkLst>
            <pc:docMk/>
            <pc:sldMk cId="2858176309" sldId="267"/>
            <ac:spMk id="128" creationId="{911BE883-46B4-412C-B6C3-88A2FF74BECF}"/>
          </ac:spMkLst>
        </pc:spChg>
        <pc:spChg chg="add">
          <ac:chgData name="Joyce Frankel" userId="f8cc88aa9d7a4b0f" providerId="LiveId" clId="{32593A37-C306-4C49-AA33-7E07FECA666C}" dt="2022-03-30T05:50:50.334" v="550" actId="26606"/>
          <ac:spMkLst>
            <pc:docMk/>
            <pc:sldMk cId="2858176309" sldId="267"/>
            <ac:spMk id="193" creationId="{577D1452-F0B7-431E-9A24-D3F7103D8510}"/>
          </ac:spMkLst>
        </pc:spChg>
        <pc:spChg chg="add">
          <ac:chgData name="Joyce Frankel" userId="f8cc88aa9d7a4b0f" providerId="LiveId" clId="{32593A37-C306-4C49-AA33-7E07FECA666C}" dt="2022-03-30T05:50:50.334" v="550" actId="26606"/>
          <ac:spMkLst>
            <pc:docMk/>
            <pc:sldMk cId="2858176309" sldId="267"/>
            <ac:spMk id="195" creationId="{A660F4F9-5DF5-4F15-BE6A-CD8648BB1148}"/>
          </ac:spMkLst>
        </pc:spChg>
        <pc:spChg chg="mod ord">
          <ac:chgData name="Joyce Frankel" userId="f8cc88aa9d7a4b0f" providerId="LiveId" clId="{32593A37-C306-4C49-AA33-7E07FECA666C}" dt="2022-03-30T05:51:24.648" v="556" actId="1076"/>
          <ac:spMkLst>
            <pc:docMk/>
            <pc:sldMk cId="2858176309" sldId="267"/>
            <ac:spMk id="1658" creationId="{00000000-0000-0000-0000-000000000000}"/>
          </ac:spMkLst>
        </pc:spChg>
        <pc:spChg chg="del mod ord">
          <ac:chgData name="Joyce Frankel" userId="f8cc88aa9d7a4b0f" providerId="LiveId" clId="{32593A37-C306-4C49-AA33-7E07FECA666C}" dt="2022-03-30T05:51:29.889" v="557" actId="478"/>
          <ac:spMkLst>
            <pc:docMk/>
            <pc:sldMk cId="2858176309" sldId="267"/>
            <ac:spMk id="1659" creationId="{00000000-0000-0000-0000-000000000000}"/>
          </ac:spMkLst>
        </pc:spChg>
        <pc:spChg chg="del">
          <ac:chgData name="Joyce Frankel" userId="f8cc88aa9d7a4b0f" providerId="LiveId" clId="{32593A37-C306-4C49-AA33-7E07FECA666C}" dt="2022-03-30T05:41:11.478" v="536" actId="478"/>
          <ac:spMkLst>
            <pc:docMk/>
            <pc:sldMk cId="2858176309" sldId="267"/>
            <ac:spMk id="1660" creationId="{00000000-0000-0000-0000-000000000000}"/>
          </ac:spMkLst>
        </pc:spChg>
        <pc:spChg chg="del">
          <ac:chgData name="Joyce Frankel" userId="f8cc88aa9d7a4b0f" providerId="LiveId" clId="{32593A37-C306-4C49-AA33-7E07FECA666C}" dt="2022-03-30T05:41:13.406" v="538" actId="478"/>
          <ac:spMkLst>
            <pc:docMk/>
            <pc:sldMk cId="2858176309" sldId="267"/>
            <ac:spMk id="1661" creationId="{00000000-0000-0000-0000-000000000000}"/>
          </ac:spMkLst>
        </pc:spChg>
        <pc:spChg chg="del">
          <ac:chgData name="Joyce Frankel" userId="f8cc88aa9d7a4b0f" providerId="LiveId" clId="{32593A37-C306-4C49-AA33-7E07FECA666C}" dt="2022-03-30T05:41:12.447" v="537" actId="478"/>
          <ac:spMkLst>
            <pc:docMk/>
            <pc:sldMk cId="2858176309" sldId="267"/>
            <ac:spMk id="1662" creationId="{00000000-0000-0000-0000-000000000000}"/>
          </ac:spMkLst>
        </pc:spChg>
        <pc:picChg chg="add mod ord">
          <ac:chgData name="Joyce Frankel" userId="f8cc88aa9d7a4b0f" providerId="LiveId" clId="{32593A37-C306-4C49-AA33-7E07FECA666C}" dt="2022-03-30T05:50:50.334" v="550" actId="26606"/>
          <ac:picMkLst>
            <pc:docMk/>
            <pc:sldMk cId="2858176309" sldId="267"/>
            <ac:picMk id="4" creationId="{6F717C35-2C61-43E1-8A63-C87849A94E12}"/>
          </ac:picMkLst>
        </pc:picChg>
        <pc:picChg chg="add mod">
          <ac:chgData name="Joyce Frankel" userId="f8cc88aa9d7a4b0f" providerId="LiveId" clId="{32593A37-C306-4C49-AA33-7E07FECA666C}" dt="2022-03-30T05:55:03.466" v="594" actId="1076"/>
          <ac:picMkLst>
            <pc:docMk/>
            <pc:sldMk cId="2858176309" sldId="267"/>
            <ac:picMk id="6" creationId="{E5D04F0F-6532-48E0-AB98-DEDA0B1EB26C}"/>
          </ac:picMkLst>
        </pc:picChg>
        <pc:picChg chg="add mod">
          <ac:chgData name="Joyce Frankel" userId="f8cc88aa9d7a4b0f" providerId="LiveId" clId="{32593A37-C306-4C49-AA33-7E07FECA666C}" dt="2022-03-30T05:54:51.205" v="593" actId="1076"/>
          <ac:picMkLst>
            <pc:docMk/>
            <pc:sldMk cId="2858176309" sldId="267"/>
            <ac:picMk id="8" creationId="{2F518244-25C7-4773-848E-7C51D229B02E}"/>
          </ac:picMkLst>
        </pc:picChg>
        <pc:picChg chg="add mod">
          <ac:chgData name="Joyce Frankel" userId="f8cc88aa9d7a4b0f" providerId="LiveId" clId="{32593A37-C306-4C49-AA33-7E07FECA666C}" dt="2022-03-30T05:54:48.744" v="592" actId="1076"/>
          <ac:picMkLst>
            <pc:docMk/>
            <pc:sldMk cId="2858176309" sldId="267"/>
            <ac:picMk id="10" creationId="{37B76E68-2619-4B9E-B6DB-0DD021AB57A3}"/>
          </ac:picMkLst>
        </pc:picChg>
        <pc:picChg chg="add mod">
          <ac:chgData name="Joyce Frankel" userId="f8cc88aa9d7a4b0f" providerId="LiveId" clId="{32593A37-C306-4C49-AA33-7E07FECA666C}" dt="2022-03-30T05:55:18.579" v="596" actId="1076"/>
          <ac:picMkLst>
            <pc:docMk/>
            <pc:sldMk cId="2858176309" sldId="267"/>
            <ac:picMk id="12" creationId="{8C60DEAB-D2BC-481E-8854-568C8CF55826}"/>
          </ac:picMkLst>
        </pc:picChg>
      </pc:sldChg>
      <pc:sldChg chg="addSp delSp modSp add mod setBg modClrScheme chgLayout">
        <pc:chgData name="Joyce Frankel" userId="f8cc88aa9d7a4b0f" providerId="LiveId" clId="{32593A37-C306-4C49-AA33-7E07FECA666C}" dt="2022-03-30T05:39:26.453" v="535" actId="1076"/>
        <pc:sldMkLst>
          <pc:docMk/>
          <pc:sldMk cId="710732607" sldId="268"/>
        </pc:sldMkLst>
        <pc:spChg chg="mod ord">
          <ac:chgData name="Joyce Frankel" userId="f8cc88aa9d7a4b0f" providerId="LiveId" clId="{32593A37-C306-4C49-AA33-7E07FECA666C}" dt="2022-03-30T05:38:27.834" v="526" actId="1076"/>
          <ac:spMkLst>
            <pc:docMk/>
            <pc:sldMk cId="710732607" sldId="268"/>
            <ac:spMk id="2" creationId="{00000000-0000-0000-0000-000000000000}"/>
          </ac:spMkLst>
        </pc:spChg>
        <pc:spChg chg="mod ord">
          <ac:chgData name="Joyce Frankel" userId="f8cc88aa9d7a4b0f" providerId="LiveId" clId="{32593A37-C306-4C49-AA33-7E07FECA666C}" dt="2022-03-30T05:39:10.981" v="533" actId="255"/>
          <ac:spMkLst>
            <pc:docMk/>
            <pc:sldMk cId="710732607" sldId="268"/>
            <ac:spMk id="3" creationId="{00000000-0000-0000-0000-000000000000}"/>
          </ac:spMkLst>
        </pc:spChg>
        <pc:spChg chg="mod">
          <ac:chgData name="Joyce Frankel" userId="f8cc88aa9d7a4b0f" providerId="LiveId" clId="{32593A37-C306-4C49-AA33-7E07FECA666C}" dt="2022-03-30T05:34:51.269" v="495" actId="26606"/>
          <ac:spMkLst>
            <pc:docMk/>
            <pc:sldMk cId="710732607" sldId="268"/>
            <ac:spMk id="5" creationId="{00000000-0000-0000-0000-000000000000}"/>
          </ac:spMkLst>
        </pc:spChg>
        <pc:spChg chg="add del mod ord">
          <ac:chgData name="Joyce Frankel" userId="f8cc88aa9d7a4b0f" providerId="LiveId" clId="{32593A37-C306-4C49-AA33-7E07FECA666C}" dt="2022-03-30T05:33:31.557" v="492" actId="931"/>
          <ac:spMkLst>
            <pc:docMk/>
            <pc:sldMk cId="710732607" sldId="268"/>
            <ac:spMk id="6" creationId="{A3C063A8-533C-46ED-A157-203A57CB360C}"/>
          </ac:spMkLst>
        </pc:spChg>
        <pc:spChg chg="add">
          <ac:chgData name="Joyce Frankel" userId="f8cc88aa9d7a4b0f" providerId="LiveId" clId="{32593A37-C306-4C49-AA33-7E07FECA666C}" dt="2022-03-30T05:34:51.269" v="495" actId="26606"/>
          <ac:spMkLst>
            <pc:docMk/>
            <pc:sldMk cId="710732607" sldId="268"/>
            <ac:spMk id="13" creationId="{12609869-9E80-471B-A487-A53288E0E791}"/>
          </ac:spMkLst>
        </pc:spChg>
        <pc:spChg chg="add">
          <ac:chgData name="Joyce Frankel" userId="f8cc88aa9d7a4b0f" providerId="LiveId" clId="{32593A37-C306-4C49-AA33-7E07FECA666C}" dt="2022-03-30T05:34:51.269" v="495" actId="26606"/>
          <ac:spMkLst>
            <pc:docMk/>
            <pc:sldMk cId="710732607" sldId="268"/>
            <ac:spMk id="15" creationId="{7004738A-9D34-43E8-97D2-CA0EED4F8BE0}"/>
          </ac:spMkLst>
        </pc:spChg>
        <pc:spChg chg="add">
          <ac:chgData name="Joyce Frankel" userId="f8cc88aa9d7a4b0f" providerId="LiveId" clId="{32593A37-C306-4C49-AA33-7E07FECA666C}" dt="2022-03-30T05:34:51.269" v="495" actId="26606"/>
          <ac:spMkLst>
            <pc:docMk/>
            <pc:sldMk cId="710732607" sldId="268"/>
            <ac:spMk id="17" creationId="{B8B8D07F-F13E-443E-BA68-2D26672D76B9}"/>
          </ac:spMkLst>
        </pc:spChg>
        <pc:spChg chg="add">
          <ac:chgData name="Joyce Frankel" userId="f8cc88aa9d7a4b0f" providerId="LiveId" clId="{32593A37-C306-4C49-AA33-7E07FECA666C}" dt="2022-03-30T05:34:51.269" v="495" actId="26606"/>
          <ac:spMkLst>
            <pc:docMk/>
            <pc:sldMk cId="710732607" sldId="268"/>
            <ac:spMk id="19" creationId="{2813A4FA-24A5-41ED-A534-3807D1B2F344}"/>
          </ac:spMkLst>
        </pc:spChg>
        <pc:spChg chg="add">
          <ac:chgData name="Joyce Frankel" userId="f8cc88aa9d7a4b0f" providerId="LiveId" clId="{32593A37-C306-4C49-AA33-7E07FECA666C}" dt="2022-03-30T05:34:51.269" v="495" actId="26606"/>
          <ac:spMkLst>
            <pc:docMk/>
            <pc:sldMk cId="710732607" sldId="268"/>
            <ac:spMk id="21" creationId="{C3944F27-CA70-4E84-A51A-E6BF89558979}"/>
          </ac:spMkLst>
        </pc:spChg>
        <pc:picChg chg="del">
          <ac:chgData name="Joyce Frankel" userId="f8cc88aa9d7a4b0f" providerId="LiveId" clId="{32593A37-C306-4C49-AA33-7E07FECA666C}" dt="2022-03-30T05:33:05.886" v="489" actId="478"/>
          <ac:picMkLst>
            <pc:docMk/>
            <pc:sldMk cId="710732607" sldId="268"/>
            <ac:picMk id="4" creationId="{00000000-0000-0000-0000-000000000000}"/>
          </ac:picMkLst>
        </pc:picChg>
        <pc:picChg chg="add mod ord">
          <ac:chgData name="Joyce Frankel" userId="f8cc88aa9d7a4b0f" providerId="LiveId" clId="{32593A37-C306-4C49-AA33-7E07FECA666C}" dt="2022-03-30T05:34:51.269" v="495" actId="26606"/>
          <ac:picMkLst>
            <pc:docMk/>
            <pc:sldMk cId="710732607" sldId="268"/>
            <ac:picMk id="8" creationId="{5CF9185C-91D3-4678-8D0B-6AC4A5C194C1}"/>
          </ac:picMkLst>
        </pc:picChg>
        <pc:picChg chg="add mod">
          <ac:chgData name="Joyce Frankel" userId="f8cc88aa9d7a4b0f" providerId="LiveId" clId="{32593A37-C306-4C49-AA33-7E07FECA666C}" dt="2022-03-30T05:39:26.453" v="535" actId="1076"/>
          <ac:picMkLst>
            <pc:docMk/>
            <pc:sldMk cId="710732607" sldId="268"/>
            <ac:picMk id="10" creationId="{A6753B36-6794-4C94-B63D-CD33CFEAAE95}"/>
          </ac:picMkLst>
        </pc:picChg>
      </pc:sldChg>
      <pc:sldChg chg="del">
        <pc:chgData name="Joyce Frankel" userId="f8cc88aa9d7a4b0f" providerId="LiveId" clId="{32593A37-C306-4C49-AA33-7E07FECA666C}" dt="2022-03-28T16:59:38.280" v="27" actId="2696"/>
        <pc:sldMkLst>
          <pc:docMk/>
          <pc:sldMk cId="4213046990" sldId="268"/>
        </pc:sldMkLst>
      </pc:sldChg>
      <pc:sldChg chg="addSp delSp modSp add mod setBg modClrScheme chgLayout">
        <pc:chgData name="Joyce Frankel" userId="f8cc88aa9d7a4b0f" providerId="LiveId" clId="{32593A37-C306-4C49-AA33-7E07FECA666C}" dt="2022-03-30T05:32:51.860" v="488" actId="1076"/>
        <pc:sldMkLst>
          <pc:docMk/>
          <pc:sldMk cId="2070590940" sldId="269"/>
        </pc:sldMkLst>
        <pc:spChg chg="mod ord">
          <ac:chgData name="Joyce Frankel" userId="f8cc88aa9d7a4b0f" providerId="LiveId" clId="{32593A37-C306-4C49-AA33-7E07FECA666C}" dt="2022-03-30T05:28:36.816" v="448" actId="1076"/>
          <ac:spMkLst>
            <pc:docMk/>
            <pc:sldMk cId="2070590940" sldId="269"/>
            <ac:spMk id="2" creationId="{00000000-0000-0000-0000-000000000000}"/>
          </ac:spMkLst>
        </pc:spChg>
        <pc:spChg chg="mod ord">
          <ac:chgData name="Joyce Frankel" userId="f8cc88aa9d7a4b0f" providerId="LiveId" clId="{32593A37-C306-4C49-AA33-7E07FECA666C}" dt="2022-03-30T05:32:29.984" v="486" actId="255"/>
          <ac:spMkLst>
            <pc:docMk/>
            <pc:sldMk cId="2070590940" sldId="269"/>
            <ac:spMk id="3" creationId="{00000000-0000-0000-0000-000000000000}"/>
          </ac:spMkLst>
        </pc:spChg>
        <pc:spChg chg="add del mod ord">
          <ac:chgData name="Joyce Frankel" userId="f8cc88aa9d7a4b0f" providerId="LiveId" clId="{32593A37-C306-4C49-AA33-7E07FECA666C}" dt="2022-03-30T05:25:36.956" v="437" actId="931"/>
          <ac:spMkLst>
            <pc:docMk/>
            <pc:sldMk cId="2070590940" sldId="269"/>
            <ac:spMk id="5" creationId="{98AEBCC8-F9FA-446A-9755-7E50E723E136}"/>
          </ac:spMkLst>
        </pc:spChg>
        <pc:spChg chg="add">
          <ac:chgData name="Joyce Frankel" userId="f8cc88aa9d7a4b0f" providerId="LiveId" clId="{32593A37-C306-4C49-AA33-7E07FECA666C}" dt="2022-03-30T05:26:46.386" v="442" actId="26606"/>
          <ac:spMkLst>
            <pc:docMk/>
            <pc:sldMk cId="2070590940" sldId="269"/>
            <ac:spMk id="12" creationId="{8108D317-7CBD-4897-BD1F-959436D2A3BE}"/>
          </ac:spMkLst>
        </pc:spChg>
        <pc:spChg chg="add">
          <ac:chgData name="Joyce Frankel" userId="f8cc88aa9d7a4b0f" providerId="LiveId" clId="{32593A37-C306-4C49-AA33-7E07FECA666C}" dt="2022-03-30T05:26:46.386" v="442" actId="26606"/>
          <ac:spMkLst>
            <pc:docMk/>
            <pc:sldMk cId="2070590940" sldId="269"/>
            <ac:spMk id="14" creationId="{D6297641-8B9F-4767-9606-8A11313227BF}"/>
          </ac:spMkLst>
        </pc:spChg>
        <pc:spChg chg="add">
          <ac:chgData name="Joyce Frankel" userId="f8cc88aa9d7a4b0f" providerId="LiveId" clId="{32593A37-C306-4C49-AA33-7E07FECA666C}" dt="2022-03-30T05:26:46.386" v="442" actId="26606"/>
          <ac:spMkLst>
            <pc:docMk/>
            <pc:sldMk cId="2070590940" sldId="269"/>
            <ac:spMk id="16" creationId="{D8F3CA65-EA00-46B4-9616-39E6853F7BED}"/>
          </ac:spMkLst>
        </pc:spChg>
        <pc:picChg chg="del">
          <ac:chgData name="Joyce Frankel" userId="f8cc88aa9d7a4b0f" providerId="LiveId" clId="{32593A37-C306-4C49-AA33-7E07FECA666C}" dt="2022-03-30T05:23:48.615" v="426" actId="478"/>
          <ac:picMkLst>
            <pc:docMk/>
            <pc:sldMk cId="2070590940" sldId="269"/>
            <ac:picMk id="4" creationId="{00000000-0000-0000-0000-000000000000}"/>
          </ac:picMkLst>
        </pc:picChg>
        <pc:picChg chg="add mod ord">
          <ac:chgData name="Joyce Frankel" userId="f8cc88aa9d7a4b0f" providerId="LiveId" clId="{32593A37-C306-4C49-AA33-7E07FECA666C}" dt="2022-03-30T05:26:46.386" v="442" actId="26606"/>
          <ac:picMkLst>
            <pc:docMk/>
            <pc:sldMk cId="2070590940" sldId="269"/>
            <ac:picMk id="7" creationId="{D5DF75E9-BBF2-406D-8BB0-CD8E3AC42678}"/>
          </ac:picMkLst>
        </pc:picChg>
        <pc:picChg chg="add mod">
          <ac:chgData name="Joyce Frankel" userId="f8cc88aa9d7a4b0f" providerId="LiveId" clId="{32593A37-C306-4C49-AA33-7E07FECA666C}" dt="2022-03-30T05:28:01.490" v="444" actId="1076"/>
          <ac:picMkLst>
            <pc:docMk/>
            <pc:sldMk cId="2070590940" sldId="269"/>
            <ac:picMk id="9" creationId="{51181D4F-6276-4ABC-AD45-2B37B5541AE6}"/>
          </ac:picMkLst>
        </pc:picChg>
        <pc:picChg chg="add mod">
          <ac:chgData name="Joyce Frankel" userId="f8cc88aa9d7a4b0f" providerId="LiveId" clId="{32593A37-C306-4C49-AA33-7E07FECA666C}" dt="2022-03-30T05:29:11.422" v="453" actId="14100"/>
          <ac:picMkLst>
            <pc:docMk/>
            <pc:sldMk cId="2070590940" sldId="269"/>
            <ac:picMk id="11" creationId="{79668E8C-86A1-4F46-B614-CE3F5F2D6C77}"/>
          </ac:picMkLst>
        </pc:picChg>
        <pc:picChg chg="add mod">
          <ac:chgData name="Joyce Frankel" userId="f8cc88aa9d7a4b0f" providerId="LiveId" clId="{32593A37-C306-4C49-AA33-7E07FECA666C}" dt="2022-03-30T05:32:51.860" v="488" actId="1076"/>
          <ac:picMkLst>
            <pc:docMk/>
            <pc:sldMk cId="2070590940" sldId="269"/>
            <ac:picMk id="15" creationId="{B1725FC0-2B1F-4B98-BA8C-AFDC3EA0CBEF}"/>
          </ac:picMkLst>
        </pc:picChg>
      </pc:sldChg>
      <pc:sldChg chg="del">
        <pc:chgData name="Joyce Frankel" userId="f8cc88aa9d7a4b0f" providerId="LiveId" clId="{32593A37-C306-4C49-AA33-7E07FECA666C}" dt="2022-03-28T16:59:34.851" v="26" actId="2696"/>
        <pc:sldMkLst>
          <pc:docMk/>
          <pc:sldMk cId="4261856990" sldId="269"/>
        </pc:sldMkLst>
      </pc:sldChg>
      <pc:sldChg chg="addSp delSp modSp add mod setBg modClrScheme chgLayout">
        <pc:chgData name="Joyce Frankel" userId="f8cc88aa9d7a4b0f" providerId="LiveId" clId="{32593A37-C306-4C49-AA33-7E07FECA666C}" dt="2022-03-30T05:21:38.271" v="425" actId="20577"/>
        <pc:sldMkLst>
          <pc:docMk/>
          <pc:sldMk cId="0" sldId="270"/>
        </pc:sldMkLst>
        <pc:spChg chg="mod ord">
          <ac:chgData name="Joyce Frankel" userId="f8cc88aa9d7a4b0f" providerId="LiveId" clId="{32593A37-C306-4C49-AA33-7E07FECA666C}" dt="2022-03-30T05:18:53.444" v="416" actId="1076"/>
          <ac:spMkLst>
            <pc:docMk/>
            <pc:sldMk cId="0" sldId="270"/>
            <ac:spMk id="2" creationId="{00000000-0000-0000-0000-000000000000}"/>
          </ac:spMkLst>
        </pc:spChg>
        <pc:spChg chg="mod ord">
          <ac:chgData name="Joyce Frankel" userId="f8cc88aa9d7a4b0f" providerId="LiveId" clId="{32593A37-C306-4C49-AA33-7E07FECA666C}" dt="2022-03-30T05:21:38.271" v="425" actId="20577"/>
          <ac:spMkLst>
            <pc:docMk/>
            <pc:sldMk cId="0" sldId="270"/>
            <ac:spMk id="3" creationId="{00000000-0000-0000-0000-000000000000}"/>
          </ac:spMkLst>
        </pc:spChg>
        <pc:spChg chg="add del mod ord">
          <ac:chgData name="Joyce Frankel" userId="f8cc88aa9d7a4b0f" providerId="LiveId" clId="{32593A37-C306-4C49-AA33-7E07FECA666C}" dt="2022-03-30T05:15:57.434" v="398" actId="931"/>
          <ac:spMkLst>
            <pc:docMk/>
            <pc:sldMk cId="0" sldId="270"/>
            <ac:spMk id="5" creationId="{984E354C-E2AD-4F5A-95E0-133FF6D83108}"/>
          </ac:spMkLst>
        </pc:spChg>
        <pc:picChg chg="del">
          <ac:chgData name="Joyce Frankel" userId="f8cc88aa9d7a4b0f" providerId="LiveId" clId="{32593A37-C306-4C49-AA33-7E07FECA666C}" dt="2022-03-28T17:13:18.591" v="62" actId="478"/>
          <ac:picMkLst>
            <pc:docMk/>
            <pc:sldMk cId="0" sldId="270"/>
            <ac:picMk id="4" creationId="{00000000-0000-0000-0000-000000000000}"/>
          </ac:picMkLst>
        </pc:picChg>
        <pc:picChg chg="add mod ord">
          <ac:chgData name="Joyce Frankel" userId="f8cc88aa9d7a4b0f" providerId="LiveId" clId="{32593A37-C306-4C49-AA33-7E07FECA666C}" dt="2022-03-30T05:17:09.227" v="403" actId="26606"/>
          <ac:picMkLst>
            <pc:docMk/>
            <pc:sldMk cId="0" sldId="270"/>
            <ac:picMk id="7" creationId="{D012FB6A-0A07-4685-8163-88FB800112AE}"/>
          </ac:picMkLst>
        </pc:picChg>
        <pc:picChg chg="add mod">
          <ac:chgData name="Joyce Frankel" userId="f8cc88aa9d7a4b0f" providerId="LiveId" clId="{32593A37-C306-4C49-AA33-7E07FECA666C}" dt="2022-03-30T05:17:24.184" v="405" actId="1076"/>
          <ac:picMkLst>
            <pc:docMk/>
            <pc:sldMk cId="0" sldId="270"/>
            <ac:picMk id="9" creationId="{4E490F18-B433-4415-832D-9A2821355129}"/>
          </ac:picMkLst>
        </pc:picChg>
      </pc:sldChg>
      <pc:sldChg chg="del">
        <pc:chgData name="Joyce Frankel" userId="f8cc88aa9d7a4b0f" providerId="LiveId" clId="{32593A37-C306-4C49-AA33-7E07FECA666C}" dt="2022-03-28T16:59:31.938" v="25" actId="2696"/>
        <pc:sldMkLst>
          <pc:docMk/>
          <pc:sldMk cId="3639710458" sldId="270"/>
        </pc:sldMkLst>
      </pc:sldChg>
      <pc:sldChg chg="del">
        <pc:chgData name="Joyce Frankel" userId="f8cc88aa9d7a4b0f" providerId="LiveId" clId="{32593A37-C306-4C49-AA33-7E07FECA666C}" dt="2022-03-28T16:59:29.063" v="24" actId="2696"/>
        <pc:sldMkLst>
          <pc:docMk/>
          <pc:sldMk cId="3950876015" sldId="271"/>
        </pc:sldMkLst>
      </pc:sldChg>
      <pc:sldChg chg="del">
        <pc:chgData name="Joyce Frankel" userId="f8cc88aa9d7a4b0f" providerId="LiveId" clId="{32593A37-C306-4C49-AA33-7E07FECA666C}" dt="2022-03-28T16:59:25.339" v="23" actId="2696"/>
        <pc:sldMkLst>
          <pc:docMk/>
          <pc:sldMk cId="979281945" sldId="272"/>
        </pc:sldMkLst>
      </pc:sldChg>
      <pc:sldChg chg="del">
        <pc:chgData name="Joyce Frankel" userId="f8cc88aa9d7a4b0f" providerId="LiveId" clId="{32593A37-C306-4C49-AA33-7E07FECA666C}" dt="2022-03-28T16:59:22.036" v="22" actId="2696"/>
        <pc:sldMkLst>
          <pc:docMk/>
          <pc:sldMk cId="3505158674" sldId="273"/>
        </pc:sldMkLst>
      </pc:sldChg>
      <pc:sldChg chg="del">
        <pc:chgData name="Joyce Frankel" userId="f8cc88aa9d7a4b0f" providerId="LiveId" clId="{32593A37-C306-4C49-AA33-7E07FECA666C}" dt="2022-03-28T16:59:18.720" v="21" actId="2696"/>
        <pc:sldMkLst>
          <pc:docMk/>
          <pc:sldMk cId="1900721846" sldId="274"/>
        </pc:sldMkLst>
      </pc:sldChg>
      <pc:sldChg chg="del">
        <pc:chgData name="Joyce Frankel" userId="f8cc88aa9d7a4b0f" providerId="LiveId" clId="{32593A37-C306-4C49-AA33-7E07FECA666C}" dt="2022-03-28T16:59:11.099" v="20" actId="2696"/>
        <pc:sldMkLst>
          <pc:docMk/>
          <pc:sldMk cId="3345118320" sldId="275"/>
        </pc:sldMkLst>
      </pc:sldChg>
      <pc:sldChg chg="del">
        <pc:chgData name="Joyce Frankel" userId="f8cc88aa9d7a4b0f" providerId="LiveId" clId="{32593A37-C306-4C49-AA33-7E07FECA666C}" dt="2022-03-28T16:59:06.406" v="19" actId="2696"/>
        <pc:sldMkLst>
          <pc:docMk/>
          <pc:sldMk cId="2798809020" sldId="277"/>
        </pc:sldMkLst>
      </pc:sldChg>
      <pc:sldChg chg="del">
        <pc:chgData name="Joyce Frankel" userId="f8cc88aa9d7a4b0f" providerId="LiveId" clId="{32593A37-C306-4C49-AA33-7E07FECA666C}" dt="2022-03-28T16:59:03.546" v="18" actId="2696"/>
        <pc:sldMkLst>
          <pc:docMk/>
          <pc:sldMk cId="1973319831" sldId="278"/>
        </pc:sldMkLst>
      </pc:sldChg>
      <pc:sldChg chg="del">
        <pc:chgData name="Joyce Frankel" userId="f8cc88aa9d7a4b0f" providerId="LiveId" clId="{32593A37-C306-4C49-AA33-7E07FECA666C}" dt="2022-03-28T16:58:59.852" v="17" actId="2696"/>
        <pc:sldMkLst>
          <pc:docMk/>
          <pc:sldMk cId="3354370951" sldId="280"/>
        </pc:sldMkLst>
      </pc:sldChg>
      <pc:sldChg chg="del">
        <pc:chgData name="Joyce Frankel" userId="f8cc88aa9d7a4b0f" providerId="LiveId" clId="{32593A37-C306-4C49-AA33-7E07FECA666C}" dt="2022-03-28T16:58:55.440" v="16" actId="2696"/>
        <pc:sldMkLst>
          <pc:docMk/>
          <pc:sldMk cId="3563243013" sldId="281"/>
        </pc:sldMkLst>
      </pc:sldChg>
      <pc:sldChg chg="del">
        <pc:chgData name="Joyce Frankel" userId="f8cc88aa9d7a4b0f" providerId="LiveId" clId="{32593A37-C306-4C49-AA33-7E07FECA666C}" dt="2022-03-28T16:58:51.354" v="15" actId="2696"/>
        <pc:sldMkLst>
          <pc:docMk/>
          <pc:sldMk cId="56455532" sldId="282"/>
        </pc:sldMkLst>
      </pc:sldChg>
      <pc:sldChg chg="del">
        <pc:chgData name="Joyce Frankel" userId="f8cc88aa9d7a4b0f" providerId="LiveId" clId="{32593A37-C306-4C49-AA33-7E07FECA666C}" dt="2022-03-28T16:58:48.057" v="14" actId="2696"/>
        <pc:sldMkLst>
          <pc:docMk/>
          <pc:sldMk cId="1936579658" sldId="283"/>
        </pc:sldMkLst>
      </pc:sldChg>
      <pc:sldChg chg="del">
        <pc:chgData name="Joyce Frankel" userId="f8cc88aa9d7a4b0f" providerId="LiveId" clId="{32593A37-C306-4C49-AA33-7E07FECA666C}" dt="2022-03-28T16:58:45.114" v="13" actId="2696"/>
        <pc:sldMkLst>
          <pc:docMk/>
          <pc:sldMk cId="2549444549" sldId="284"/>
        </pc:sldMkLst>
      </pc:sldChg>
      <pc:sldChg chg="del">
        <pc:chgData name="Joyce Frankel" userId="f8cc88aa9d7a4b0f" providerId="LiveId" clId="{32593A37-C306-4C49-AA33-7E07FECA666C}" dt="2022-03-28T16:58:41.858" v="12" actId="2696"/>
        <pc:sldMkLst>
          <pc:docMk/>
          <pc:sldMk cId="1676652314" sldId="285"/>
        </pc:sldMkLst>
      </pc:sldChg>
      <pc:sldChg chg="del">
        <pc:chgData name="Joyce Frankel" userId="f8cc88aa9d7a4b0f" providerId="LiveId" clId="{32593A37-C306-4C49-AA33-7E07FECA666C}" dt="2022-03-28T16:58:38.452" v="11" actId="2696"/>
        <pc:sldMkLst>
          <pc:docMk/>
          <pc:sldMk cId="1580267600" sldId="286"/>
        </pc:sldMkLst>
      </pc:sldChg>
      <pc:sldChg chg="del">
        <pc:chgData name="Joyce Frankel" userId="f8cc88aa9d7a4b0f" providerId="LiveId" clId="{32593A37-C306-4C49-AA33-7E07FECA666C}" dt="2022-03-28T16:58:34.961" v="10" actId="2696"/>
        <pc:sldMkLst>
          <pc:docMk/>
          <pc:sldMk cId="3431195623" sldId="287"/>
        </pc:sldMkLst>
      </pc:sldChg>
      <pc:sldChg chg="del">
        <pc:chgData name="Joyce Frankel" userId="f8cc88aa9d7a4b0f" providerId="LiveId" clId="{32593A37-C306-4C49-AA33-7E07FECA666C}" dt="2022-03-28T16:58:25.432" v="8" actId="2696"/>
        <pc:sldMkLst>
          <pc:docMk/>
          <pc:sldMk cId="1551778489" sldId="288"/>
        </pc:sldMkLst>
      </pc:sldChg>
      <pc:sldChg chg="del">
        <pc:chgData name="Joyce Frankel" userId="f8cc88aa9d7a4b0f" providerId="LiveId" clId="{32593A37-C306-4C49-AA33-7E07FECA666C}" dt="2022-03-28T16:58:22.190" v="7" actId="2696"/>
        <pc:sldMkLst>
          <pc:docMk/>
          <pc:sldMk cId="90234876" sldId="289"/>
        </pc:sldMkLst>
      </pc:sldChg>
      <pc:sldChg chg="del">
        <pc:chgData name="Joyce Frankel" userId="f8cc88aa9d7a4b0f" providerId="LiveId" clId="{32593A37-C306-4C49-AA33-7E07FECA666C}" dt="2022-03-28T16:58:19.314" v="6" actId="2696"/>
        <pc:sldMkLst>
          <pc:docMk/>
          <pc:sldMk cId="933221312" sldId="290"/>
        </pc:sldMkLst>
      </pc:sldChg>
      <pc:sldChg chg="del">
        <pc:chgData name="Joyce Frankel" userId="f8cc88aa9d7a4b0f" providerId="LiveId" clId="{32593A37-C306-4C49-AA33-7E07FECA666C}" dt="2022-03-28T16:58:13.104" v="4" actId="2696"/>
        <pc:sldMkLst>
          <pc:docMk/>
          <pc:sldMk cId="4188333035" sldId="291"/>
        </pc:sldMkLst>
      </pc:sldChg>
      <pc:sldChg chg="del">
        <pc:chgData name="Joyce Frankel" userId="f8cc88aa9d7a4b0f" providerId="LiveId" clId="{32593A37-C306-4C49-AA33-7E07FECA666C}" dt="2022-03-28T16:58:16.417" v="5" actId="2696"/>
        <pc:sldMkLst>
          <pc:docMk/>
          <pc:sldMk cId="3936341263" sldId="293"/>
        </pc:sldMkLst>
      </pc:sldChg>
      <pc:sldChg chg="del">
        <pc:chgData name="Joyce Frankel" userId="f8cc88aa9d7a4b0f" providerId="LiveId" clId="{32593A37-C306-4C49-AA33-7E07FECA666C}" dt="2022-03-28T16:58:29.251" v="9" actId="2696"/>
        <pc:sldMkLst>
          <pc:docMk/>
          <pc:sldMk cId="2348195133" sldId="294"/>
        </pc:sldMkLst>
      </pc:sldChg>
      <pc:sldChg chg="del">
        <pc:chgData name="Joyce Frankel" userId="f8cc88aa9d7a4b0f" providerId="LiveId" clId="{32593A37-C306-4C49-AA33-7E07FECA666C}" dt="2022-03-28T16:26:43.369" v="3" actId="2696"/>
        <pc:sldMkLst>
          <pc:docMk/>
          <pc:sldMk cId="967597338" sldId="295"/>
        </pc:sldMkLst>
      </pc:sldChg>
      <pc:sldChg chg="del">
        <pc:chgData name="Joyce Frankel" userId="f8cc88aa9d7a4b0f" providerId="LiveId" clId="{32593A37-C306-4C49-AA33-7E07FECA666C}" dt="2022-03-28T16:26:40.160" v="2" actId="2696"/>
        <pc:sldMkLst>
          <pc:docMk/>
          <pc:sldMk cId="2671263961" sldId="296"/>
        </pc:sldMkLst>
      </pc:sldChg>
      <pc:sldChg chg="del">
        <pc:chgData name="Joyce Frankel" userId="f8cc88aa9d7a4b0f" providerId="LiveId" clId="{32593A37-C306-4C49-AA33-7E07FECA666C}" dt="2022-03-28T16:26:37.213" v="1" actId="2696"/>
        <pc:sldMkLst>
          <pc:docMk/>
          <pc:sldMk cId="3746492771" sldId="297"/>
        </pc:sldMkLst>
      </pc:sldChg>
      <pc:sldChg chg="del">
        <pc:chgData name="Joyce Frankel" userId="f8cc88aa9d7a4b0f" providerId="LiveId" clId="{32593A37-C306-4C49-AA33-7E07FECA666C}" dt="2022-03-28T16:26:34.402" v="0" actId="2696"/>
        <pc:sldMkLst>
          <pc:docMk/>
          <pc:sldMk cId="374790164" sldId="298"/>
        </pc:sldMkLst>
      </pc:sldChg>
      <pc:sldChg chg="add del">
        <pc:chgData name="Joyce Frankel" userId="f8cc88aa9d7a4b0f" providerId="LiveId" clId="{32593A37-C306-4C49-AA33-7E07FECA666C}" dt="2022-03-28T17:08:07.381" v="44" actId="2696"/>
        <pc:sldMkLst>
          <pc:docMk/>
          <pc:sldMk cId="263764848" sldId="3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3/28/2022</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Shape 1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2" name="Shape 149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ITM?</a:t>
            </a:r>
          </a:p>
          <a:p>
            <a:endParaRPr lang="en-US" dirty="0"/>
          </a:p>
          <a:p>
            <a:r>
              <a:rPr lang="en-US" dirty="0"/>
              <a:t>Where is</a:t>
            </a:r>
            <a:r>
              <a:rPr lang="en-US" baseline="0" dirty="0"/>
              <a:t> ATM?</a:t>
            </a:r>
          </a:p>
          <a:p>
            <a:endParaRPr lang="en-US" baseline="0" dirty="0"/>
          </a:p>
          <a:p>
            <a:r>
              <a:rPr lang="en-US" baseline="0" dirty="0"/>
              <a:t>Where is OTM?</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9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Shape 1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1" name="Shape 155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ITM?</a:t>
            </a:r>
          </a:p>
          <a:p>
            <a:endParaRPr lang="en-US" dirty="0"/>
          </a:p>
          <a:p>
            <a:r>
              <a:rPr lang="en-US" dirty="0"/>
              <a:t>Where is</a:t>
            </a:r>
            <a:r>
              <a:rPr lang="en-US" baseline="0" dirty="0"/>
              <a:t> ATM?</a:t>
            </a:r>
          </a:p>
          <a:p>
            <a:endParaRPr lang="en-US" baseline="0" dirty="0"/>
          </a:p>
          <a:p>
            <a:r>
              <a:rPr lang="en-US" baseline="0" dirty="0"/>
              <a:t>Where is OTM?</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4992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Shape 1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65" name="Shape 16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en-US" sz="1800" b="0" i="0" u="none" strike="noStrike" cap="none" baseline="0"/>
              <a:t>Where is ITM?</a:t>
            </a:r>
          </a:p>
          <a:p>
            <a:endParaRPr lang="en-US" sz="1800" b="0" i="0" u="none" strike="noStrike" cap="none" baseline="0"/>
          </a:p>
          <a:p>
            <a:pPr>
              <a:buNone/>
            </a:pPr>
            <a:r>
              <a:rPr lang="en-US" sz="1800" b="0" i="0" u="none" strike="noStrike" cap="none" baseline="0"/>
              <a:t>Where is ATM?</a:t>
            </a:r>
          </a:p>
          <a:p>
            <a:endParaRPr lang="en-US" sz="1800" b="0" i="0" u="none" strike="noStrike" cap="none" baseline="0"/>
          </a:p>
          <a:p>
            <a:pPr>
              <a:buNone/>
            </a:pPr>
            <a:r>
              <a:rPr lang="en-US" sz="1800" b="0" i="0" u="none" strike="noStrike" cap="none" baseline="0"/>
              <a:t>Where is OTM?</a:t>
            </a:r>
          </a:p>
          <a:p>
            <a:endParaRPr lang="en-US" sz="1800" b="0" i="0" u="none" strike="noStrike" cap="none" baseline="0"/>
          </a:p>
          <a:p>
            <a:pPr>
              <a:buNone/>
            </a:pPr>
            <a:r>
              <a:rPr lang="en-US" sz="1800" b="0" i="0" u="none" strike="noStrike" cap="none" baseline="0"/>
              <a:t>Where is max gain</a:t>
            </a:r>
          </a:p>
          <a:p>
            <a:endParaRPr lang="en-US" sz="1800" b="0" i="0" u="none" strike="noStrike" cap="none" baseline="0"/>
          </a:p>
          <a:p>
            <a:pPr>
              <a:buNone/>
            </a:pPr>
            <a:r>
              <a:rPr lang="en-US" sz="1800" b="0" i="0" u="none" strike="noStrike" cap="none" baseline="0"/>
              <a:t>Where is max loss</a:t>
            </a:r>
          </a:p>
          <a:p>
            <a:endParaRPr lang="en-US" sz="1800" b="0" i="0" u="none" strike="noStrike" cap="none" baseline="0"/>
          </a:p>
          <a:p>
            <a:endParaRPr lang="en-US" sz="1800" b="0" i="0" u="none" strike="noStrike" cap="none" baseline="0"/>
          </a:p>
          <a:p>
            <a:pPr>
              <a:buNone/>
            </a:pPr>
            <a:r>
              <a:rPr lang="en-US" sz="1800" b="0" i="0" u="none" strike="noStrike" cap="none" baseline="0"/>
              <a:t>Keenes Trading Tip : I never sell condors for less than .35 cents. Commissions and Delta or % chance in the money</a:t>
            </a:r>
          </a:p>
        </p:txBody>
      </p:sp>
      <p:sp>
        <p:nvSpPr>
          <p:cNvPr id="1666" name="Shape 16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en-US">
                <a:solidFill>
                  <a:prstClr val="black"/>
                </a:solidFill>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395353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11043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706833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461731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019025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60155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3/28/2022</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Butterflies &amp; Condors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indoor, computer, computer&#10;&#10;Description automatically generated">
            <a:extLst>
              <a:ext uri="{FF2B5EF4-FFF2-40B4-BE49-F238E27FC236}">
                <a16:creationId xmlns:a16="http://schemas.microsoft.com/office/drawing/2014/main" id="{A996F0F7-15FC-4555-AD54-F82A9A8D12F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820" r="20820"/>
          <a:stretch>
            <a:fillRect/>
          </a:stretch>
        </p:blipFill>
        <p:spPr>
          <a:xfrm>
            <a:off x="238125" y="1112838"/>
            <a:ext cx="4651375" cy="5313362"/>
          </a:xfrm>
        </p:spPr>
      </p:pic>
      <p:sp>
        <p:nvSpPr>
          <p:cNvPr id="2" name="Title 1"/>
          <p:cNvSpPr>
            <a:spLocks noGrp="1"/>
          </p:cNvSpPr>
          <p:nvPr>
            <p:ph type="title" idx="4294967295"/>
          </p:nvPr>
        </p:nvSpPr>
        <p:spPr>
          <a:xfrm>
            <a:off x="4210050" y="212725"/>
            <a:ext cx="2451100" cy="639763"/>
          </a:xfrm>
        </p:spPr>
        <p:txBody>
          <a:bodyPr>
            <a:normAutofit/>
          </a:bodyPr>
          <a:lstStyle/>
          <a:p>
            <a:r>
              <a:rPr lang="en-US" sz="3200" b="1" dirty="0">
                <a:solidFill>
                  <a:srgbClr val="000000"/>
                </a:solidFill>
                <a:latin typeface="+mj-lt"/>
              </a:rPr>
              <a:t>Long Condors</a:t>
            </a:r>
          </a:p>
        </p:txBody>
      </p:sp>
      <p:sp>
        <p:nvSpPr>
          <p:cNvPr id="3" name="Text Placeholder 2"/>
          <p:cNvSpPr>
            <a:spLocks noGrp="1"/>
          </p:cNvSpPr>
          <p:nvPr>
            <p:ph type="body" idx="4294967295"/>
          </p:nvPr>
        </p:nvSpPr>
        <p:spPr>
          <a:xfrm>
            <a:off x="5435600" y="1384300"/>
            <a:ext cx="6756400" cy="4373563"/>
          </a:xfrm>
        </p:spPr>
        <p:txBody>
          <a:bodyPr>
            <a:normAutofit/>
          </a:bodyPr>
          <a:lstStyle/>
          <a:p>
            <a:pPr marL="0" indent="0">
              <a:buNone/>
            </a:pPr>
            <a:r>
              <a:rPr lang="en-US" sz="1800" b="1" dirty="0">
                <a:solidFill>
                  <a:srgbClr val="000000"/>
                </a:solidFill>
                <a:latin typeface="+mn-lt"/>
                <a:cs typeface="Tahoma"/>
              </a:rPr>
              <a:t>Outlook:</a:t>
            </a:r>
            <a:r>
              <a:rPr lang="en-US" sz="1800" dirty="0">
                <a:solidFill>
                  <a:srgbClr val="000000"/>
                </a:solidFill>
                <a:latin typeface="+mn-lt"/>
                <a:cs typeface="Tahoma"/>
              </a:rPr>
              <a:t> </a:t>
            </a:r>
            <a:r>
              <a:rPr lang="en-US" sz="1800" b="0" dirty="0">
                <a:solidFill>
                  <a:srgbClr val="000000"/>
                </a:solidFill>
                <a:latin typeface="+mn-lt"/>
                <a:cs typeface="Tahoma"/>
              </a:rPr>
              <a:t>Underlying value is range bound and will expire at short strike.</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Trade: </a:t>
            </a:r>
            <a:r>
              <a:rPr lang="en-US" sz="1800" b="0" dirty="0">
                <a:solidFill>
                  <a:srgbClr val="000000"/>
                </a:solidFill>
                <a:latin typeface="+mn-lt"/>
                <a:cs typeface="Tahoma"/>
              </a:rPr>
              <a:t>long 1 ITM short 1 ATM short 1 OTM long 1 OTM</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Advantages: </a:t>
            </a:r>
            <a:r>
              <a:rPr lang="en-US" sz="1800" b="0" dirty="0">
                <a:solidFill>
                  <a:srgbClr val="000000"/>
                </a:solidFill>
                <a:latin typeface="+mn-lt"/>
                <a:cs typeface="Tahoma"/>
              </a:rPr>
              <a:t>capped with low risk</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Disadvantages: </a:t>
            </a:r>
            <a:r>
              <a:rPr lang="en-US" sz="1800" b="0" dirty="0">
                <a:solidFill>
                  <a:srgbClr val="000000"/>
                </a:solidFill>
                <a:latin typeface="+mn-lt"/>
                <a:cs typeface="Tahoma"/>
              </a:rPr>
              <a:t>Move outside the wings hurts this trade</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Max Risk: </a:t>
            </a:r>
            <a:r>
              <a:rPr lang="en-US" sz="1800" b="0" dirty="0">
                <a:solidFill>
                  <a:srgbClr val="000000"/>
                </a:solidFill>
                <a:latin typeface="+mn-lt"/>
                <a:cs typeface="Tahoma"/>
              </a:rPr>
              <a:t>Net debit paid</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Max Reward: </a:t>
            </a:r>
            <a:r>
              <a:rPr lang="en-US" sz="1800" b="0" dirty="0">
                <a:solidFill>
                  <a:srgbClr val="000000"/>
                </a:solidFill>
                <a:latin typeface="+mn-lt"/>
                <a:cs typeface="Tahoma"/>
              </a:rPr>
              <a:t>Difference between adjacent strikes minus net debit</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Breakeven: </a:t>
            </a:r>
            <a:r>
              <a:rPr lang="en-US" sz="1800" b="0" dirty="0">
                <a:solidFill>
                  <a:srgbClr val="000000"/>
                </a:solidFill>
                <a:latin typeface="+mn-lt"/>
                <a:cs typeface="Tahoma"/>
              </a:rPr>
              <a:t>Lower strike + net debit or higher strike minus net debit</a:t>
            </a:r>
          </a:p>
        </p:txBody>
      </p:sp>
      <p:pic>
        <p:nvPicPr>
          <p:cNvPr id="9" name="Picture 8">
            <a:extLst>
              <a:ext uri="{FF2B5EF4-FFF2-40B4-BE49-F238E27FC236}">
                <a16:creationId xmlns:a16="http://schemas.microsoft.com/office/drawing/2014/main" id="{1AADD0C0-2CA3-42B3-966E-0E3B8B864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5145" y="6023008"/>
            <a:ext cx="558730" cy="533333"/>
          </a:xfrm>
          <a:prstGeom prst="rect">
            <a:avLst/>
          </a:prstGeom>
        </p:spPr>
      </p:pic>
    </p:spTree>
    <p:extLst>
      <p:ext uri="{BB962C8B-B14F-4D97-AF65-F5344CB8AC3E}">
        <p14:creationId xmlns:p14="http://schemas.microsoft.com/office/powerpoint/2010/main" val="355896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10;&#10;Description automatically generated">
            <a:extLst>
              <a:ext uri="{FF2B5EF4-FFF2-40B4-BE49-F238E27FC236}">
                <a16:creationId xmlns:a16="http://schemas.microsoft.com/office/drawing/2014/main" id="{1639A10E-DD30-40E5-871A-6DC569621F2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3485" r="23485"/>
          <a:stretch>
            <a:fillRect/>
          </a:stretch>
        </p:blipFill>
        <p:spPr/>
      </p:pic>
      <p:sp>
        <p:nvSpPr>
          <p:cNvPr id="2" name="Title 1"/>
          <p:cNvSpPr>
            <a:spLocks noGrp="1"/>
          </p:cNvSpPr>
          <p:nvPr>
            <p:ph type="title" idx="4294967295"/>
          </p:nvPr>
        </p:nvSpPr>
        <p:spPr>
          <a:xfrm>
            <a:off x="4790281" y="201613"/>
            <a:ext cx="1544638" cy="638175"/>
          </a:xfrm>
        </p:spPr>
        <p:txBody>
          <a:bodyPr>
            <a:normAutofit/>
          </a:bodyPr>
          <a:lstStyle/>
          <a:p>
            <a:r>
              <a:rPr lang="en-US" sz="3200" dirty="0">
                <a:solidFill>
                  <a:srgbClr val="000000"/>
                </a:solidFill>
                <a:latin typeface="+mj-lt"/>
              </a:rPr>
              <a:t>Condors</a:t>
            </a:r>
          </a:p>
        </p:txBody>
      </p:sp>
      <p:sp>
        <p:nvSpPr>
          <p:cNvPr id="3" name="Text Placeholder 2"/>
          <p:cNvSpPr>
            <a:spLocks noGrp="1"/>
          </p:cNvSpPr>
          <p:nvPr>
            <p:ph type="body" idx="4294967295"/>
          </p:nvPr>
        </p:nvSpPr>
        <p:spPr>
          <a:xfrm>
            <a:off x="533399" y="952499"/>
            <a:ext cx="5956301" cy="5703888"/>
          </a:xfrm>
        </p:spPr>
        <p:txBody>
          <a:bodyPr>
            <a:normAutofit fontScale="92500" lnSpcReduction="10000"/>
          </a:bodyPr>
          <a:lstStyle/>
          <a:p>
            <a:pPr marL="0" indent="0">
              <a:buNone/>
            </a:pPr>
            <a:r>
              <a:rPr lang="en-US" sz="1900" b="1" dirty="0">
                <a:solidFill>
                  <a:srgbClr val="000000"/>
                </a:solidFill>
                <a:latin typeface="+mn-lt"/>
                <a:cs typeface="Tahoma"/>
              </a:rPr>
              <a:t>Greeks of a Condor</a:t>
            </a:r>
            <a:br>
              <a:rPr lang="en-US" sz="1900" b="0" dirty="0">
                <a:solidFill>
                  <a:srgbClr val="000000"/>
                </a:solidFill>
                <a:latin typeface="+mn-lt"/>
                <a:cs typeface="Tahoma"/>
              </a:rPr>
            </a:br>
            <a:endParaRPr lang="en-US" sz="1900" b="0" dirty="0">
              <a:solidFill>
                <a:srgbClr val="000000"/>
              </a:solidFill>
              <a:latin typeface="+mn-lt"/>
              <a:cs typeface="Tahoma"/>
            </a:endParaRPr>
          </a:p>
          <a:p>
            <a:pPr marL="0" indent="0">
              <a:buNone/>
            </a:pPr>
            <a:r>
              <a:rPr lang="en-US" sz="1900" b="1" dirty="0">
                <a:solidFill>
                  <a:srgbClr val="000000"/>
                </a:solidFill>
                <a:latin typeface="+mn-lt"/>
                <a:cs typeface="Tahoma"/>
              </a:rPr>
              <a:t>Delta: </a:t>
            </a:r>
            <a:r>
              <a:rPr lang="en-US" sz="1900" b="0" dirty="0">
                <a:solidFill>
                  <a:srgbClr val="000000"/>
                </a:solidFill>
                <a:latin typeface="+mn-lt"/>
                <a:cs typeface="Tahoma"/>
              </a:rPr>
              <a:t>Depends if the long strike is ITM, ATM, or OTM and closest until expiration</a:t>
            </a:r>
            <a:br>
              <a:rPr lang="en-US" sz="1900" b="0" dirty="0">
                <a:solidFill>
                  <a:srgbClr val="000000"/>
                </a:solidFill>
                <a:latin typeface="+mn-lt"/>
                <a:cs typeface="Tahoma"/>
              </a:rPr>
            </a:br>
            <a:br>
              <a:rPr lang="en-US" sz="1900" b="0" dirty="0">
                <a:solidFill>
                  <a:srgbClr val="000000"/>
                </a:solidFill>
                <a:latin typeface="+mn-lt"/>
                <a:cs typeface="Tahoma"/>
              </a:rPr>
            </a:br>
            <a:endParaRPr lang="en-US" sz="1900" b="0" dirty="0">
              <a:solidFill>
                <a:srgbClr val="000000"/>
              </a:solidFill>
              <a:latin typeface="+mn-lt"/>
              <a:cs typeface="Tahoma"/>
            </a:endParaRPr>
          </a:p>
          <a:p>
            <a:pPr marL="0" indent="0">
              <a:buNone/>
            </a:pPr>
            <a:r>
              <a:rPr lang="en-US" sz="1900" b="1" dirty="0">
                <a:solidFill>
                  <a:srgbClr val="000000"/>
                </a:solidFill>
                <a:latin typeface="+mn-lt"/>
                <a:cs typeface="Tahoma"/>
              </a:rPr>
              <a:t>Gamma: </a:t>
            </a:r>
            <a:r>
              <a:rPr lang="en-US" sz="1900" b="0" dirty="0">
                <a:solidFill>
                  <a:srgbClr val="000000"/>
                </a:solidFill>
                <a:latin typeface="+mn-lt"/>
                <a:cs typeface="Tahoma"/>
              </a:rPr>
              <a:t>Depends if the long strike is ITM, ATM, or OTM and closest until expiration.  If the ATM is short, then the gamma will be short.  Gamma always peaks closest to ATM and closest until expiration.</a:t>
            </a:r>
            <a:br>
              <a:rPr lang="en-US" sz="1900" b="0" dirty="0">
                <a:solidFill>
                  <a:srgbClr val="000000"/>
                </a:solidFill>
                <a:latin typeface="+mn-lt"/>
                <a:cs typeface="Tahoma"/>
              </a:rPr>
            </a:br>
            <a:br>
              <a:rPr lang="en-US" sz="1900" b="0" dirty="0">
                <a:solidFill>
                  <a:srgbClr val="000000"/>
                </a:solidFill>
                <a:latin typeface="+mn-lt"/>
                <a:cs typeface="Tahoma"/>
              </a:rPr>
            </a:br>
            <a:endParaRPr lang="en-US" sz="1900" b="0" dirty="0">
              <a:solidFill>
                <a:srgbClr val="000000"/>
              </a:solidFill>
              <a:latin typeface="+mn-lt"/>
              <a:cs typeface="Tahoma"/>
            </a:endParaRPr>
          </a:p>
          <a:p>
            <a:pPr marL="0" indent="0">
              <a:buNone/>
            </a:pPr>
            <a:r>
              <a:rPr lang="en-US" sz="1900" b="1" dirty="0">
                <a:solidFill>
                  <a:srgbClr val="000000"/>
                </a:solidFill>
                <a:latin typeface="+mn-lt"/>
                <a:cs typeface="Tahoma"/>
              </a:rPr>
              <a:t>Theta: </a:t>
            </a:r>
            <a:r>
              <a:rPr lang="en-US" sz="1900" b="0" dirty="0">
                <a:solidFill>
                  <a:srgbClr val="000000"/>
                </a:solidFill>
                <a:latin typeface="+mn-lt"/>
                <a:cs typeface="Tahoma"/>
              </a:rPr>
              <a:t>Depends if the long strike is ITM, ATM, or OTM and closest until expiration.  If the ATM is short, then the theta will be long.  Gamma always peaks closest to ATM and closest until expiration.</a:t>
            </a:r>
            <a:br>
              <a:rPr lang="en-US" sz="1900" b="0" dirty="0">
                <a:solidFill>
                  <a:srgbClr val="000000"/>
                </a:solidFill>
                <a:latin typeface="+mn-lt"/>
                <a:cs typeface="Tahoma"/>
              </a:rPr>
            </a:br>
            <a:br>
              <a:rPr lang="en-US" sz="1900" b="0" dirty="0">
                <a:solidFill>
                  <a:srgbClr val="000000"/>
                </a:solidFill>
                <a:latin typeface="+mn-lt"/>
                <a:cs typeface="Tahoma"/>
              </a:rPr>
            </a:br>
            <a:endParaRPr lang="en-US" sz="1900" b="0" dirty="0">
              <a:solidFill>
                <a:srgbClr val="000000"/>
              </a:solidFill>
              <a:latin typeface="+mn-lt"/>
              <a:cs typeface="Tahoma"/>
            </a:endParaRPr>
          </a:p>
          <a:p>
            <a:pPr marL="0" indent="0">
              <a:buNone/>
            </a:pPr>
            <a:r>
              <a:rPr lang="en-US" sz="1900" b="1" dirty="0">
                <a:solidFill>
                  <a:srgbClr val="000000"/>
                </a:solidFill>
                <a:latin typeface="+mn-lt"/>
                <a:cs typeface="Tahoma"/>
              </a:rPr>
              <a:t>Vega: </a:t>
            </a:r>
            <a:r>
              <a:rPr lang="en-US" sz="1900" b="0" dirty="0">
                <a:solidFill>
                  <a:srgbClr val="000000"/>
                </a:solidFill>
                <a:latin typeface="+mn-lt"/>
                <a:cs typeface="Tahoma"/>
              </a:rPr>
              <a:t>Depends if the long strike is ITM, ATM, or OTM and closest until expiration.  If the ATM is short, then the </a:t>
            </a:r>
            <a:r>
              <a:rPr lang="en-US" sz="1900" b="0" dirty="0" err="1">
                <a:solidFill>
                  <a:srgbClr val="000000"/>
                </a:solidFill>
                <a:latin typeface="+mn-lt"/>
                <a:cs typeface="Tahoma"/>
              </a:rPr>
              <a:t>vega</a:t>
            </a:r>
            <a:r>
              <a:rPr lang="en-US" sz="1900" b="0" dirty="0">
                <a:solidFill>
                  <a:srgbClr val="000000"/>
                </a:solidFill>
                <a:latin typeface="+mn-lt"/>
                <a:cs typeface="Tahoma"/>
              </a:rPr>
              <a:t> will be short.  Vega always peaks closest to ATM and farthest until expiration.</a:t>
            </a:r>
            <a:br>
              <a:rPr lang="en-US" sz="1600" b="0" dirty="0">
                <a:solidFill>
                  <a:srgbClr val="000000"/>
                </a:solidFill>
                <a:latin typeface="Tahoma"/>
                <a:cs typeface="Tahoma"/>
              </a:rPr>
            </a:br>
            <a:endParaRPr lang="en-US" sz="1600" dirty="0">
              <a:solidFill>
                <a:srgbClr val="000000"/>
              </a:solidFill>
              <a:latin typeface="Tahoma"/>
              <a:cs typeface="Tahoma"/>
            </a:endParaRPr>
          </a:p>
        </p:txBody>
      </p:sp>
      <p:pic>
        <p:nvPicPr>
          <p:cNvPr id="9" name="Picture 8">
            <a:extLst>
              <a:ext uri="{FF2B5EF4-FFF2-40B4-BE49-F238E27FC236}">
                <a16:creationId xmlns:a16="http://schemas.microsoft.com/office/drawing/2014/main" id="{85A8703A-7E12-4785-BC0D-2EAACCA1C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236" y="6223033"/>
            <a:ext cx="558730" cy="533333"/>
          </a:xfrm>
          <a:prstGeom prst="rect">
            <a:avLst/>
          </a:prstGeom>
        </p:spPr>
      </p:pic>
    </p:spTree>
    <p:extLst>
      <p:ext uri="{BB962C8B-B14F-4D97-AF65-F5344CB8AC3E}">
        <p14:creationId xmlns:p14="http://schemas.microsoft.com/office/powerpoint/2010/main" val="64975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7"/>
        <p:cNvGrpSpPr/>
        <p:nvPr/>
      </p:nvGrpSpPr>
      <p:grpSpPr>
        <a:xfrm>
          <a:off x="0" y="0"/>
          <a:ext cx="0" cy="0"/>
          <a:chOff x="0" y="0"/>
          <a:chExt cx="0" cy="0"/>
        </a:xfrm>
      </p:grpSpPr>
      <p:sp>
        <p:nvSpPr>
          <p:cNvPr id="128" name="Rectangle 127">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Shape 1658"/>
          <p:cNvSpPr txBox="1">
            <a:spLocks noGrp="1"/>
          </p:cNvSpPr>
          <p:nvPr>
            <p:ph type="title" idx="4294967295"/>
          </p:nvPr>
        </p:nvSpPr>
        <p:spPr>
          <a:xfrm>
            <a:off x="8874747" y="205159"/>
            <a:ext cx="2266649" cy="1034434"/>
          </a:xfrm>
          <a:prstGeom prst="rect">
            <a:avLst/>
          </a:prstGeom>
        </p:spPr>
        <p:txBody>
          <a:bodyPr vert="horz" lIns="91440" tIns="45720" rIns="91440" bIns="45720" rtlCol="0" anchor="ctr" anchorCtr="0">
            <a:normAutofit/>
          </a:bodyPr>
          <a:lstStyle/>
          <a:p>
            <a:pPr>
              <a:buSzPct val="25000"/>
            </a:pPr>
            <a:r>
              <a:rPr lang="en-US" sz="3200" b="1" dirty="0">
                <a:latin typeface="+mj-lt"/>
                <a:cs typeface="+mj-cs"/>
              </a:rPr>
              <a:t>Graphs of a </a:t>
            </a:r>
            <a:br>
              <a:rPr lang="en-US" sz="3200" b="1" dirty="0">
                <a:latin typeface="+mj-lt"/>
                <a:cs typeface="+mj-cs"/>
              </a:rPr>
            </a:br>
            <a:r>
              <a:rPr lang="en-US" sz="3200" b="1" dirty="0">
                <a:latin typeface="+mj-lt"/>
                <a:cs typeface="+mj-cs"/>
              </a:rPr>
              <a:t>Long Condor</a:t>
            </a:r>
          </a:p>
        </p:txBody>
      </p:sp>
      <p:sp>
        <p:nvSpPr>
          <p:cNvPr id="193" name="Rectangle 19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6F717C35-2C61-43E1-8A63-C87849A94E1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7457" r="17457"/>
          <a:stretch/>
        </p:blipFill>
        <p:spPr>
          <a:xfrm>
            <a:off x="644652" y="722376"/>
            <a:ext cx="6263640" cy="5413248"/>
          </a:xfrm>
          <a:prstGeom prst="rect">
            <a:avLst/>
          </a:prstGeom>
          <a:effectLst/>
        </p:spPr>
      </p:pic>
      <p:pic>
        <p:nvPicPr>
          <p:cNvPr id="6" name="Picture 5" descr="Chart, line chart&#10;&#10;Description automatically generated">
            <a:extLst>
              <a:ext uri="{FF2B5EF4-FFF2-40B4-BE49-F238E27FC236}">
                <a16:creationId xmlns:a16="http://schemas.microsoft.com/office/drawing/2014/main" id="{E5D04F0F-6532-48E0-AB98-DEDA0B1EB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077" y="2356946"/>
            <a:ext cx="2993176" cy="3016990"/>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8" name="Picture 7" descr="Chart, line chart&#10;&#10;Description automatically generated">
            <a:extLst>
              <a:ext uri="{FF2B5EF4-FFF2-40B4-BE49-F238E27FC236}">
                <a16:creationId xmlns:a16="http://schemas.microsoft.com/office/drawing/2014/main" id="{2F518244-25C7-4773-848E-7C51D229B0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2963" y="1715425"/>
            <a:ext cx="2278327" cy="2075349"/>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descr="Diagram&#10;&#10;Description automatically generated">
            <a:extLst>
              <a:ext uri="{FF2B5EF4-FFF2-40B4-BE49-F238E27FC236}">
                <a16:creationId xmlns:a16="http://schemas.microsoft.com/office/drawing/2014/main" id="{37B76E68-2619-4B9E-B6DB-0DD021AB5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2963" y="4104900"/>
            <a:ext cx="2278327" cy="2273460"/>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8C60DEAB-D2BC-481E-8854-568C8CF558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21925" y="6254572"/>
            <a:ext cx="558730" cy="533333"/>
          </a:xfrm>
          <a:prstGeom prst="rect">
            <a:avLst/>
          </a:prstGeom>
        </p:spPr>
      </p:pic>
    </p:spTree>
    <p:extLst>
      <p:ext uri="{BB962C8B-B14F-4D97-AF65-F5344CB8AC3E}">
        <p14:creationId xmlns:p14="http://schemas.microsoft.com/office/powerpoint/2010/main" val="285817630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030863" y="148281"/>
            <a:ext cx="1543303" cy="577480"/>
          </a:xfrm>
        </p:spPr>
        <p:txBody>
          <a:bodyPr vert="horz" lIns="91440" tIns="45720" rIns="91440" bIns="45720" rtlCol="0" anchor="b">
            <a:normAutofit/>
          </a:bodyPr>
          <a:lstStyle/>
          <a:p>
            <a:r>
              <a:rPr lang="en-US" sz="3200" b="1" kern="1200" dirty="0">
                <a:solidFill>
                  <a:schemeClr val="tx1"/>
                </a:solidFill>
                <a:latin typeface="+mj-lt"/>
                <a:ea typeface="+mj-ea"/>
                <a:cs typeface="+mj-cs"/>
              </a:rPr>
              <a:t>Condors</a:t>
            </a:r>
          </a:p>
        </p:txBody>
      </p:sp>
      <p:sp>
        <p:nvSpPr>
          <p:cNvPr id="3" name="Text Placeholder 2"/>
          <p:cNvSpPr>
            <a:spLocks noGrp="1"/>
          </p:cNvSpPr>
          <p:nvPr>
            <p:ph type="body" idx="4294967295"/>
          </p:nvPr>
        </p:nvSpPr>
        <p:spPr>
          <a:xfrm>
            <a:off x="457200" y="887089"/>
            <a:ext cx="6264181" cy="5822630"/>
          </a:xfrm>
        </p:spPr>
        <p:txBody>
          <a:bodyPr vert="horz" lIns="91440" tIns="45720" rIns="91440" bIns="45720" rtlCol="0" anchor="t">
            <a:normAutofit fontScale="92500" lnSpcReduction="20000"/>
          </a:bodyPr>
          <a:lstStyle/>
          <a:p>
            <a:pPr marL="0" indent="0">
              <a:buNone/>
            </a:pPr>
            <a:r>
              <a:rPr lang="en-US" sz="1900" b="1" dirty="0">
                <a:latin typeface="+mn-lt"/>
                <a:cs typeface="+mn-cs"/>
              </a:rPr>
              <a:t>Call condor Example:</a:t>
            </a:r>
            <a:br>
              <a:rPr lang="en-US" sz="1900" b="0" dirty="0">
                <a:latin typeface="+mn-lt"/>
                <a:cs typeface="+mn-cs"/>
              </a:rPr>
            </a:br>
            <a:endParaRPr lang="en-US" sz="1900" b="0" dirty="0">
              <a:latin typeface="+mn-lt"/>
              <a:cs typeface="+mn-cs"/>
            </a:endParaRPr>
          </a:p>
          <a:p>
            <a:pPr marL="0" indent="0">
              <a:lnSpc>
                <a:spcPct val="150000"/>
              </a:lnSpc>
              <a:buNone/>
            </a:pPr>
            <a:r>
              <a:rPr lang="en-US" sz="1900" b="0" dirty="0">
                <a:latin typeface="+mn-lt"/>
                <a:cs typeface="+mn-cs"/>
              </a:rPr>
              <a:t>Stock XYZ is trading at $48.00</a:t>
            </a:r>
            <a:br>
              <a:rPr lang="en-US" sz="1900" b="0" dirty="0">
                <a:latin typeface="+mn-lt"/>
                <a:cs typeface="+mn-cs"/>
              </a:rPr>
            </a:br>
            <a:br>
              <a:rPr lang="en-US" sz="1900" b="0" dirty="0">
                <a:latin typeface="+mn-lt"/>
                <a:cs typeface="+mn-cs"/>
              </a:rPr>
            </a:br>
            <a:r>
              <a:rPr lang="en-US" sz="1900" b="0" dirty="0">
                <a:latin typeface="+mn-lt"/>
                <a:cs typeface="+mn-cs"/>
              </a:rPr>
              <a:t>We buy a 45 call for $8.50, sell a 50 call for $5.00, sell a 55 call for $2.50 and buy a 60 call for $1.50.</a:t>
            </a:r>
          </a:p>
          <a:p>
            <a:pPr marL="0" indent="0">
              <a:lnSpc>
                <a:spcPct val="150000"/>
              </a:lnSpc>
              <a:buNone/>
            </a:pPr>
            <a:r>
              <a:rPr lang="en-US" sz="1900" b="0" dirty="0">
                <a:latin typeface="+mn-lt"/>
                <a:cs typeface="+mn-cs"/>
              </a:rPr>
              <a:t>Same as Buying the XYZ 45-50 Call Spread to sell the 55-60 Call Spread for $2.50 Debit</a:t>
            </a:r>
            <a:br>
              <a:rPr lang="en-US" sz="1900" b="0" dirty="0">
                <a:latin typeface="+mn-lt"/>
                <a:cs typeface="+mn-cs"/>
              </a:rPr>
            </a:br>
            <a:br>
              <a:rPr lang="en-US" sz="1900" b="0" dirty="0">
                <a:latin typeface="+mn-lt"/>
                <a:cs typeface="+mn-cs"/>
              </a:rPr>
            </a:br>
            <a:r>
              <a:rPr lang="en-US" sz="1900" b="0" dirty="0">
                <a:latin typeface="+mn-lt"/>
                <a:cs typeface="+mn-cs"/>
              </a:rPr>
              <a:t>This position is established for a net debit of $2.50</a:t>
            </a:r>
          </a:p>
          <a:p>
            <a:pPr marL="342900" indent="-285750"/>
            <a:r>
              <a:rPr lang="en-US" sz="1900" b="0" dirty="0">
                <a:latin typeface="+mn-lt"/>
                <a:cs typeface="+mn-cs"/>
              </a:rPr>
              <a:t>Risk: $250 per 1 lot</a:t>
            </a:r>
          </a:p>
          <a:p>
            <a:pPr marL="342900" indent="-285750"/>
            <a:r>
              <a:rPr lang="en-US" sz="1900" b="0" dirty="0">
                <a:latin typeface="+mn-lt"/>
                <a:cs typeface="+mn-cs"/>
              </a:rPr>
              <a:t>Reward: $250 per 1 lot</a:t>
            </a:r>
          </a:p>
          <a:p>
            <a:pPr marL="342900" indent="-285750"/>
            <a:r>
              <a:rPr lang="en-US" sz="1900" b="0" dirty="0">
                <a:latin typeface="+mn-lt"/>
                <a:cs typeface="+mn-cs"/>
              </a:rPr>
              <a:t>Breakeven: $47.50 and $57.50</a:t>
            </a:r>
          </a:p>
          <a:p>
            <a:pPr marL="342900" indent="-285750"/>
            <a:r>
              <a:rPr lang="en-US" sz="1900" b="0" dirty="0">
                <a:latin typeface="+mn-lt"/>
                <a:cs typeface="+mn-cs"/>
              </a:rPr>
              <a:t>Profitable between $47.50-$57.50</a:t>
            </a:r>
          </a:p>
          <a:p>
            <a:pPr marL="57150" indent="0">
              <a:lnSpc>
                <a:spcPct val="170000"/>
              </a:lnSpc>
              <a:buNone/>
            </a:pPr>
            <a:r>
              <a:rPr lang="en-US" sz="1900" b="0" dirty="0">
                <a:latin typeface="+mn-lt"/>
                <a:cs typeface="+mn-cs"/>
              </a:rPr>
              <a:t>We get our maximum reward when the stock is trading between $50.00 and $55.00</a:t>
            </a:r>
            <a:endParaRPr lang="en-US" sz="1900" dirty="0">
              <a:latin typeface="+mn-lt"/>
              <a:cs typeface="+mn-cs"/>
            </a:endParaRPr>
          </a:p>
          <a:p>
            <a:pPr marL="285750"/>
            <a:endParaRPr lang="en-US" sz="800" dirty="0">
              <a:latin typeface="+mn-lt"/>
              <a:cs typeface="+mn-cs"/>
            </a:endParaRP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icture containing using, hand&#10;&#10;Description automatically generated">
            <a:extLst>
              <a:ext uri="{FF2B5EF4-FFF2-40B4-BE49-F238E27FC236}">
                <a16:creationId xmlns:a16="http://schemas.microsoft.com/office/drawing/2014/main" id="{5CF9185C-91D3-4678-8D0B-6AC4A5C194C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06" r="23906"/>
          <a:stretch>
            <a:fillRect/>
          </a:stretch>
        </p:blipFill>
        <p:spPr>
          <a:xfrm>
            <a:off x="7178581" y="909081"/>
            <a:ext cx="3965301" cy="5071731"/>
          </a:xfrm>
          <a:prstGeom prst="rect">
            <a:avLst/>
          </a:prstGeom>
        </p:spPr>
      </p:pic>
      <p:sp>
        <p:nvSpPr>
          <p:cNvPr id="5" name="Rectangle 4"/>
          <p:cNvSpPr/>
          <p:nvPr/>
        </p:nvSpPr>
        <p:spPr>
          <a:xfrm>
            <a:off x="5971607" y="3244334"/>
            <a:ext cx="237566" cy="369332"/>
          </a:xfrm>
          <a:prstGeom prst="rect">
            <a:avLst/>
          </a:prstGeom>
        </p:spPr>
        <p:txBody>
          <a:bodyPr wrap="none">
            <a:spAutoFit/>
          </a:bodyPr>
          <a:lstStyle/>
          <a:p>
            <a:pPr>
              <a:spcAft>
                <a:spcPts val="600"/>
              </a:spcAft>
            </a:pPr>
            <a:r>
              <a:rPr lang="en-US" dirty="0"/>
              <a:t> </a:t>
            </a:r>
            <a:endParaRPr lang="en-US"/>
          </a:p>
        </p:txBody>
      </p:sp>
      <p:pic>
        <p:nvPicPr>
          <p:cNvPr id="10" name="Picture 9">
            <a:extLst>
              <a:ext uri="{FF2B5EF4-FFF2-40B4-BE49-F238E27FC236}">
                <a16:creationId xmlns:a16="http://schemas.microsoft.com/office/drawing/2014/main" id="{A6753B36-6794-4C94-B63D-CD33CFEAA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435" y="6108424"/>
            <a:ext cx="558730" cy="533333"/>
          </a:xfrm>
          <a:prstGeom prst="rect">
            <a:avLst/>
          </a:prstGeom>
        </p:spPr>
      </p:pic>
    </p:spTree>
    <p:extLst>
      <p:ext uri="{BB962C8B-B14F-4D97-AF65-F5344CB8AC3E}">
        <p14:creationId xmlns:p14="http://schemas.microsoft.com/office/powerpoint/2010/main" val="71073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675610" y="183694"/>
            <a:ext cx="1558236" cy="602931"/>
          </a:xfrm>
        </p:spPr>
        <p:txBody>
          <a:bodyPr vert="horz" lIns="91440" tIns="45720" rIns="91440" bIns="45720" rtlCol="0" anchor="b">
            <a:normAutofit/>
          </a:bodyPr>
          <a:lstStyle/>
          <a:p>
            <a:r>
              <a:rPr lang="en-US" sz="3200" b="1" dirty="0">
                <a:latin typeface="+mj-lt"/>
                <a:cs typeface="+mj-cs"/>
              </a:rPr>
              <a:t>Condors</a:t>
            </a:r>
          </a:p>
        </p:txBody>
      </p:sp>
      <p:pic>
        <p:nvPicPr>
          <p:cNvPr id="7" name="Picture Placeholder 6">
            <a:extLst>
              <a:ext uri="{FF2B5EF4-FFF2-40B4-BE49-F238E27FC236}">
                <a16:creationId xmlns:a16="http://schemas.microsoft.com/office/drawing/2014/main" id="{D5DF75E9-BBF2-406D-8BB0-CD8E3AC42678}"/>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368" r="22210"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4" name="Rectangle 13">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 name="Picture 8">
            <a:extLst>
              <a:ext uri="{FF2B5EF4-FFF2-40B4-BE49-F238E27FC236}">
                <a16:creationId xmlns:a16="http://schemas.microsoft.com/office/drawing/2014/main" id="{51181D4F-6276-4ABC-AD45-2B37B5541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544" y="485160"/>
            <a:ext cx="1009791" cy="352474"/>
          </a:xfrm>
          <a:prstGeom prst="rect">
            <a:avLst/>
          </a:prstGeom>
        </p:spPr>
      </p:pic>
      <p:pic>
        <p:nvPicPr>
          <p:cNvPr id="11" name="Picture 10">
            <a:extLst>
              <a:ext uri="{FF2B5EF4-FFF2-40B4-BE49-F238E27FC236}">
                <a16:creationId xmlns:a16="http://schemas.microsoft.com/office/drawing/2014/main" id="{79668E8C-86A1-4F46-B614-CE3F5F2D6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969" y="2082422"/>
            <a:ext cx="4679239" cy="352474"/>
          </a:xfrm>
          <a:prstGeom prst="rect">
            <a:avLst/>
          </a:prstGeom>
        </p:spPr>
      </p:pic>
      <p:sp>
        <p:nvSpPr>
          <p:cNvPr id="3" name="Text Placeholder 2"/>
          <p:cNvSpPr>
            <a:spLocks noGrp="1"/>
          </p:cNvSpPr>
          <p:nvPr>
            <p:ph type="body" idx="4294967295"/>
          </p:nvPr>
        </p:nvSpPr>
        <p:spPr>
          <a:xfrm>
            <a:off x="7255563" y="978157"/>
            <a:ext cx="4314645" cy="4762243"/>
          </a:xfrm>
        </p:spPr>
        <p:txBody>
          <a:bodyPr vert="horz" lIns="91440" tIns="45720" rIns="91440" bIns="45720" rtlCol="0" anchor="t">
            <a:noAutofit/>
          </a:bodyPr>
          <a:lstStyle/>
          <a:p>
            <a:pPr marL="0" indent="0">
              <a:buNone/>
            </a:pPr>
            <a:r>
              <a:rPr lang="en-US" sz="1800" b="1" dirty="0">
                <a:latin typeface="+mn-lt"/>
                <a:cs typeface="+mn-cs"/>
              </a:rPr>
              <a:t>Put Condor Example:</a:t>
            </a:r>
            <a:endParaRPr lang="en-US" sz="1600" b="0" dirty="0">
              <a:latin typeface="+mn-lt"/>
              <a:cs typeface="+mn-cs"/>
            </a:endParaRPr>
          </a:p>
          <a:p>
            <a:pPr marL="0" indent="0">
              <a:buNone/>
            </a:pPr>
            <a:r>
              <a:rPr lang="en-US" sz="1800" b="0" dirty="0">
                <a:latin typeface="+mn-lt"/>
                <a:cs typeface="+mn-cs"/>
              </a:rPr>
              <a:t>Stock XYZ is trading at $53.00</a:t>
            </a:r>
            <a:br>
              <a:rPr lang="en-US" sz="1800" b="0" dirty="0">
                <a:latin typeface="+mn-lt"/>
                <a:cs typeface="+mn-cs"/>
              </a:rPr>
            </a:br>
            <a:br>
              <a:rPr lang="en-US" sz="1800" b="0" dirty="0">
                <a:latin typeface="+mn-lt"/>
                <a:cs typeface="+mn-cs"/>
              </a:rPr>
            </a:br>
            <a:r>
              <a:rPr lang="en-US" sz="1800" b="0" dirty="0">
                <a:latin typeface="+mn-lt"/>
                <a:cs typeface="+mn-cs"/>
              </a:rPr>
              <a:t>We buy a 60 put for $8.00, sell a 55 put for $4.50, sell a 50 put for $2.00 and buy a 45 put for $0.50.</a:t>
            </a:r>
          </a:p>
          <a:p>
            <a:pPr marL="0" indent="0">
              <a:buNone/>
            </a:pPr>
            <a:r>
              <a:rPr lang="en-US" sz="1800" b="0" dirty="0">
                <a:latin typeface="+mn-lt"/>
                <a:cs typeface="+mn-cs"/>
              </a:rPr>
              <a:t>Same as Buying the 60-55 Put Spread and Selling the 50-45 Put Spread for $2 debit.</a:t>
            </a:r>
            <a:br>
              <a:rPr lang="en-US" sz="1800" b="0" dirty="0">
                <a:latin typeface="+mn-lt"/>
                <a:cs typeface="+mn-cs"/>
              </a:rPr>
            </a:br>
            <a:endParaRPr lang="en-US" sz="1800" dirty="0">
              <a:latin typeface="+mn-lt"/>
              <a:cs typeface="+mn-cs"/>
            </a:endParaRPr>
          </a:p>
          <a:p>
            <a:r>
              <a:rPr lang="en-US" sz="1800" b="0" dirty="0">
                <a:latin typeface="+mn-lt"/>
                <a:cs typeface="+mn-cs"/>
              </a:rPr>
              <a:t>Risk: $200 per 1 lot</a:t>
            </a:r>
          </a:p>
          <a:p>
            <a:r>
              <a:rPr lang="en-US" sz="1800" b="0" dirty="0">
                <a:latin typeface="+mn-lt"/>
                <a:cs typeface="+mn-cs"/>
              </a:rPr>
              <a:t>Reward: $300 per 1 lot</a:t>
            </a:r>
          </a:p>
          <a:p>
            <a:r>
              <a:rPr lang="en-US" sz="1800" b="0" dirty="0">
                <a:latin typeface="+mn-lt"/>
                <a:cs typeface="+mn-cs"/>
              </a:rPr>
              <a:t>Breakeven: $47 and $58</a:t>
            </a:r>
          </a:p>
          <a:p>
            <a:r>
              <a:rPr lang="en-US" sz="1800" b="0" dirty="0">
                <a:latin typeface="+mn-lt"/>
                <a:cs typeface="+mn-cs"/>
              </a:rPr>
              <a:t>Profitable between $47-$58</a:t>
            </a:r>
          </a:p>
          <a:p>
            <a:pPr marL="0" indent="0">
              <a:buNone/>
            </a:pPr>
            <a:r>
              <a:rPr lang="en-US" sz="1800" b="0" dirty="0">
                <a:latin typeface="+mn-lt"/>
                <a:cs typeface="+mn-cs"/>
              </a:rPr>
              <a:t>We get our maximum reward when the stock is trading between $50.00 and $55.00</a:t>
            </a:r>
            <a:endParaRPr lang="en-US" sz="1800" dirty="0">
              <a:latin typeface="+mn-lt"/>
              <a:cs typeface="+mn-cs"/>
            </a:endParaRPr>
          </a:p>
        </p:txBody>
      </p:sp>
      <p:pic>
        <p:nvPicPr>
          <p:cNvPr id="15" name="Picture 14">
            <a:extLst>
              <a:ext uri="{FF2B5EF4-FFF2-40B4-BE49-F238E27FC236}">
                <a16:creationId xmlns:a16="http://schemas.microsoft.com/office/drawing/2014/main" id="{B1725FC0-2B1F-4B98-BA8C-AFDC3EA0C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0662" y="6032533"/>
            <a:ext cx="558730" cy="533333"/>
          </a:xfrm>
          <a:prstGeom prst="rect">
            <a:avLst/>
          </a:prstGeom>
        </p:spPr>
      </p:pic>
    </p:spTree>
    <p:extLst>
      <p:ext uri="{BB962C8B-B14F-4D97-AF65-F5344CB8AC3E}">
        <p14:creationId xmlns:p14="http://schemas.microsoft.com/office/powerpoint/2010/main" val="207059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2175" y="415925"/>
            <a:ext cx="1804986" cy="612775"/>
          </a:xfrm>
        </p:spPr>
        <p:txBody>
          <a:bodyPr vert="horz" lIns="91440" tIns="45720" rIns="91440" bIns="45720" rtlCol="0" anchor="b">
            <a:normAutofit/>
          </a:bodyPr>
          <a:lstStyle/>
          <a:p>
            <a:r>
              <a:rPr lang="en-US" sz="3200" b="1" dirty="0">
                <a:latin typeface="+mj-lt"/>
                <a:cs typeface="+mj-cs"/>
              </a:rPr>
              <a:t>Summary</a:t>
            </a:r>
          </a:p>
        </p:txBody>
      </p:sp>
      <p:sp>
        <p:nvSpPr>
          <p:cNvPr id="3" name="Text Placeholder 2"/>
          <p:cNvSpPr>
            <a:spLocks noGrp="1"/>
          </p:cNvSpPr>
          <p:nvPr>
            <p:ph type="body" idx="4294967295"/>
          </p:nvPr>
        </p:nvSpPr>
        <p:spPr>
          <a:xfrm>
            <a:off x="481013" y="1344613"/>
            <a:ext cx="5167311" cy="4167187"/>
          </a:xfrm>
        </p:spPr>
        <p:txBody>
          <a:bodyPr vert="horz" lIns="91440" tIns="45720" rIns="91440" bIns="45720" rtlCol="0">
            <a:normAutofit/>
          </a:bodyPr>
          <a:lstStyle/>
          <a:p>
            <a:r>
              <a:rPr lang="en-US" sz="1800" b="0" dirty="0">
                <a:latin typeface="+mn-lt"/>
                <a:cs typeface="+mn-cs"/>
              </a:rPr>
              <a:t>Butterflies and Condors can be very low risk high reward setups. The main drawback is that these are commission intensive strategies to run. </a:t>
            </a:r>
          </a:p>
          <a:p>
            <a:r>
              <a:rPr lang="en-US" sz="1800" b="0" dirty="0">
                <a:latin typeface="+mn-lt"/>
                <a:cs typeface="+mn-cs"/>
              </a:rPr>
              <a:t>Butterflies can be thought of as running a long and short vertical at the same time.</a:t>
            </a:r>
          </a:p>
          <a:p>
            <a:r>
              <a:rPr lang="en-US" sz="1800" b="0" dirty="0">
                <a:latin typeface="+mn-lt"/>
                <a:cs typeface="+mn-cs"/>
              </a:rPr>
              <a:t>Butterflies and condors are strategies that profit in a range.</a:t>
            </a:r>
          </a:p>
          <a:p>
            <a:r>
              <a:rPr lang="en-US" sz="1800" b="0" dirty="0">
                <a:latin typeface="+mn-lt"/>
                <a:cs typeface="+mn-cs"/>
              </a:rPr>
              <a:t>They can profit if the stock stays in a wide range.</a:t>
            </a:r>
          </a:p>
          <a:p>
            <a:r>
              <a:rPr lang="en-US" sz="1800" b="0" dirty="0">
                <a:latin typeface="+mn-lt"/>
                <a:cs typeface="+mn-cs"/>
              </a:rPr>
              <a:t>For long butterflies, your strikes should be equidistant. If they are not, it is considered a broken wing butterfly and your risk/reward will be different. </a:t>
            </a:r>
          </a:p>
          <a:p>
            <a:r>
              <a:rPr lang="en-US" sz="1800" b="0" dirty="0">
                <a:latin typeface="+mn-lt"/>
                <a:cs typeface="+mn-cs"/>
              </a:rPr>
              <a:t>Beware of pin risk when trading butterflies</a:t>
            </a:r>
          </a:p>
        </p:txBody>
      </p:sp>
      <p:pic>
        <p:nvPicPr>
          <p:cNvPr id="7" name="Picture Placeholder 6">
            <a:extLst>
              <a:ext uri="{FF2B5EF4-FFF2-40B4-BE49-F238E27FC236}">
                <a16:creationId xmlns:a16="http://schemas.microsoft.com/office/drawing/2014/main" id="{D012FB6A-0A07-4685-8163-88FB800112A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105" r="25138"/>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pic>
        <p:nvPicPr>
          <p:cNvPr id="9" name="Picture 8">
            <a:extLst>
              <a:ext uri="{FF2B5EF4-FFF2-40B4-BE49-F238E27FC236}">
                <a16:creationId xmlns:a16="http://schemas.microsoft.com/office/drawing/2014/main" id="{4E490F18-B433-4415-832D-9A2821355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1621" y="6205538"/>
            <a:ext cx="558730" cy="5333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6"/>
        <p:cNvGrpSpPr/>
        <p:nvPr/>
      </p:nvGrpSpPr>
      <p:grpSpPr>
        <a:xfrm>
          <a:off x="0" y="0"/>
          <a:ext cx="0" cy="0"/>
          <a:chOff x="0" y="0"/>
          <a:chExt cx="0" cy="0"/>
        </a:xfrm>
      </p:grpSpPr>
      <p:sp>
        <p:nvSpPr>
          <p:cNvPr id="1487" name="Shape 1487"/>
          <p:cNvSpPr txBox="1">
            <a:spLocks noGrp="1"/>
          </p:cNvSpPr>
          <p:nvPr>
            <p:ph type="title" idx="4294967295"/>
          </p:nvPr>
        </p:nvSpPr>
        <p:spPr>
          <a:xfrm>
            <a:off x="1461013" y="477135"/>
            <a:ext cx="1881329" cy="660915"/>
          </a:xfrm>
          <a:prstGeom prst="rect">
            <a:avLst/>
          </a:prstGeom>
        </p:spPr>
        <p:txBody>
          <a:bodyPr vert="horz" lIns="91440" tIns="45720" rIns="91440" bIns="45720" rtlCol="0" anchor="ctr" anchorCtr="0">
            <a:normAutofit/>
          </a:bodyPr>
          <a:lstStyle/>
          <a:p>
            <a:r>
              <a:rPr lang="en-US" sz="3200" b="1" kern="1200" dirty="0">
                <a:solidFill>
                  <a:schemeClr val="tx1"/>
                </a:solidFill>
                <a:latin typeface="+mj-lt"/>
                <a:ea typeface="+mj-ea"/>
                <a:cs typeface="+mj-cs"/>
              </a:rPr>
              <a:t>Butterflies</a:t>
            </a:r>
          </a:p>
        </p:txBody>
      </p:sp>
      <p:sp>
        <p:nvSpPr>
          <p:cNvPr id="1488" name="Shape 1488"/>
          <p:cNvSpPr txBox="1">
            <a:spLocks noGrp="1"/>
          </p:cNvSpPr>
          <p:nvPr>
            <p:ph type="body" idx="4294967295"/>
          </p:nvPr>
        </p:nvSpPr>
        <p:spPr>
          <a:xfrm>
            <a:off x="484214" y="1380523"/>
            <a:ext cx="3845384" cy="4093707"/>
          </a:xfrm>
          <a:prstGeom prst="rect">
            <a:avLst/>
          </a:prstGeom>
        </p:spPr>
        <p:txBody>
          <a:bodyPr vert="horz" lIns="91440" tIns="45720" rIns="91440" bIns="45720" rtlCol="0" anchorCtr="0">
            <a:normAutofit/>
          </a:bodyPr>
          <a:lstStyle/>
          <a:p>
            <a:pPr lvl="0">
              <a:lnSpc>
                <a:spcPct val="150000"/>
              </a:lnSpc>
            </a:pPr>
            <a:r>
              <a:rPr lang="en-US" sz="1800" b="0" dirty="0">
                <a:latin typeface="+mn-lt"/>
                <a:cs typeface="+mn-cs"/>
              </a:rPr>
              <a:t>Butterflies are a combination of two vertical spreads, one long and one short. </a:t>
            </a:r>
            <a:endParaRPr lang="en-US" sz="1800" dirty="0">
              <a:latin typeface="+mn-lt"/>
              <a:cs typeface="+mn-cs"/>
            </a:endParaRPr>
          </a:p>
          <a:p>
            <a:pPr>
              <a:lnSpc>
                <a:spcPct val="150000"/>
              </a:lnSpc>
            </a:pPr>
            <a:r>
              <a:rPr lang="en-US" sz="1800" b="0" dirty="0">
                <a:latin typeface="+mn-lt"/>
                <a:cs typeface="+mn-cs"/>
              </a:rPr>
              <a:t>Ideally you want the long vertical to expire at maximum value and the short position to expire worthless.</a:t>
            </a:r>
          </a:p>
          <a:p>
            <a:pPr>
              <a:lnSpc>
                <a:spcPct val="150000"/>
              </a:lnSpc>
            </a:pPr>
            <a:r>
              <a:rPr lang="en-US" sz="1800" b="0" dirty="0">
                <a:latin typeface="+mn-lt"/>
                <a:cs typeface="+mn-cs"/>
              </a:rPr>
              <a:t>Butterflies, much like time spreads widen as the underlying approaches the mid strike</a:t>
            </a:r>
          </a:p>
        </p:txBody>
      </p:sp>
      <p:sp>
        <p:nvSpPr>
          <p:cNvPr id="85" name="Rectangle 8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person using a computer&#10;&#10;Description automatically generated with medium confidence">
            <a:extLst>
              <a:ext uri="{FF2B5EF4-FFF2-40B4-BE49-F238E27FC236}">
                <a16:creationId xmlns:a16="http://schemas.microsoft.com/office/drawing/2014/main" id="{3C6D471E-D89C-4C84-B83B-E16920C1B2B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388" r="12388"/>
          <a:stretch>
            <a:fillRect/>
          </a:stretch>
        </p:blipFill>
        <p:spPr>
          <a:xfrm>
            <a:off x="5463159" y="807593"/>
            <a:ext cx="5904737" cy="5239568"/>
          </a:xfrm>
          <a:prstGeom prst="rect">
            <a:avLst/>
          </a:prstGeom>
          <a:effectLst/>
        </p:spPr>
      </p:pic>
      <p:pic>
        <p:nvPicPr>
          <p:cNvPr id="6" name="Picture 5">
            <a:extLst>
              <a:ext uri="{FF2B5EF4-FFF2-40B4-BE49-F238E27FC236}">
                <a16:creationId xmlns:a16="http://schemas.microsoft.com/office/drawing/2014/main" id="{31DC0175-854B-4473-A3EB-BE9A3B66C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8514" y="6186484"/>
            <a:ext cx="558730" cy="533333"/>
          </a:xfrm>
          <a:prstGeom prst="rect">
            <a:avLst/>
          </a:prstGeom>
        </p:spPr>
      </p:pic>
      <p:pic>
        <p:nvPicPr>
          <p:cNvPr id="8" name="Picture 7" descr="Diagram&#10;&#10;Description automatically generated">
            <a:extLst>
              <a:ext uri="{FF2B5EF4-FFF2-40B4-BE49-F238E27FC236}">
                <a16:creationId xmlns:a16="http://schemas.microsoft.com/office/drawing/2014/main" id="{FF6CB56E-B5E8-472A-9884-8A5FF41CB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7107" y="4824076"/>
            <a:ext cx="2352103" cy="1785253"/>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9914648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looking at a computer screen&#10;&#10;Description automatically generated with low confidence">
            <a:extLst>
              <a:ext uri="{FF2B5EF4-FFF2-40B4-BE49-F238E27FC236}">
                <a16:creationId xmlns:a16="http://schemas.microsoft.com/office/drawing/2014/main" id="{1A19D997-2857-4A60-93CD-FA7B8DFEA8D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20" r="17120"/>
          <a:stretch>
            <a:fillRect/>
          </a:stretch>
        </p:blipFill>
        <p:spPr>
          <a:xfrm>
            <a:off x="393700" y="1814513"/>
            <a:ext cx="3683000" cy="3733800"/>
          </a:xfrm>
        </p:spPr>
      </p:pic>
      <p:sp>
        <p:nvSpPr>
          <p:cNvPr id="2" name="Title 1"/>
          <p:cNvSpPr>
            <a:spLocks noGrp="1"/>
          </p:cNvSpPr>
          <p:nvPr>
            <p:ph type="title" idx="4294967295"/>
          </p:nvPr>
        </p:nvSpPr>
        <p:spPr>
          <a:xfrm>
            <a:off x="190500" y="488515"/>
            <a:ext cx="3886200" cy="639763"/>
          </a:xfrm>
        </p:spPr>
        <p:txBody>
          <a:bodyPr>
            <a:normAutofit/>
          </a:bodyPr>
          <a:lstStyle/>
          <a:p>
            <a:r>
              <a:rPr lang="en-US" sz="3200" b="1" dirty="0">
                <a:solidFill>
                  <a:srgbClr val="000000"/>
                </a:solidFill>
                <a:latin typeface="+mj-lt"/>
                <a:cs typeface="Tahoma"/>
              </a:rPr>
              <a:t>Long Call/Put Butterfly</a:t>
            </a:r>
          </a:p>
        </p:txBody>
      </p:sp>
      <p:sp>
        <p:nvSpPr>
          <p:cNvPr id="3" name="Content Placeholder 2"/>
          <p:cNvSpPr>
            <a:spLocks noGrp="1"/>
          </p:cNvSpPr>
          <p:nvPr>
            <p:ph idx="4294967295"/>
          </p:nvPr>
        </p:nvSpPr>
        <p:spPr>
          <a:xfrm>
            <a:off x="4267200" y="155575"/>
            <a:ext cx="7924800" cy="6546850"/>
          </a:xfrm>
        </p:spPr>
        <p:txBody>
          <a:bodyPr>
            <a:noAutofit/>
          </a:bodyPr>
          <a:lstStyle/>
          <a:p>
            <a:pPr>
              <a:lnSpc>
                <a:spcPct val="100000"/>
              </a:lnSpc>
            </a:pPr>
            <a:r>
              <a:rPr lang="en-US" sz="1800" dirty="0">
                <a:solidFill>
                  <a:srgbClr val="000000"/>
                </a:solidFill>
                <a:latin typeface="+mn-lt"/>
                <a:cs typeface="Tahoma"/>
              </a:rPr>
              <a:t>Outlook:   </a:t>
            </a:r>
            <a:r>
              <a:rPr lang="en-US" sz="1800" b="0" dirty="0">
                <a:solidFill>
                  <a:srgbClr val="000000"/>
                </a:solidFill>
                <a:latin typeface="+mn-lt"/>
                <a:cs typeface="Tahoma"/>
              </a:rPr>
              <a:t>Depends if ITM, OTM, or ATM.  Always want stock to expire at short strike price</a:t>
            </a:r>
          </a:p>
          <a:p>
            <a:pPr>
              <a:lnSpc>
                <a:spcPct val="100000"/>
              </a:lnSpc>
            </a:pPr>
            <a:r>
              <a:rPr lang="en-US" sz="1800" dirty="0">
                <a:solidFill>
                  <a:srgbClr val="000000"/>
                </a:solidFill>
                <a:latin typeface="+mn-lt"/>
                <a:cs typeface="Tahoma"/>
              </a:rPr>
              <a:t>Trade: </a:t>
            </a:r>
            <a:r>
              <a:rPr lang="en-US" sz="1800" b="0" dirty="0">
                <a:solidFill>
                  <a:srgbClr val="000000"/>
                </a:solidFill>
                <a:latin typeface="+mn-lt"/>
                <a:cs typeface="Tahoma"/>
              </a:rPr>
              <a:t>Buy one low strike option, sell 2x middle strike options ATM, and buy one higher strike option. All with the same expiration</a:t>
            </a:r>
          </a:p>
          <a:p>
            <a:pPr>
              <a:lnSpc>
                <a:spcPct val="100000"/>
              </a:lnSpc>
            </a:pPr>
            <a:r>
              <a:rPr lang="en-US" sz="1800" dirty="0">
                <a:solidFill>
                  <a:srgbClr val="000000"/>
                </a:solidFill>
                <a:latin typeface="+mn-lt"/>
                <a:cs typeface="Tahoma"/>
              </a:rPr>
              <a:t>Advantages : </a:t>
            </a:r>
            <a:r>
              <a:rPr lang="en-US" sz="1800" b="0" dirty="0">
                <a:solidFill>
                  <a:srgbClr val="000000"/>
                </a:solidFill>
                <a:latin typeface="+mn-lt"/>
                <a:cs typeface="Tahoma"/>
              </a:rPr>
              <a:t>Low risk trade that profits in wide range on expiration.</a:t>
            </a:r>
          </a:p>
          <a:p>
            <a:pPr>
              <a:lnSpc>
                <a:spcPct val="100000"/>
              </a:lnSpc>
            </a:pPr>
            <a:r>
              <a:rPr lang="en-US" sz="1800" dirty="0">
                <a:solidFill>
                  <a:srgbClr val="000000"/>
                </a:solidFill>
                <a:latin typeface="+mn-lt"/>
                <a:cs typeface="Tahoma"/>
              </a:rPr>
              <a:t>Disadvantages: </a:t>
            </a:r>
            <a:r>
              <a:rPr lang="en-US" sz="1800" b="0" dirty="0">
                <a:solidFill>
                  <a:srgbClr val="000000"/>
                </a:solidFill>
                <a:latin typeface="+mn-lt"/>
                <a:cs typeface="Tahoma"/>
              </a:rPr>
              <a:t>Profits are limited.</a:t>
            </a:r>
          </a:p>
          <a:p>
            <a:pPr>
              <a:lnSpc>
                <a:spcPct val="100000"/>
              </a:lnSpc>
            </a:pPr>
            <a:r>
              <a:rPr lang="en-US" sz="1800" dirty="0">
                <a:solidFill>
                  <a:srgbClr val="000000"/>
                </a:solidFill>
                <a:latin typeface="+mn-lt"/>
                <a:cs typeface="Tahoma"/>
              </a:rPr>
              <a:t>Max Risk: </a:t>
            </a:r>
            <a:r>
              <a:rPr lang="en-US" sz="1800" b="0" dirty="0">
                <a:solidFill>
                  <a:srgbClr val="000000"/>
                </a:solidFill>
                <a:latin typeface="+mn-lt"/>
                <a:cs typeface="Tahoma"/>
              </a:rPr>
              <a:t>Limited to total amount paid for spread</a:t>
            </a:r>
          </a:p>
          <a:p>
            <a:pPr>
              <a:lnSpc>
                <a:spcPct val="100000"/>
              </a:lnSpc>
            </a:pPr>
            <a:r>
              <a:rPr lang="en-US" sz="1800" dirty="0">
                <a:solidFill>
                  <a:srgbClr val="000000"/>
                </a:solidFill>
                <a:latin typeface="+mn-lt"/>
                <a:cs typeface="Tahoma"/>
              </a:rPr>
              <a:t>Max Reward: </a:t>
            </a:r>
            <a:r>
              <a:rPr lang="en-US" sz="1800" b="0" dirty="0">
                <a:solidFill>
                  <a:srgbClr val="000000"/>
                </a:solidFill>
                <a:latin typeface="+mn-lt"/>
                <a:cs typeface="Tahoma"/>
              </a:rPr>
              <a:t>Difference between high and middle strike minus amount paid </a:t>
            </a:r>
          </a:p>
          <a:p>
            <a:pPr>
              <a:lnSpc>
                <a:spcPct val="100000"/>
              </a:lnSpc>
            </a:pPr>
            <a:r>
              <a:rPr lang="en-US" sz="1800" dirty="0">
                <a:solidFill>
                  <a:srgbClr val="000000"/>
                </a:solidFill>
                <a:latin typeface="+mn-lt"/>
                <a:cs typeface="Tahoma"/>
              </a:rPr>
              <a:t>Breakeven: </a:t>
            </a:r>
            <a:r>
              <a:rPr lang="en-US" sz="1800" b="0" dirty="0">
                <a:solidFill>
                  <a:srgbClr val="000000"/>
                </a:solidFill>
                <a:latin typeface="+mn-lt"/>
                <a:cs typeface="Tahoma"/>
              </a:rPr>
              <a:t>Upper : high strike – amount paid</a:t>
            </a:r>
          </a:p>
          <a:p>
            <a:pPr>
              <a:lnSpc>
                <a:spcPct val="100000"/>
              </a:lnSpc>
            </a:pPr>
            <a:r>
              <a:rPr lang="en-US" sz="1800" b="0" dirty="0">
                <a:solidFill>
                  <a:srgbClr val="000000"/>
                </a:solidFill>
                <a:latin typeface="+mn-lt"/>
                <a:cs typeface="Tahoma"/>
              </a:rPr>
              <a:t>                      Lower : Low strike + amount paid</a:t>
            </a:r>
          </a:p>
          <a:p>
            <a:pPr>
              <a:lnSpc>
                <a:spcPct val="100000"/>
              </a:lnSpc>
            </a:pPr>
            <a:r>
              <a:rPr lang="en-US" sz="1800" dirty="0">
                <a:solidFill>
                  <a:srgbClr val="000000"/>
                </a:solidFill>
                <a:latin typeface="+mn-lt"/>
                <a:cs typeface="Tahoma"/>
              </a:rPr>
              <a:t>Delta: </a:t>
            </a:r>
            <a:r>
              <a:rPr lang="en-US" sz="1800" b="0" dirty="0">
                <a:solidFill>
                  <a:srgbClr val="000000"/>
                </a:solidFill>
                <a:latin typeface="+mn-lt"/>
                <a:cs typeface="Tahoma"/>
              </a:rPr>
              <a:t>Depends if ITM, ATM, or OTM and time until expiration.  </a:t>
            </a:r>
            <a:endParaRPr lang="en-US" sz="1800" dirty="0">
              <a:solidFill>
                <a:srgbClr val="000000"/>
              </a:solidFill>
              <a:latin typeface="+mn-lt"/>
              <a:cs typeface="Tahoma"/>
            </a:endParaRPr>
          </a:p>
          <a:p>
            <a:pPr>
              <a:lnSpc>
                <a:spcPct val="100000"/>
              </a:lnSpc>
            </a:pPr>
            <a:r>
              <a:rPr lang="en-US" sz="1800" dirty="0">
                <a:solidFill>
                  <a:srgbClr val="000000"/>
                </a:solidFill>
                <a:latin typeface="+mn-lt"/>
                <a:cs typeface="Tahoma"/>
              </a:rPr>
              <a:t>Gamma: </a:t>
            </a:r>
            <a:r>
              <a:rPr lang="en-US" sz="1800" b="0" dirty="0">
                <a:solidFill>
                  <a:srgbClr val="000000"/>
                </a:solidFill>
                <a:latin typeface="+mn-lt"/>
                <a:cs typeface="Tahoma"/>
              </a:rPr>
              <a:t>Depends if ITM, ATM, OTM and will spike closer until expiration.  If ATM is short, then will have short gamma  </a:t>
            </a:r>
          </a:p>
          <a:p>
            <a:pPr>
              <a:lnSpc>
                <a:spcPct val="100000"/>
              </a:lnSpc>
            </a:pPr>
            <a:r>
              <a:rPr lang="en-US" sz="1800" dirty="0">
                <a:solidFill>
                  <a:srgbClr val="000000"/>
                </a:solidFill>
                <a:latin typeface="+mn-lt"/>
                <a:cs typeface="Tahoma"/>
              </a:rPr>
              <a:t>Theta: </a:t>
            </a:r>
            <a:r>
              <a:rPr lang="en-US" sz="1800" b="0" dirty="0">
                <a:solidFill>
                  <a:srgbClr val="000000"/>
                </a:solidFill>
                <a:latin typeface="+mn-lt"/>
                <a:cs typeface="Tahoma"/>
              </a:rPr>
              <a:t>Depends if ITM, ATM, OTM and will spike closer until expiration. If ATM is short, then will have long theta  </a:t>
            </a:r>
            <a:endParaRPr lang="en-US" sz="1800" dirty="0">
              <a:solidFill>
                <a:srgbClr val="000000"/>
              </a:solidFill>
              <a:latin typeface="+mn-lt"/>
              <a:cs typeface="Tahoma"/>
            </a:endParaRPr>
          </a:p>
          <a:p>
            <a:pPr>
              <a:lnSpc>
                <a:spcPct val="100000"/>
              </a:lnSpc>
            </a:pPr>
            <a:r>
              <a:rPr lang="en-US" sz="1800" dirty="0">
                <a:solidFill>
                  <a:srgbClr val="000000"/>
                </a:solidFill>
                <a:latin typeface="+mn-lt"/>
                <a:cs typeface="Tahoma"/>
              </a:rPr>
              <a:t>Vega: </a:t>
            </a:r>
            <a:r>
              <a:rPr lang="en-US" sz="1800" b="0" dirty="0">
                <a:solidFill>
                  <a:srgbClr val="000000"/>
                </a:solidFill>
                <a:latin typeface="+mn-lt"/>
                <a:cs typeface="Tahoma"/>
              </a:rPr>
              <a:t>Depends if ITM, ATM, OTM and will spike closer until expiration. If ATM is short, then will have short </a:t>
            </a:r>
            <a:r>
              <a:rPr lang="en-US" sz="1800" b="0" dirty="0" err="1">
                <a:solidFill>
                  <a:srgbClr val="000000"/>
                </a:solidFill>
                <a:latin typeface="+mn-lt"/>
                <a:cs typeface="Tahoma"/>
              </a:rPr>
              <a:t>vega</a:t>
            </a:r>
            <a:br>
              <a:rPr lang="en-US" sz="1800" b="0" dirty="0">
                <a:solidFill>
                  <a:srgbClr val="000000"/>
                </a:solidFill>
                <a:latin typeface="+mn-lt"/>
                <a:cs typeface="Tahoma"/>
              </a:rPr>
            </a:br>
            <a:r>
              <a:rPr lang="en-US" sz="1800" dirty="0">
                <a:solidFill>
                  <a:srgbClr val="000000"/>
                </a:solidFill>
                <a:latin typeface="+mn-lt"/>
                <a:cs typeface="Tahoma"/>
              </a:rPr>
              <a:t>Rho: </a:t>
            </a:r>
            <a:r>
              <a:rPr lang="en-US" sz="1800" b="0" dirty="0">
                <a:solidFill>
                  <a:srgbClr val="000000"/>
                </a:solidFill>
                <a:latin typeface="+mn-lt"/>
                <a:cs typeface="Tahoma"/>
              </a:rPr>
              <a:t>Higher interest rates generally help this position</a:t>
            </a:r>
          </a:p>
          <a:p>
            <a:endParaRPr lang="en-US" sz="1200" dirty="0">
              <a:solidFill>
                <a:srgbClr val="000000"/>
              </a:solidFill>
              <a:latin typeface="Tahoma"/>
              <a:cs typeface="Tahoma"/>
            </a:endParaRPr>
          </a:p>
        </p:txBody>
      </p:sp>
      <p:pic>
        <p:nvPicPr>
          <p:cNvPr id="9" name="Picture 8">
            <a:extLst>
              <a:ext uri="{FF2B5EF4-FFF2-40B4-BE49-F238E27FC236}">
                <a16:creationId xmlns:a16="http://schemas.microsoft.com/office/drawing/2014/main" id="{B4FA87DA-F91F-4151-9427-7221F5C42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3348" y="6216065"/>
            <a:ext cx="558730" cy="533333"/>
          </a:xfrm>
          <a:prstGeom prst="rect">
            <a:avLst/>
          </a:prstGeom>
        </p:spPr>
      </p:pic>
    </p:spTree>
    <p:extLst>
      <p:ext uri="{BB962C8B-B14F-4D97-AF65-F5344CB8AC3E}">
        <p14:creationId xmlns:p14="http://schemas.microsoft.com/office/powerpoint/2010/main" val="137805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755015" y="227883"/>
            <a:ext cx="4613300" cy="556772"/>
          </a:xfrm>
        </p:spPr>
        <p:txBody>
          <a:bodyPr vert="horz" lIns="91440" tIns="45720" rIns="91440" bIns="45720" rtlCol="0" anchor="t">
            <a:normAutofit/>
          </a:bodyPr>
          <a:lstStyle/>
          <a:p>
            <a:r>
              <a:rPr lang="en-US" sz="3200" b="1" dirty="0">
                <a:latin typeface="+mj-lt"/>
                <a:cs typeface="+mj-cs"/>
              </a:rPr>
              <a:t>Graphs of a Long Butterfly</a:t>
            </a:r>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1E88D711-2C29-4944-BC7B-367CD137DD74}"/>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5285" r="38463"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10" name="Picture 9" descr="Chart, line chart&#10;&#10;Description automatically generated">
            <a:extLst>
              <a:ext uri="{FF2B5EF4-FFF2-40B4-BE49-F238E27FC236}">
                <a16:creationId xmlns:a16="http://schemas.microsoft.com/office/drawing/2014/main" id="{4CA38B29-5B7C-4C55-B368-0C484AA25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466" y="1122327"/>
            <a:ext cx="2731561" cy="2731561"/>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id="{2B752E60-C5FD-4671-895E-C2634B656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5434" y="6165025"/>
            <a:ext cx="558730" cy="533333"/>
          </a:xfrm>
          <a:prstGeom prst="rect">
            <a:avLst/>
          </a:prstGeom>
        </p:spPr>
      </p:pic>
      <p:pic>
        <p:nvPicPr>
          <p:cNvPr id="20" name="Picture 19" descr="Chart, line chart&#10;&#10;Description automatically generated">
            <a:extLst>
              <a:ext uri="{FF2B5EF4-FFF2-40B4-BE49-F238E27FC236}">
                <a16:creationId xmlns:a16="http://schemas.microsoft.com/office/drawing/2014/main" id="{A9AC4F59-F566-4F80-9052-BE3ED0AD4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641" y="4314370"/>
            <a:ext cx="2301540" cy="2083146"/>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04F9089D-9DC5-4D27-A905-4B255B0764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6912" y="4314370"/>
            <a:ext cx="2332080" cy="2128227"/>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2991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5"/>
        <p:cNvGrpSpPr/>
        <p:nvPr/>
      </p:nvGrpSpPr>
      <p:grpSpPr>
        <a:xfrm>
          <a:off x="0" y="0"/>
          <a:ext cx="0" cy="0"/>
          <a:chOff x="0" y="0"/>
          <a:chExt cx="0" cy="0"/>
        </a:xfrm>
      </p:grpSpPr>
      <p:sp>
        <p:nvSpPr>
          <p:cNvPr id="1546" name="Shape 1546"/>
          <p:cNvSpPr txBox="1">
            <a:spLocks noGrp="1"/>
          </p:cNvSpPr>
          <p:nvPr>
            <p:ph type="title" idx="4294967295"/>
          </p:nvPr>
        </p:nvSpPr>
        <p:spPr>
          <a:xfrm>
            <a:off x="7343946" y="159711"/>
            <a:ext cx="1880213" cy="729975"/>
          </a:xfrm>
          <a:prstGeom prst="rect">
            <a:avLst/>
          </a:prstGeom>
        </p:spPr>
        <p:txBody>
          <a:bodyPr vert="horz" lIns="91440" tIns="45720" rIns="91440" bIns="45720" rtlCol="0" anchor="b" anchorCtr="0">
            <a:normAutofit/>
          </a:bodyPr>
          <a:lstStyle/>
          <a:p>
            <a:r>
              <a:rPr lang="en-US" sz="3200" b="1" dirty="0">
                <a:latin typeface="+mj-lt"/>
                <a:cs typeface="+mj-cs"/>
              </a:rPr>
              <a:t>Butterflies</a:t>
            </a:r>
          </a:p>
        </p:txBody>
      </p:sp>
      <p:pic>
        <p:nvPicPr>
          <p:cNvPr id="5" name="Picture Placeholder 4">
            <a:extLst>
              <a:ext uri="{FF2B5EF4-FFF2-40B4-BE49-F238E27FC236}">
                <a16:creationId xmlns:a16="http://schemas.microsoft.com/office/drawing/2014/main" id="{0A8B8C5A-74FC-4E5E-B2BA-01CC51502BB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8487" r="20295" b="-2"/>
          <a:stretch/>
        </p:blipFill>
        <p:spPr>
          <a:xfrm>
            <a:off x="20" y="10"/>
            <a:ext cx="4635571" cy="6857990"/>
          </a:xfrm>
          <a:prstGeom prst="rect">
            <a:avLst/>
          </a:prstGeom>
          <a:effectLst/>
        </p:spPr>
      </p:pic>
      <p:cxnSp>
        <p:nvCxnSpPr>
          <p:cNvPr id="80" name="Straight Connector 7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765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A37CB8A-5438-4BEE-9B25-4B549B13B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87" y="1924285"/>
            <a:ext cx="6535733" cy="352474"/>
          </a:xfrm>
          <a:prstGeom prst="rect">
            <a:avLst/>
          </a:prstGeom>
        </p:spPr>
      </p:pic>
      <p:sp>
        <p:nvSpPr>
          <p:cNvPr id="1547" name="Shape 1547"/>
          <p:cNvSpPr txBox="1">
            <a:spLocks noGrp="1"/>
          </p:cNvSpPr>
          <p:nvPr>
            <p:ph type="body" idx="4294967295"/>
          </p:nvPr>
        </p:nvSpPr>
        <p:spPr>
          <a:xfrm>
            <a:off x="4942369" y="1118886"/>
            <a:ext cx="6586489" cy="5409236"/>
          </a:xfrm>
          <a:prstGeom prst="rect">
            <a:avLst/>
          </a:prstGeom>
        </p:spPr>
        <p:txBody>
          <a:bodyPr vert="horz" lIns="91440" tIns="45720" rIns="91440" bIns="45720" rtlCol="0" anchorCtr="0">
            <a:normAutofit/>
          </a:bodyPr>
          <a:lstStyle/>
          <a:p>
            <a:pPr marL="0" lvl="0" indent="0">
              <a:lnSpc>
                <a:spcPct val="100000"/>
              </a:lnSpc>
              <a:buClr>
                <a:srgbClr val="000000"/>
              </a:buClr>
              <a:buSzPct val="68750"/>
              <a:buNone/>
            </a:pPr>
            <a:r>
              <a:rPr lang="en-US" sz="1600" b="1" dirty="0">
                <a:latin typeface="+mn-lt"/>
                <a:cs typeface="+mn-cs"/>
              </a:rPr>
              <a:t>Simple Example XYZ:</a:t>
            </a:r>
            <a:endParaRPr lang="en-US" sz="1600" dirty="0">
              <a:latin typeface="+mn-lt"/>
              <a:cs typeface="+mn-cs"/>
            </a:endParaRPr>
          </a:p>
          <a:p>
            <a:pPr marL="0" indent="0">
              <a:lnSpc>
                <a:spcPct val="100000"/>
              </a:lnSpc>
              <a:buClr>
                <a:srgbClr val="000000"/>
              </a:buClr>
              <a:buSzPct val="68750"/>
              <a:buNone/>
            </a:pPr>
            <a:r>
              <a:rPr lang="en-US" sz="1600" b="0" dirty="0">
                <a:latin typeface="+mn-lt"/>
                <a:cs typeface="+mn-cs"/>
              </a:rPr>
              <a:t>We are long the Oct Weekly 605-575-545 Put Fly for $6.15. </a:t>
            </a:r>
          </a:p>
          <a:p>
            <a:pPr marL="0" indent="0">
              <a:lnSpc>
                <a:spcPct val="100000"/>
              </a:lnSpc>
              <a:buClr>
                <a:srgbClr val="000000"/>
              </a:buClr>
              <a:buSzPct val="68750"/>
              <a:buNone/>
            </a:pPr>
            <a:r>
              <a:rPr lang="en-US" sz="1600" b="0" dirty="0">
                <a:latin typeface="+mn-lt"/>
                <a:cs typeface="+mn-cs"/>
              </a:rPr>
              <a:t>Same as Long the Oct Weekly 605-575 Put Spread and Short the 575-545 Put Spread for $6.15 debit total.</a:t>
            </a:r>
          </a:p>
          <a:p>
            <a:pPr marL="0" indent="0">
              <a:lnSpc>
                <a:spcPct val="100000"/>
              </a:lnSpc>
              <a:buClr>
                <a:srgbClr val="000000"/>
              </a:buClr>
              <a:buSzPct val="68750"/>
              <a:buNone/>
            </a:pPr>
            <a:r>
              <a:rPr lang="en-US" sz="1600" b="0" dirty="0">
                <a:latin typeface="+mn-lt"/>
                <a:cs typeface="+mn-cs"/>
              </a:rPr>
              <a:t>Same as Long the 605 and 545 Puts, and short twice as many 575 Puts. </a:t>
            </a:r>
          </a:p>
          <a:p>
            <a:pPr marL="57150" indent="0">
              <a:lnSpc>
                <a:spcPct val="100000"/>
              </a:lnSpc>
              <a:buClr>
                <a:srgbClr val="000000"/>
              </a:buClr>
              <a:buSzPct val="68750"/>
              <a:buNone/>
            </a:pPr>
            <a:endParaRPr lang="en-US" sz="1600" b="0" dirty="0">
              <a:latin typeface="+mn-lt"/>
              <a:cs typeface="+mn-cs"/>
            </a:endParaRPr>
          </a:p>
          <a:p>
            <a:pPr>
              <a:lnSpc>
                <a:spcPct val="100000"/>
              </a:lnSpc>
              <a:buClr>
                <a:srgbClr val="000000"/>
              </a:buClr>
              <a:buSzPct val="68750"/>
            </a:pPr>
            <a:r>
              <a:rPr lang="en-US" sz="1600" b="0" dirty="0">
                <a:latin typeface="+mn-lt"/>
                <a:cs typeface="+mn-cs"/>
              </a:rPr>
              <a:t>Our maximum risk in this trade is $6.15 or $615 per 1 lot</a:t>
            </a:r>
          </a:p>
          <a:p>
            <a:pPr>
              <a:lnSpc>
                <a:spcPct val="100000"/>
              </a:lnSpc>
              <a:buClr>
                <a:srgbClr val="000000"/>
              </a:buClr>
              <a:buSzPct val="68750"/>
            </a:pPr>
            <a:endParaRPr lang="en-US" sz="1600" b="0" dirty="0">
              <a:latin typeface="+mn-lt"/>
              <a:cs typeface="+mn-cs"/>
            </a:endParaRPr>
          </a:p>
          <a:p>
            <a:pPr>
              <a:lnSpc>
                <a:spcPct val="100000"/>
              </a:lnSpc>
              <a:buClr>
                <a:srgbClr val="000000"/>
              </a:buClr>
              <a:buSzPct val="68750"/>
            </a:pPr>
            <a:r>
              <a:rPr lang="en-US" sz="1600" b="0" dirty="0">
                <a:latin typeface="+mn-lt"/>
                <a:cs typeface="+mn-cs"/>
              </a:rPr>
              <a:t>Our maximum reward is $30.00 minus $6.15= $23.15 or $2315 per 1 lot</a:t>
            </a:r>
          </a:p>
          <a:p>
            <a:pPr marL="0" indent="0">
              <a:lnSpc>
                <a:spcPct val="100000"/>
              </a:lnSpc>
              <a:buNone/>
            </a:pPr>
            <a:endParaRPr lang="en-US" sz="1600" dirty="0">
              <a:latin typeface="+mn-lt"/>
              <a:cs typeface="+mn-cs"/>
            </a:endParaRPr>
          </a:p>
          <a:p>
            <a:pPr marL="0" lvl="0" indent="0">
              <a:lnSpc>
                <a:spcPct val="100000"/>
              </a:lnSpc>
              <a:buClr>
                <a:srgbClr val="000000"/>
              </a:buClr>
              <a:buSzPct val="68750"/>
              <a:buNone/>
            </a:pPr>
            <a:r>
              <a:rPr lang="en-US" sz="1600" b="1" dirty="0">
                <a:latin typeface="+mn-lt"/>
                <a:cs typeface="+mn-cs"/>
              </a:rPr>
              <a:t>General Rules:</a:t>
            </a:r>
            <a:endParaRPr lang="en-US" sz="1600" dirty="0">
              <a:latin typeface="+mn-lt"/>
              <a:cs typeface="+mn-cs"/>
            </a:endParaRPr>
          </a:p>
          <a:p>
            <a:pPr marL="0" lvl="0" indent="0">
              <a:lnSpc>
                <a:spcPct val="100000"/>
              </a:lnSpc>
              <a:buClr>
                <a:srgbClr val="000000"/>
              </a:buClr>
              <a:buSzPct val="68750"/>
              <a:buNone/>
            </a:pPr>
            <a:r>
              <a:rPr lang="en-US" sz="1600" b="0" dirty="0">
                <a:latin typeface="+mn-lt"/>
                <a:cs typeface="+mn-cs"/>
              </a:rPr>
              <a:t> All strikes must be equidistant.</a:t>
            </a:r>
            <a:endParaRPr lang="en-US" sz="1600" dirty="0">
              <a:latin typeface="+mn-lt"/>
              <a:cs typeface="+mn-cs"/>
            </a:endParaRPr>
          </a:p>
          <a:p>
            <a:pPr marL="0" lvl="0" indent="0">
              <a:lnSpc>
                <a:spcPct val="100000"/>
              </a:lnSpc>
              <a:buClr>
                <a:srgbClr val="000000"/>
              </a:buClr>
              <a:buSzPct val="68750"/>
              <a:buNone/>
            </a:pPr>
            <a:r>
              <a:rPr lang="en-US" sz="1600" b="0" i="1" dirty="0">
                <a:latin typeface="+mn-lt"/>
                <a:cs typeface="+mn-cs"/>
              </a:rPr>
              <a:t>Do not pay more than 30% of the strike differential for Earnings.  </a:t>
            </a:r>
            <a:r>
              <a:rPr lang="en-US" sz="1600" b="0" dirty="0">
                <a:latin typeface="+mn-lt"/>
                <a:cs typeface="+mn-cs"/>
              </a:rPr>
              <a:t>Sometimes can get 6-1, 7-1 on your money based on Measured Move Target</a:t>
            </a:r>
            <a:r>
              <a:rPr lang="en-US" sz="800" b="0" dirty="0">
                <a:latin typeface="+mn-lt"/>
                <a:cs typeface="+mn-cs"/>
              </a:rPr>
              <a:t>.</a:t>
            </a:r>
            <a:endParaRPr lang="en-US" sz="800" dirty="0">
              <a:latin typeface="+mn-lt"/>
              <a:cs typeface="+mn-cs"/>
            </a:endParaRPr>
          </a:p>
        </p:txBody>
      </p:sp>
      <p:pic>
        <p:nvPicPr>
          <p:cNvPr id="9" name="Picture 8">
            <a:extLst>
              <a:ext uri="{FF2B5EF4-FFF2-40B4-BE49-F238E27FC236}">
                <a16:creationId xmlns:a16="http://schemas.microsoft.com/office/drawing/2014/main" id="{E75B8E9E-AED8-468D-81EE-9C7D9C71F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0294" y="6170150"/>
            <a:ext cx="558730" cy="533333"/>
          </a:xfrm>
          <a:prstGeom prst="rect">
            <a:avLst/>
          </a:prstGeom>
        </p:spPr>
      </p:pic>
    </p:spTree>
    <p:extLst>
      <p:ext uri="{BB962C8B-B14F-4D97-AF65-F5344CB8AC3E}">
        <p14:creationId xmlns:p14="http://schemas.microsoft.com/office/powerpoint/2010/main" val="370357379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244272" y="272486"/>
            <a:ext cx="4710896" cy="734512"/>
          </a:xfrm>
        </p:spPr>
        <p:txBody>
          <a:bodyPr vert="horz" lIns="91440" tIns="45720" rIns="91440" bIns="45720" rtlCol="0" anchor="ctr">
            <a:noAutofit/>
          </a:bodyPr>
          <a:lstStyle/>
          <a:p>
            <a:r>
              <a:rPr lang="en-US" sz="3200" b="1" dirty="0">
                <a:latin typeface="+mj-lt"/>
                <a:cs typeface="+mj-cs"/>
              </a:rPr>
              <a:t>How to manage a </a:t>
            </a:r>
            <a:br>
              <a:rPr lang="en-US" sz="3200" b="1" dirty="0">
                <a:latin typeface="+mj-lt"/>
                <a:cs typeface="+mj-cs"/>
              </a:rPr>
            </a:br>
            <a:r>
              <a:rPr lang="en-US" sz="3200" b="1" dirty="0">
                <a:latin typeface="+mj-lt"/>
                <a:cs typeface="+mj-cs"/>
              </a:rPr>
              <a:t>Long Butterfly on Expiration</a:t>
            </a:r>
            <a:endParaRPr lang="en-US" sz="3200" dirty="0">
              <a:latin typeface="+mj-lt"/>
              <a:cs typeface="+mj-cs"/>
            </a:endParaRPr>
          </a:p>
        </p:txBody>
      </p:sp>
      <p:sp>
        <p:nvSpPr>
          <p:cNvPr id="3" name="Content Placeholder 2"/>
          <p:cNvSpPr>
            <a:spLocks noGrp="1"/>
          </p:cNvSpPr>
          <p:nvPr>
            <p:ph idx="4294967295"/>
          </p:nvPr>
        </p:nvSpPr>
        <p:spPr>
          <a:xfrm>
            <a:off x="307646" y="1836333"/>
            <a:ext cx="6584147" cy="4633434"/>
          </a:xfrm>
        </p:spPr>
        <p:txBody>
          <a:bodyPr vert="horz" lIns="91440" tIns="45720" rIns="91440" bIns="45720" rtlCol="0">
            <a:normAutofit lnSpcReduction="10000"/>
          </a:bodyPr>
          <a:lstStyle/>
          <a:p>
            <a:pPr marL="0" indent="0">
              <a:buNone/>
            </a:pPr>
            <a:r>
              <a:rPr lang="en-US" sz="1600" b="1" dirty="0">
                <a:latin typeface="+mn-lt"/>
                <a:cs typeface="+mn-cs"/>
              </a:rPr>
              <a:t>Scenario 1: </a:t>
            </a:r>
            <a:r>
              <a:rPr lang="en-US" sz="1600" dirty="0">
                <a:latin typeface="+mn-lt"/>
                <a:cs typeface="+mn-cs"/>
              </a:rPr>
              <a:t>Stock falls below lowest breakeven level under $545</a:t>
            </a:r>
          </a:p>
          <a:p>
            <a:r>
              <a:rPr lang="en-US" sz="1600" b="0" dirty="0">
                <a:latin typeface="+mn-lt"/>
                <a:cs typeface="+mn-cs"/>
              </a:rPr>
              <a:t>Max loss area. All Puts will expire In-The-Money.  NOTHING TO DO</a:t>
            </a:r>
            <a:endParaRPr lang="en-US" sz="1600" dirty="0">
              <a:latin typeface="+mn-lt"/>
              <a:cs typeface="+mn-cs"/>
            </a:endParaRPr>
          </a:p>
          <a:p>
            <a:pPr marL="0" indent="0">
              <a:buNone/>
            </a:pPr>
            <a:r>
              <a:rPr lang="en-US" sz="1600" b="1" dirty="0">
                <a:latin typeface="+mn-lt"/>
                <a:cs typeface="+mn-cs"/>
              </a:rPr>
              <a:t>Scenario 2: </a:t>
            </a:r>
            <a:r>
              <a:rPr lang="en-US" sz="1600" dirty="0">
                <a:latin typeface="+mn-lt"/>
                <a:cs typeface="+mn-cs"/>
              </a:rPr>
              <a:t>Stock stays between lowest strike Put and Middle Strike Price between $545 and $575</a:t>
            </a:r>
            <a:r>
              <a:rPr lang="en-US" sz="1600" b="0" dirty="0">
                <a:latin typeface="+mn-lt"/>
                <a:cs typeface="+mn-cs"/>
              </a:rPr>
              <a:t>:</a:t>
            </a:r>
          </a:p>
          <a:p>
            <a:r>
              <a:rPr lang="en-US" sz="1600" b="0" dirty="0">
                <a:latin typeface="+mn-lt"/>
                <a:cs typeface="+mn-cs"/>
              </a:rPr>
              <a:t>Long 605 Puts will convert to Short Stock</a:t>
            </a:r>
          </a:p>
          <a:p>
            <a:r>
              <a:rPr lang="en-US" sz="1600" b="0" dirty="0">
                <a:latin typeface="+mn-lt"/>
                <a:cs typeface="+mn-cs"/>
              </a:rPr>
              <a:t>Short 575 Puts will be Long Stock twice</a:t>
            </a:r>
          </a:p>
          <a:p>
            <a:r>
              <a:rPr lang="en-US" sz="1600" b="0" dirty="0">
                <a:latin typeface="+mn-lt"/>
                <a:cs typeface="+mn-cs"/>
              </a:rPr>
              <a:t>Long 545 Puts will be worthless</a:t>
            </a:r>
          </a:p>
          <a:p>
            <a:r>
              <a:rPr lang="en-US" sz="1600" b="0" dirty="0">
                <a:latin typeface="+mn-lt"/>
                <a:cs typeface="+mn-cs"/>
              </a:rPr>
              <a:t>Need to sell stock or buy 1 575 Put at expiration to net position out flat</a:t>
            </a:r>
            <a:br>
              <a:rPr lang="en-US" sz="1600" dirty="0">
                <a:latin typeface="+mn-lt"/>
                <a:cs typeface="+mn-cs"/>
              </a:rPr>
            </a:br>
            <a:endParaRPr lang="en-US" sz="1600" dirty="0">
              <a:latin typeface="+mn-lt"/>
              <a:cs typeface="+mn-cs"/>
            </a:endParaRPr>
          </a:p>
          <a:p>
            <a:pPr marL="0" indent="0">
              <a:buNone/>
            </a:pPr>
            <a:r>
              <a:rPr lang="en-US" sz="1600" b="1" dirty="0">
                <a:latin typeface="+mn-lt"/>
                <a:cs typeface="+mn-cs"/>
              </a:rPr>
              <a:t>Scenario 3: </a:t>
            </a:r>
            <a:r>
              <a:rPr lang="en-US" sz="1600" dirty="0">
                <a:latin typeface="+mn-lt"/>
                <a:cs typeface="+mn-cs"/>
              </a:rPr>
              <a:t>Stock moves under $605 but above $575</a:t>
            </a:r>
          </a:p>
          <a:p>
            <a:pPr marL="342900" indent="-285750"/>
            <a:r>
              <a:rPr lang="en-US" sz="1600" b="0" dirty="0">
                <a:latin typeface="+mn-lt"/>
                <a:cs typeface="+mn-cs"/>
              </a:rPr>
              <a:t>Long 605 Puts will convert to Short Stock</a:t>
            </a:r>
          </a:p>
          <a:p>
            <a:pPr marL="342900" indent="-285750"/>
            <a:r>
              <a:rPr lang="en-US" sz="1600" b="0" dirty="0">
                <a:latin typeface="+mn-lt"/>
                <a:cs typeface="+mn-cs"/>
              </a:rPr>
              <a:t>Short 575 and 545 Puts will be worthless</a:t>
            </a:r>
          </a:p>
          <a:p>
            <a:pPr marL="342900" indent="-285750"/>
            <a:r>
              <a:rPr lang="en-US" sz="1600" b="0" dirty="0">
                <a:latin typeface="+mn-lt"/>
                <a:cs typeface="+mn-cs"/>
              </a:rPr>
              <a:t>Sell 605 Puts or Buy Stock</a:t>
            </a:r>
          </a:p>
          <a:p>
            <a:pPr marL="0" indent="0">
              <a:buNone/>
            </a:pPr>
            <a:r>
              <a:rPr lang="en-US" sz="1600" b="1" dirty="0">
                <a:latin typeface="+mn-lt"/>
                <a:cs typeface="+mn-cs"/>
              </a:rPr>
              <a:t>Scenario 4: </a:t>
            </a:r>
            <a:r>
              <a:rPr lang="en-US" sz="1600" dirty="0">
                <a:latin typeface="+mn-lt"/>
                <a:cs typeface="+mn-cs"/>
              </a:rPr>
              <a:t>Stock above $605</a:t>
            </a:r>
          </a:p>
          <a:p>
            <a:r>
              <a:rPr lang="en-US" sz="1600" b="0" dirty="0">
                <a:latin typeface="+mn-lt"/>
                <a:cs typeface="+mn-cs"/>
              </a:rPr>
              <a:t>All Puts will be worthless, Nothing to Do</a:t>
            </a:r>
          </a:p>
          <a:p>
            <a:endParaRPr lang="en-US" sz="1100" b="0" dirty="0">
              <a:latin typeface="+mn-lt"/>
              <a:cs typeface="+mn-cs"/>
            </a:endParaRPr>
          </a:p>
          <a:p>
            <a:endParaRPr lang="en-US" sz="1100" dirty="0">
              <a:latin typeface="+mn-lt"/>
              <a:cs typeface="+mn-cs"/>
            </a:endParaRPr>
          </a:p>
          <a:p>
            <a:endParaRPr lang="en-US" sz="1100" dirty="0">
              <a:latin typeface="+mn-lt"/>
              <a:cs typeface="+mn-cs"/>
            </a:endParaRPr>
          </a:p>
          <a:p>
            <a:endParaRPr lang="en-US" sz="1100" dirty="0">
              <a:latin typeface="+mn-lt"/>
              <a:cs typeface="+mn-cs"/>
            </a:endParaRPr>
          </a:p>
          <a:p>
            <a:endParaRPr lang="en-US" sz="1100" dirty="0">
              <a:latin typeface="+mn-lt"/>
              <a:cs typeface="+mn-cs"/>
            </a:endParaRPr>
          </a:p>
          <a:p>
            <a:endParaRPr lang="en-US" sz="1100" dirty="0">
              <a:latin typeface="+mn-lt"/>
              <a:cs typeface="+mn-cs"/>
            </a:endParaRPr>
          </a:p>
        </p:txBody>
      </p:sp>
      <p:pic>
        <p:nvPicPr>
          <p:cNvPr id="7" name="Picture Placeholder 6" descr="A person using a computer&#10;&#10;Description automatically generated with medium confidence">
            <a:extLst>
              <a:ext uri="{FF2B5EF4-FFF2-40B4-BE49-F238E27FC236}">
                <a16:creationId xmlns:a16="http://schemas.microsoft.com/office/drawing/2014/main" id="{C6456F40-FBFE-4957-A778-07B13B68948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7216" r="14190" b="-1"/>
          <a:stretch/>
        </p:blipFill>
        <p:spPr>
          <a:xfrm>
            <a:off x="7199440" y="10"/>
            <a:ext cx="4992560" cy="6857990"/>
          </a:xfrm>
          <a:prstGeom prst="rect">
            <a:avLst/>
          </a:prstGeom>
          <a:effectLst/>
        </p:spPr>
      </p:pic>
      <p:sp>
        <p:nvSpPr>
          <p:cNvPr id="8" name="TextBox 7">
            <a:extLst>
              <a:ext uri="{FF2B5EF4-FFF2-40B4-BE49-F238E27FC236}">
                <a16:creationId xmlns:a16="http://schemas.microsoft.com/office/drawing/2014/main" id="{45EA2B98-C55E-4E24-9596-C92BA18AED35}"/>
              </a:ext>
            </a:extLst>
          </p:cNvPr>
          <p:cNvSpPr txBox="1"/>
          <p:nvPr/>
        </p:nvSpPr>
        <p:spPr>
          <a:xfrm>
            <a:off x="307646" y="1279484"/>
            <a:ext cx="4855574" cy="400110"/>
          </a:xfrm>
          <a:prstGeom prst="rect">
            <a:avLst/>
          </a:prstGeom>
          <a:noFill/>
        </p:spPr>
        <p:txBody>
          <a:bodyPr wrap="square" rtlCol="0">
            <a:spAutoFit/>
          </a:bodyPr>
          <a:lstStyle/>
          <a:p>
            <a:r>
              <a:rPr lang="en-US" sz="2000" b="1" dirty="0">
                <a:latin typeface="+mj-lt"/>
                <a:cs typeface="+mj-cs"/>
              </a:rPr>
              <a:t>Example:  XYZ Oct weekly 605-575-545 Put Fly</a:t>
            </a:r>
            <a:endParaRPr lang="en-US" sz="2000" b="1" dirty="0"/>
          </a:p>
        </p:txBody>
      </p:sp>
      <p:pic>
        <p:nvPicPr>
          <p:cNvPr id="10" name="Picture 9">
            <a:extLst>
              <a:ext uri="{FF2B5EF4-FFF2-40B4-BE49-F238E27FC236}">
                <a16:creationId xmlns:a16="http://schemas.microsoft.com/office/drawing/2014/main" id="{FC9FE735-5039-4600-82FC-7DA71F691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4680" y="6203100"/>
            <a:ext cx="558730" cy="533333"/>
          </a:xfrm>
          <a:prstGeom prst="rect">
            <a:avLst/>
          </a:prstGeom>
        </p:spPr>
      </p:pic>
    </p:spTree>
    <p:extLst>
      <p:ext uri="{BB962C8B-B14F-4D97-AF65-F5344CB8AC3E}">
        <p14:creationId xmlns:p14="http://schemas.microsoft.com/office/powerpoint/2010/main" val="175277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D825A0-E906-450C-B137-89F6AB083D0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605" r="17605"/>
          <a:stretch/>
        </p:blipFill>
        <p:spPr>
          <a:xfrm>
            <a:off x="6880317" y="692942"/>
            <a:ext cx="5311681" cy="5472115"/>
          </a:xfrm>
        </p:spPr>
      </p:pic>
      <p:sp>
        <p:nvSpPr>
          <p:cNvPr id="2" name="Title 1"/>
          <p:cNvSpPr>
            <a:spLocks noGrp="1"/>
          </p:cNvSpPr>
          <p:nvPr>
            <p:ph type="title" idx="4294967295"/>
          </p:nvPr>
        </p:nvSpPr>
        <p:spPr>
          <a:xfrm>
            <a:off x="1017373" y="373060"/>
            <a:ext cx="4584357" cy="639763"/>
          </a:xfrm>
        </p:spPr>
        <p:txBody>
          <a:bodyPr>
            <a:noAutofit/>
          </a:bodyPr>
          <a:lstStyle/>
          <a:p>
            <a:r>
              <a:rPr lang="en-US" sz="3200" b="1" dirty="0">
                <a:solidFill>
                  <a:srgbClr val="000000"/>
                </a:solidFill>
                <a:latin typeface="+mj-lt"/>
                <a:cs typeface="Tahoma"/>
              </a:rPr>
              <a:t>Graphs of a Short Butterfly</a:t>
            </a:r>
          </a:p>
        </p:txBody>
      </p:sp>
      <p:sp>
        <p:nvSpPr>
          <p:cNvPr id="3" name="Content Placeholder 2"/>
          <p:cNvSpPr>
            <a:spLocks noGrp="1"/>
          </p:cNvSpPr>
          <p:nvPr>
            <p:ph idx="4294967295"/>
          </p:nvPr>
        </p:nvSpPr>
        <p:spPr>
          <a:xfrm>
            <a:off x="0" y="1066800"/>
            <a:ext cx="7772400" cy="4983163"/>
          </a:xfrm>
        </p:spPr>
        <p:txBody>
          <a:bodyPr>
            <a:normAutofit/>
          </a:bodyPr>
          <a:lstStyle/>
          <a:p>
            <a:endParaRPr lang="en-US" sz="1600" dirty="0"/>
          </a:p>
          <a:p>
            <a:endParaRPr lang="en-US" sz="1600" dirty="0"/>
          </a:p>
          <a:p>
            <a:endParaRPr lang="en-US" sz="1600" dirty="0"/>
          </a:p>
        </p:txBody>
      </p:sp>
      <p:pic>
        <p:nvPicPr>
          <p:cNvPr id="11" name="Picture 10" descr="Chart, line chart&#10;&#10;Description automatically generated">
            <a:extLst>
              <a:ext uri="{FF2B5EF4-FFF2-40B4-BE49-F238E27FC236}">
                <a16:creationId xmlns:a16="http://schemas.microsoft.com/office/drawing/2014/main" id="{D45F0803-DF6E-42C6-8A52-76DFE7AA5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67" y="1771272"/>
            <a:ext cx="2934453" cy="3315454"/>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3" name="Picture 12">
            <a:extLst>
              <a:ext uri="{FF2B5EF4-FFF2-40B4-BE49-F238E27FC236}">
                <a16:creationId xmlns:a16="http://schemas.microsoft.com/office/drawing/2014/main" id="{45F7F775-D027-4FC0-BA58-0A7DFEFF0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9805" y="6165057"/>
            <a:ext cx="558730" cy="533333"/>
          </a:xfrm>
          <a:prstGeom prst="rect">
            <a:avLst/>
          </a:prstGeom>
        </p:spPr>
      </p:pic>
      <p:pic>
        <p:nvPicPr>
          <p:cNvPr id="17" name="Picture 16" descr="Chart, line chart&#10;&#10;Description automatically generated">
            <a:extLst>
              <a:ext uri="{FF2B5EF4-FFF2-40B4-BE49-F238E27FC236}">
                <a16:creationId xmlns:a16="http://schemas.microsoft.com/office/drawing/2014/main" id="{DFCD6DBA-3584-4331-85F7-C8448F9547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7214" y="1155188"/>
            <a:ext cx="2323809" cy="2123810"/>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9" name="Picture 18" descr="Chart, line chart&#10;&#10;Description automatically generated">
            <a:extLst>
              <a:ext uri="{FF2B5EF4-FFF2-40B4-BE49-F238E27FC236}">
                <a16:creationId xmlns:a16="http://schemas.microsoft.com/office/drawing/2014/main" id="{5D54E0D8-25B2-4E1D-9F41-8C7DC45AB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3652856"/>
            <a:ext cx="2333333" cy="2142857"/>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5434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346B47B-CFCA-43B5-94CB-D090123BA5A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863" r="19863"/>
          <a:stretch>
            <a:fillRect/>
          </a:stretch>
        </p:blipFill>
        <p:spPr/>
      </p:pic>
      <p:sp>
        <p:nvSpPr>
          <p:cNvPr id="2" name="Title 1"/>
          <p:cNvSpPr>
            <a:spLocks noGrp="1"/>
          </p:cNvSpPr>
          <p:nvPr>
            <p:ph type="title" idx="4294967295"/>
          </p:nvPr>
        </p:nvSpPr>
        <p:spPr>
          <a:xfrm>
            <a:off x="6486525" y="214313"/>
            <a:ext cx="5705475" cy="638175"/>
          </a:xfrm>
        </p:spPr>
        <p:txBody>
          <a:bodyPr>
            <a:normAutofit/>
          </a:bodyPr>
          <a:lstStyle/>
          <a:p>
            <a:r>
              <a:rPr lang="en-US" sz="3200" b="1" dirty="0">
                <a:solidFill>
                  <a:srgbClr val="000000"/>
                </a:solidFill>
                <a:latin typeface="+mj-lt"/>
                <a:cs typeface="Tahoma"/>
              </a:rPr>
              <a:t>Skip Strike Butterfly (Broken Wing)</a:t>
            </a:r>
          </a:p>
        </p:txBody>
      </p:sp>
      <p:sp>
        <p:nvSpPr>
          <p:cNvPr id="3" name="Content Placeholder 2"/>
          <p:cNvSpPr>
            <a:spLocks noGrp="1"/>
          </p:cNvSpPr>
          <p:nvPr>
            <p:ph idx="4294967295"/>
          </p:nvPr>
        </p:nvSpPr>
        <p:spPr>
          <a:xfrm>
            <a:off x="6486525" y="1041400"/>
            <a:ext cx="5399087" cy="5029200"/>
          </a:xfrm>
        </p:spPr>
        <p:txBody>
          <a:bodyPr>
            <a:noAutofit/>
          </a:bodyPr>
          <a:lstStyle/>
          <a:p>
            <a:pPr marL="0" indent="0">
              <a:lnSpc>
                <a:spcPct val="120000"/>
              </a:lnSpc>
              <a:buNone/>
            </a:pPr>
            <a:r>
              <a:rPr lang="en-US" sz="1600" b="1" dirty="0">
                <a:solidFill>
                  <a:srgbClr val="000000"/>
                </a:solidFill>
                <a:latin typeface="+mn-lt"/>
                <a:cs typeface="Tahoma"/>
              </a:rPr>
              <a:t>Broken Wing Butterfly Example:</a:t>
            </a:r>
          </a:p>
          <a:p>
            <a:pPr marL="0" indent="0">
              <a:lnSpc>
                <a:spcPct val="120000"/>
              </a:lnSpc>
              <a:buNone/>
            </a:pPr>
            <a:r>
              <a:rPr lang="en-US" sz="1600" b="0" dirty="0">
                <a:solidFill>
                  <a:srgbClr val="000000"/>
                </a:solidFill>
                <a:latin typeface="+mn-lt"/>
                <a:cs typeface="Tahoma"/>
              </a:rPr>
              <a:t>XYZ trading at 740</a:t>
            </a:r>
          </a:p>
          <a:p>
            <a:pPr marL="0" indent="0">
              <a:lnSpc>
                <a:spcPct val="120000"/>
              </a:lnSpc>
              <a:buNone/>
            </a:pPr>
            <a:r>
              <a:rPr lang="en-US" sz="1600" b="0" dirty="0">
                <a:solidFill>
                  <a:srgbClr val="000000"/>
                </a:solidFill>
                <a:latin typeface="+mn-lt"/>
                <a:cs typeface="Tahoma"/>
              </a:rPr>
              <a:t>Buy 1 Nov 730 put @ 21.30</a:t>
            </a:r>
          </a:p>
          <a:p>
            <a:pPr marL="0" indent="0">
              <a:lnSpc>
                <a:spcPct val="120000"/>
              </a:lnSpc>
              <a:buNone/>
            </a:pPr>
            <a:r>
              <a:rPr lang="en-US" sz="1600" b="0" dirty="0">
                <a:solidFill>
                  <a:srgbClr val="000000"/>
                </a:solidFill>
                <a:latin typeface="+mn-lt"/>
                <a:cs typeface="Tahoma"/>
              </a:rPr>
              <a:t>Sell 2 Nov 725 put @ 19.30</a:t>
            </a:r>
          </a:p>
          <a:p>
            <a:pPr marL="0" indent="0">
              <a:lnSpc>
                <a:spcPct val="120000"/>
              </a:lnSpc>
              <a:buNone/>
            </a:pPr>
            <a:r>
              <a:rPr lang="en-US" sz="1600" b="0" dirty="0">
                <a:solidFill>
                  <a:srgbClr val="000000"/>
                </a:solidFill>
                <a:latin typeface="+mn-lt"/>
                <a:cs typeface="Tahoma"/>
              </a:rPr>
              <a:t>Skip the Nov 720 put @16.60</a:t>
            </a:r>
          </a:p>
          <a:p>
            <a:pPr marL="0" indent="0">
              <a:lnSpc>
                <a:spcPct val="120000"/>
              </a:lnSpc>
              <a:buNone/>
            </a:pPr>
            <a:r>
              <a:rPr lang="en-US" sz="1600" b="0" dirty="0">
                <a:solidFill>
                  <a:srgbClr val="000000"/>
                </a:solidFill>
                <a:latin typeface="+mn-lt"/>
                <a:cs typeface="Tahoma"/>
              </a:rPr>
              <a:t>Buy 1 Nov 715 put @ 15.60</a:t>
            </a:r>
          </a:p>
          <a:p>
            <a:pPr marL="0" indent="0">
              <a:lnSpc>
                <a:spcPct val="120000"/>
              </a:lnSpc>
              <a:buNone/>
            </a:pPr>
            <a:endParaRPr lang="en-US" sz="1600" b="0" dirty="0">
              <a:solidFill>
                <a:srgbClr val="000000"/>
              </a:solidFill>
              <a:latin typeface="+mn-lt"/>
              <a:cs typeface="Tahoma"/>
            </a:endParaRPr>
          </a:p>
          <a:p>
            <a:pPr>
              <a:lnSpc>
                <a:spcPct val="120000"/>
              </a:lnSpc>
            </a:pPr>
            <a:r>
              <a:rPr lang="en-US" sz="1600" b="0" dirty="0">
                <a:solidFill>
                  <a:srgbClr val="000000"/>
                </a:solidFill>
                <a:latin typeface="+mn-lt"/>
                <a:cs typeface="Tahoma"/>
              </a:rPr>
              <a:t>Same as Buying the 730-725 Put Spread to sell the 725-715 Put Spread for $1.70 credit</a:t>
            </a:r>
          </a:p>
          <a:p>
            <a:pPr marL="0" indent="0">
              <a:lnSpc>
                <a:spcPct val="120000"/>
              </a:lnSpc>
              <a:buNone/>
            </a:pPr>
            <a:endParaRPr lang="en-US" sz="1600" b="0" dirty="0">
              <a:solidFill>
                <a:srgbClr val="000000"/>
              </a:solidFill>
              <a:latin typeface="+mn-lt"/>
              <a:cs typeface="Tahoma"/>
            </a:endParaRPr>
          </a:p>
          <a:p>
            <a:pPr marL="0" indent="0">
              <a:lnSpc>
                <a:spcPct val="120000"/>
              </a:lnSpc>
              <a:buNone/>
            </a:pPr>
            <a:r>
              <a:rPr lang="en-US" sz="1600" b="1" dirty="0">
                <a:solidFill>
                  <a:srgbClr val="000000"/>
                </a:solidFill>
                <a:latin typeface="+mn-lt"/>
                <a:cs typeface="Tahoma"/>
              </a:rPr>
              <a:t>Risk: </a:t>
            </a:r>
            <a:r>
              <a:rPr lang="en-US" sz="1600" b="0" dirty="0">
                <a:solidFill>
                  <a:srgbClr val="000000"/>
                </a:solidFill>
                <a:latin typeface="+mn-lt"/>
                <a:cs typeface="Tahoma"/>
              </a:rPr>
              <a:t>$330 per 1 lot</a:t>
            </a:r>
          </a:p>
          <a:p>
            <a:pPr marL="0" indent="0">
              <a:lnSpc>
                <a:spcPct val="120000"/>
              </a:lnSpc>
              <a:buNone/>
            </a:pPr>
            <a:r>
              <a:rPr lang="en-US" sz="1600" b="1" dirty="0">
                <a:solidFill>
                  <a:srgbClr val="000000"/>
                </a:solidFill>
                <a:latin typeface="+mn-lt"/>
                <a:cs typeface="Tahoma"/>
              </a:rPr>
              <a:t>Reward:  </a:t>
            </a:r>
            <a:r>
              <a:rPr lang="en-US" sz="1600" b="0" dirty="0">
                <a:solidFill>
                  <a:srgbClr val="000000"/>
                </a:solidFill>
                <a:latin typeface="+mn-lt"/>
                <a:cs typeface="Tahoma"/>
              </a:rPr>
              <a:t>$670 per 1 lot</a:t>
            </a:r>
          </a:p>
          <a:p>
            <a:pPr>
              <a:lnSpc>
                <a:spcPct val="120000"/>
              </a:lnSpc>
            </a:pPr>
            <a:r>
              <a:rPr lang="en-US" sz="1600" b="0" dirty="0">
                <a:solidFill>
                  <a:srgbClr val="000000"/>
                </a:solidFill>
                <a:latin typeface="+mn-lt"/>
                <a:cs typeface="Tahoma"/>
              </a:rPr>
              <a:t>anything above $730, keep the $170 credit per 1 lot</a:t>
            </a:r>
          </a:p>
        </p:txBody>
      </p:sp>
      <p:pic>
        <p:nvPicPr>
          <p:cNvPr id="9" name="Picture 8">
            <a:extLst>
              <a:ext uri="{FF2B5EF4-FFF2-40B4-BE49-F238E27FC236}">
                <a16:creationId xmlns:a16="http://schemas.microsoft.com/office/drawing/2014/main" id="{C54065CA-9762-4B34-9160-B5A4E694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435" y="6135754"/>
            <a:ext cx="558730" cy="533333"/>
          </a:xfrm>
          <a:prstGeom prst="rect">
            <a:avLst/>
          </a:prstGeom>
        </p:spPr>
      </p:pic>
    </p:spTree>
    <p:extLst>
      <p:ext uri="{BB962C8B-B14F-4D97-AF65-F5344CB8AC3E}">
        <p14:creationId xmlns:p14="http://schemas.microsoft.com/office/powerpoint/2010/main" val="87634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25980" y="695325"/>
            <a:ext cx="1630680" cy="917575"/>
          </a:xfrm>
        </p:spPr>
        <p:txBody>
          <a:bodyPr vert="horz" lIns="91440" tIns="45720" rIns="91440" bIns="45720" rtlCol="0" anchor="ctr">
            <a:normAutofit/>
          </a:bodyPr>
          <a:lstStyle/>
          <a:p>
            <a:r>
              <a:rPr lang="en-US" sz="3200" dirty="0">
                <a:latin typeface="+mj-lt"/>
                <a:cs typeface="+mj-cs"/>
              </a:rPr>
              <a:t>Condors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4294967295"/>
          </p:nvPr>
        </p:nvSpPr>
        <p:spPr>
          <a:xfrm>
            <a:off x="342900" y="2575033"/>
            <a:ext cx="5618061" cy="4057259"/>
          </a:xfrm>
        </p:spPr>
        <p:txBody>
          <a:bodyPr vert="horz" lIns="91440" tIns="45720" rIns="91440" bIns="45720" rtlCol="0">
            <a:normAutofit fontScale="92500"/>
          </a:bodyPr>
          <a:lstStyle/>
          <a:p>
            <a:pPr marL="0" indent="0">
              <a:lnSpc>
                <a:spcPct val="150000"/>
              </a:lnSpc>
              <a:buNone/>
            </a:pPr>
            <a:r>
              <a:rPr lang="en-US" sz="1800" b="0" dirty="0">
                <a:latin typeface="+mn-lt"/>
                <a:cs typeface="+mn-cs"/>
              </a:rPr>
              <a:t>A condor is an ITM long spread combined with an OTM short spread.</a:t>
            </a:r>
            <a:br>
              <a:rPr lang="en-US" sz="1800" b="0" dirty="0">
                <a:latin typeface="+mn-lt"/>
                <a:cs typeface="+mn-cs"/>
              </a:rPr>
            </a:br>
            <a:br>
              <a:rPr lang="en-US" sz="1800" b="0" dirty="0">
                <a:latin typeface="+mn-lt"/>
                <a:cs typeface="+mn-cs"/>
              </a:rPr>
            </a:br>
            <a:r>
              <a:rPr lang="en-US" sz="1800" b="0" dirty="0">
                <a:latin typeface="+mn-lt"/>
                <a:cs typeface="+mn-cs"/>
              </a:rPr>
              <a:t>As with butterflies all strikes are equidistant.</a:t>
            </a:r>
            <a:br>
              <a:rPr lang="en-US" sz="1800" b="0" dirty="0">
                <a:latin typeface="+mn-lt"/>
                <a:cs typeface="+mn-cs"/>
              </a:rPr>
            </a:br>
            <a:br>
              <a:rPr lang="en-US" sz="1800" b="0" dirty="0">
                <a:latin typeface="+mn-lt"/>
                <a:cs typeface="+mn-cs"/>
              </a:rPr>
            </a:br>
            <a:r>
              <a:rPr lang="en-US" sz="1800" b="0" dirty="0">
                <a:latin typeface="+mn-lt"/>
                <a:cs typeface="+mn-cs"/>
              </a:rPr>
              <a:t>Ideally your short spread will expire worthless, and the long spread will be at maximum value.</a:t>
            </a:r>
            <a:br>
              <a:rPr lang="en-US" sz="1800" b="0" dirty="0">
                <a:latin typeface="+mn-lt"/>
                <a:cs typeface="+mn-cs"/>
              </a:rPr>
            </a:br>
            <a:br>
              <a:rPr lang="en-US" sz="1800" b="0" dirty="0">
                <a:latin typeface="+mn-lt"/>
                <a:cs typeface="+mn-cs"/>
              </a:rPr>
            </a:br>
            <a:r>
              <a:rPr lang="en-US" sz="1800" b="0" dirty="0">
                <a:latin typeface="+mn-lt"/>
                <a:cs typeface="+mn-cs"/>
              </a:rPr>
              <a:t>Typically, the stock will be right in the middle of the strikes, otherwise the trade is taking a slightly bullish or bearish view.</a:t>
            </a:r>
          </a:p>
        </p:txBody>
      </p:sp>
      <p:pic>
        <p:nvPicPr>
          <p:cNvPr id="7" name="Picture Placeholder 6" descr="A screenshot of a computer&#10;&#10;Description automatically generated with low confidence">
            <a:extLst>
              <a:ext uri="{FF2B5EF4-FFF2-40B4-BE49-F238E27FC236}">
                <a16:creationId xmlns:a16="http://schemas.microsoft.com/office/drawing/2014/main" id="{9D353087-2AEC-458C-BC71-18360B7D727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479" r="15479"/>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110D5DB6-5E39-4BFD-A9B9-CF4F5ED0D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6910" y="6206475"/>
            <a:ext cx="558730" cy="533333"/>
          </a:xfrm>
          <a:prstGeom prst="rect">
            <a:avLst/>
          </a:prstGeom>
        </p:spPr>
      </p:pic>
    </p:spTree>
    <p:extLst>
      <p:ext uri="{BB962C8B-B14F-4D97-AF65-F5344CB8AC3E}">
        <p14:creationId xmlns:p14="http://schemas.microsoft.com/office/powerpoint/2010/main" val="1396596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3686</TotalTime>
  <Words>1380</Words>
  <Application>Microsoft Office PowerPoint</Application>
  <PresentationFormat>Widescreen</PresentationFormat>
  <Paragraphs>137</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Montserrat Black</vt:lpstr>
      <vt:lpstr>Nunito Sans SemiBold</vt:lpstr>
      <vt:lpstr>Tahoma</vt:lpstr>
      <vt:lpstr>Office Theme</vt:lpstr>
      <vt:lpstr>PowerPoint Presentation</vt:lpstr>
      <vt:lpstr>Butterflies</vt:lpstr>
      <vt:lpstr>Long Call/Put Butterfly</vt:lpstr>
      <vt:lpstr>Graphs of a Long Butterfly</vt:lpstr>
      <vt:lpstr>Butterflies</vt:lpstr>
      <vt:lpstr>How to manage a  Long Butterfly on Expiration</vt:lpstr>
      <vt:lpstr>Graphs of a Short Butterfly</vt:lpstr>
      <vt:lpstr>Skip Strike Butterfly (Broken Wing)</vt:lpstr>
      <vt:lpstr>Condors</vt:lpstr>
      <vt:lpstr>Long Condors</vt:lpstr>
      <vt:lpstr>Condors</vt:lpstr>
      <vt:lpstr>Graphs of a  Long Condor</vt:lpstr>
      <vt:lpstr>Condors</vt:lpstr>
      <vt:lpstr>Condors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425</cp:revision>
  <dcterms:created xsi:type="dcterms:W3CDTF">2020-06-17T05:33:19Z</dcterms:created>
  <dcterms:modified xsi:type="dcterms:W3CDTF">2022-03-30T06:14:41Z</dcterms:modified>
</cp:coreProperties>
</file>